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0" r:id="rId2"/>
    <p:sldMasterId id="2147483678" r:id="rId3"/>
    <p:sldMasterId id="2147483686" r:id="rId4"/>
    <p:sldMasterId id="2147483696" r:id="rId5"/>
    <p:sldMasterId id="2147483703" r:id="rId6"/>
    <p:sldMasterId id="2147483713" r:id="rId7"/>
  </p:sldMasterIdLst>
  <p:notesMasterIdLst>
    <p:notesMasterId r:id="rId15"/>
  </p:notesMasterIdLst>
  <p:handoutMasterIdLst>
    <p:handoutMasterId r:id="rId16"/>
  </p:handoutMasterIdLst>
  <p:sldIdLst>
    <p:sldId id="495" r:id="rId8"/>
    <p:sldId id="497" r:id="rId9"/>
    <p:sldId id="483" r:id="rId10"/>
    <p:sldId id="498" r:id="rId11"/>
    <p:sldId id="488" r:id="rId12"/>
    <p:sldId id="499" r:id="rId13"/>
    <p:sldId id="500" r:id="rId14"/>
  </p:sldIdLst>
  <p:sldSz cx="9144000" cy="6858000" type="screen4x3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mily Barton" initials="ecb" lastIdx="1" clrIdx="0"/>
  <p:cmAuthor id="7" name="Bonnie Hain" initials="BH" lastIdx="4" clrIdx="7"/>
  <p:cmAuthor id="1" name="Emily Barton" initials="" lastIdx="3" clrIdx="1"/>
  <p:cmAuthor id="8" name="David Connerty-Marin" initials="DC" lastIdx="2" clrIdx="8">
    <p:extLst>
      <p:ext uri="{19B8F6BF-5375-455C-9EA6-DF929625EA0E}">
        <p15:presenceInfo xmlns:p15="http://schemas.microsoft.com/office/powerpoint/2012/main" xmlns="" userId="David Connerty-Marin" providerId="None"/>
      </p:ext>
    </p:extLst>
  </p:cmAuthor>
  <p:cmAuthor id="2" name="Margaret Horn" initials="MH" lastIdx="22" clrIdx="2"/>
  <p:cmAuthor id="3" name="Lesley Muldoon" initials="LAM" lastIdx="24" clrIdx="3"/>
  <p:cmAuthor id="4" name="Rebecca Wittenstein" initials="RW" lastIdx="5" clrIdx="4"/>
  <p:cmAuthor id="5" name="Lynn Brabender" initials="LB" lastIdx="25" clrIdx="5"/>
  <p:cmAuthor id="6" name="Nancy Zuckerbrod" initials="NZ" lastIdx="0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73CF"/>
    <a:srgbClr val="8F23B3"/>
    <a:srgbClr val="1B91B0"/>
    <a:srgbClr val="0091B2"/>
    <a:srgbClr val="3333FF"/>
    <a:srgbClr val="8E8F90"/>
    <a:srgbClr val="8F73CF"/>
    <a:srgbClr val="8E29B0"/>
    <a:srgbClr val="8D2FAD"/>
    <a:srgbClr val="B1AD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59" autoAdjust="0"/>
    <p:restoredTop sz="92017" autoAdjust="0"/>
  </p:normalViewPr>
  <p:slideViewPr>
    <p:cSldViewPr>
      <p:cViewPr varScale="1">
        <p:scale>
          <a:sx n="113" d="100"/>
          <a:sy n="113" d="100"/>
        </p:scale>
        <p:origin x="-12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commentAuthors" Target="commentAuthors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014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1B18B9-D91E-456E-9E1C-D46D6B19B347}" type="datetimeFigureOut">
              <a:rPr lang="en-US" smtClean="0"/>
              <a:pPr/>
              <a:t>10/31/14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014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6A26F-D823-4573-89DC-590639FE56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6695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8891EA8-7AB7-41E8-9CAA-46AEB7D1AB78}" type="datetimeFigureOut">
              <a:rPr lang="en-US" smtClean="0"/>
              <a:pPr/>
              <a:t>10/31/14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CA0BC8C-4BD4-4DB3-B423-50FD5C95B9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0815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0213" y="534988"/>
            <a:ext cx="3562350" cy="26717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44D6C-E981-4AAB-89B1-C3F545041502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0456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895600" y="525463"/>
            <a:ext cx="3505200" cy="2628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240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63466">
              <a:lnSpc>
                <a:spcPts val="3561"/>
              </a:lnSpc>
            </a:pPr>
            <a:endParaRPr lang="en-US" dirty="0">
              <a:latin typeface="Calibri" charset="0"/>
            </a:endParaRPr>
          </a:p>
        </p:txBody>
      </p:sp>
      <p:sp>
        <p:nvSpPr>
          <p:cNvPr id="1024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8" tIns="45708" rIns="91418" bIns="45708"/>
          <a:lstStyle>
            <a:lvl1pPr defTabSz="1022163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815" indent="-285698" defTabSz="1022163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2793" indent="-228559" defTabSz="1022163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599909" indent="-228559" defTabSz="1022163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028" indent="-228559" defTabSz="1022163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143" indent="-228559" defTabSz="102216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258" indent="-228559" defTabSz="102216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8377" indent="-228559" defTabSz="102216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5493" indent="-228559" defTabSz="102216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5F202BB3-4FB9-E146-8886-FA8FF2195DFB}" type="slidenum">
              <a:rPr lang="en-US" sz="3800">
                <a:solidFill>
                  <a:srgbClr val="000000"/>
                </a:solidFill>
                <a:sym typeface="Helvetica Light" charset="0"/>
              </a:rPr>
              <a:pPr eaLnBrk="1" hangingPunct="1"/>
              <a:t>7</a:t>
            </a:fld>
            <a:endParaRPr lang="en-US" sz="3800" dirty="0">
              <a:solidFill>
                <a:srgbClr val="000000"/>
              </a:solidFill>
              <a:sym typeface="Helvetica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196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jpe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jpe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ARCC_Header_A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28" r="1"/>
          <a:stretch>
            <a:fillRect/>
          </a:stretch>
        </p:blipFill>
        <p:spPr bwMode="auto">
          <a:xfrm>
            <a:off x="0" y="0"/>
            <a:ext cx="28194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6"/>
          <p:cNvSpPr/>
          <p:nvPr/>
        </p:nvSpPr>
        <p:spPr>
          <a:xfrm>
            <a:off x="0" y="1219200"/>
            <a:ext cx="9144000" cy="152400"/>
          </a:xfrm>
          <a:prstGeom prst="rect">
            <a:avLst/>
          </a:prstGeom>
          <a:solidFill>
            <a:srgbClr val="8F23B3"/>
          </a:solidFill>
          <a:ln>
            <a:solidFill>
              <a:srgbClr val="8F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79" tIns="44940" rIns="89879" bIns="4494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8F23B3"/>
              </a:solidFill>
            </a:endParaRPr>
          </a:p>
        </p:txBody>
      </p:sp>
      <p:sp>
        <p:nvSpPr>
          <p:cNvPr id="6" name="Rectangle 9"/>
          <p:cNvSpPr/>
          <p:nvPr/>
        </p:nvSpPr>
        <p:spPr>
          <a:xfrm>
            <a:off x="0" y="1447800"/>
            <a:ext cx="9144000" cy="152400"/>
          </a:xfrm>
          <a:prstGeom prst="rect">
            <a:avLst/>
          </a:prstGeom>
          <a:solidFill>
            <a:srgbClr val="0091B2"/>
          </a:solidFill>
          <a:ln>
            <a:solidFill>
              <a:srgbClr val="0091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79" tIns="44940" rIns="89879" bIns="4494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8F23B3"/>
              </a:solidFill>
            </a:endParaRPr>
          </a:p>
        </p:txBody>
      </p:sp>
      <p:sp>
        <p:nvSpPr>
          <p:cNvPr id="9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8575">
            <a:solidFill>
              <a:srgbClr val="8F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79" tIns="44940" rIns="89879" bIns="4494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Title 16"/>
          <p:cNvSpPr>
            <a:spLocks noGrp="1"/>
          </p:cNvSpPr>
          <p:nvPr>
            <p:ph type="title"/>
          </p:nvPr>
        </p:nvSpPr>
        <p:spPr>
          <a:xfrm>
            <a:off x="2819400" y="0"/>
            <a:ext cx="6324600" cy="1219200"/>
          </a:xfrm>
          <a:prstGeom prst="rect">
            <a:avLst/>
          </a:prstGeom>
        </p:spPr>
        <p:txBody>
          <a:bodyPr lIns="89879" tIns="44940" rIns="89879" bIns="44940" anchor="ctr"/>
          <a:lstStyle>
            <a:lvl1pPr marL="168524" indent="0" algn="l">
              <a:defRPr sz="28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1752600"/>
            <a:ext cx="8382000" cy="3810000"/>
          </a:xfrm>
          <a:prstGeom prst="rect">
            <a:avLst/>
          </a:prstGeom>
        </p:spPr>
        <p:txBody>
          <a:bodyPr lIns="89879" tIns="44940" rIns="89879" bIns="4494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A505628B-F920-49E1-AFC5-DF406F7818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811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8575">
            <a:solidFill>
              <a:srgbClr val="8F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79" tIns="44940" rIns="89879" bIns="4494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762000" y="1600200"/>
            <a:ext cx="7467600" cy="4267200"/>
          </a:xfrm>
          <a:prstGeom prst="rect">
            <a:avLst/>
          </a:prstGeom>
        </p:spPr>
        <p:txBody>
          <a:bodyPr lIns="89879" tIns="44940" rIns="89879" bIns="44940"/>
          <a:lstStyle>
            <a:lvl1pPr>
              <a:buNone/>
              <a:defRPr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1" name="Title 16"/>
          <p:cNvSpPr>
            <a:spLocks noGrp="1"/>
          </p:cNvSpPr>
          <p:nvPr>
            <p:ph type="title"/>
          </p:nvPr>
        </p:nvSpPr>
        <p:spPr>
          <a:xfrm>
            <a:off x="2819400" y="0"/>
            <a:ext cx="6324600" cy="1219200"/>
          </a:xfrm>
          <a:prstGeom prst="rect">
            <a:avLst/>
          </a:prstGeom>
        </p:spPr>
        <p:txBody>
          <a:bodyPr lIns="89879" tIns="44940" rIns="89879" bIns="44940" anchor="ctr"/>
          <a:lstStyle>
            <a:lvl1pPr marL="168524" indent="0"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62002" y="6553200"/>
            <a:ext cx="3810000" cy="304800"/>
          </a:xfrm>
          <a:prstGeom prst="rect">
            <a:avLst/>
          </a:prstGeom>
        </p:spPr>
        <p:txBody>
          <a:bodyPr lIns="89879" tIns="44940" rIns="89879" bIns="44940"/>
          <a:lstStyle>
            <a:lvl1pPr>
              <a:buNone/>
              <a:defRPr sz="1200" b="1" i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A505628B-F920-49E1-AFC5-DF406F7818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03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1752600"/>
            <a:ext cx="8382000" cy="3810000"/>
          </a:xfrm>
          <a:prstGeom prst="rect">
            <a:avLst/>
          </a:prstGeom>
        </p:spPr>
        <p:txBody>
          <a:bodyPr lIns="89879" tIns="44940" rIns="89879" bIns="4494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16"/>
          <p:cNvSpPr>
            <a:spLocks noGrp="1"/>
          </p:cNvSpPr>
          <p:nvPr>
            <p:ph type="title"/>
          </p:nvPr>
        </p:nvSpPr>
        <p:spPr>
          <a:xfrm>
            <a:off x="2819400" y="0"/>
            <a:ext cx="6324600" cy="1219200"/>
          </a:xfrm>
          <a:prstGeom prst="rect">
            <a:avLst/>
          </a:prstGeom>
        </p:spPr>
        <p:txBody>
          <a:bodyPr lIns="89879" tIns="44940" rIns="89879" bIns="44940" anchor="ctr"/>
          <a:lstStyle>
            <a:lvl1pPr marL="168524" indent="0"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62002" y="6553200"/>
            <a:ext cx="3810000" cy="304800"/>
          </a:xfrm>
          <a:prstGeom prst="rect">
            <a:avLst/>
          </a:prstGeom>
        </p:spPr>
        <p:txBody>
          <a:bodyPr lIns="89879" tIns="44940" rIns="89879" bIns="44940"/>
          <a:lstStyle>
            <a:lvl1pPr>
              <a:buNone/>
              <a:defRPr sz="1200" b="1" i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A505628B-F920-49E1-AFC5-DF406F7818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63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6"/>
          <p:cNvSpPr txBox="1">
            <a:spLocks/>
          </p:cNvSpPr>
          <p:nvPr/>
        </p:nvSpPr>
        <p:spPr>
          <a:xfrm>
            <a:off x="2819400" y="0"/>
            <a:ext cx="6324600" cy="1219200"/>
          </a:xfrm>
          <a:prstGeom prst="rect">
            <a:avLst/>
          </a:prstGeom>
        </p:spPr>
        <p:txBody>
          <a:bodyPr lIns="89879" tIns="44940" rIns="89879" bIns="44940" anchor="ctr"/>
          <a:lstStyle>
            <a:lvl1pPr marL="168524" indent="0" algn="l">
              <a:defRPr sz="2800"/>
            </a:lvl1pPr>
          </a:lstStyle>
          <a:p>
            <a:pPr defTabSz="898796" fontAlgn="auto">
              <a:spcAft>
                <a:spcPts val="0"/>
              </a:spcAft>
              <a:defRPr/>
            </a:pPr>
            <a:r>
              <a:rPr lang="en-US" dirty="0" smtClean="0">
                <a:latin typeface="+mj-lt"/>
                <a:ea typeface="+mj-ea"/>
                <a:cs typeface="+mj-cs"/>
              </a:rPr>
              <a:t>Click to edit Master title style</a:t>
            </a:r>
            <a:endParaRPr lang="en-US" dirty="0">
              <a:latin typeface="+mj-lt"/>
              <a:ea typeface="+mj-ea"/>
              <a:cs typeface="+mj-cs"/>
            </a:endParaRP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505628B-F920-49E1-AFC5-DF406F7818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218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114800"/>
          </a:xfrm>
          <a:prstGeom prst="rect">
            <a:avLst/>
          </a:prstGeom>
        </p:spPr>
        <p:txBody>
          <a:bodyPr lIns="89879" tIns="44940" rIns="89879" bIns="44940"/>
          <a:lstStyle>
            <a:lvl3pPr marL="898796" indent="174766"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Title 16"/>
          <p:cNvSpPr>
            <a:spLocks noGrp="1"/>
          </p:cNvSpPr>
          <p:nvPr>
            <p:ph type="title"/>
          </p:nvPr>
        </p:nvSpPr>
        <p:spPr>
          <a:xfrm>
            <a:off x="2819400" y="0"/>
            <a:ext cx="6324600" cy="1219200"/>
          </a:xfrm>
          <a:prstGeom prst="rect">
            <a:avLst/>
          </a:prstGeom>
        </p:spPr>
        <p:txBody>
          <a:bodyPr lIns="89879" tIns="44940" rIns="89879" bIns="44940" anchor="ctr"/>
          <a:lstStyle>
            <a:lvl1pPr marL="168524" indent="0"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62002" y="6553200"/>
            <a:ext cx="3810000" cy="304800"/>
          </a:xfrm>
          <a:prstGeom prst="rect">
            <a:avLst/>
          </a:prstGeom>
        </p:spPr>
        <p:txBody>
          <a:bodyPr lIns="89879" tIns="44940" rIns="89879" bIns="44940"/>
          <a:lstStyle>
            <a:lvl1pPr>
              <a:buNone/>
              <a:defRPr sz="1200" b="1" i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505628B-F920-49E1-AFC5-DF406F7818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748021"/>
      </p:ext>
    </p:extLst>
  </p:cSld>
  <p:clrMapOvr>
    <a:masterClrMapping/>
  </p:clrMapOvr>
  <p:transition xmlns:p14="http://schemas.microsoft.com/office/powerpoint/2010/main" spd="med" advClick="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6"/>
          <p:cNvSpPr>
            <a:spLocks noGrp="1"/>
          </p:cNvSpPr>
          <p:nvPr>
            <p:ph type="title"/>
          </p:nvPr>
        </p:nvSpPr>
        <p:spPr>
          <a:xfrm>
            <a:off x="2819400" y="0"/>
            <a:ext cx="6324600" cy="1219200"/>
          </a:xfrm>
          <a:prstGeom prst="rect">
            <a:avLst/>
          </a:prstGeom>
        </p:spPr>
        <p:txBody>
          <a:bodyPr lIns="89879" tIns="44940" rIns="89879" bIns="44940" anchor="ctr"/>
          <a:lstStyle>
            <a:lvl1pPr marL="168524" indent="0"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505628B-F920-49E1-AFC5-DF406F7818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7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6"/>
          <p:cNvSpPr>
            <a:spLocks noGrp="1"/>
          </p:cNvSpPr>
          <p:nvPr>
            <p:ph type="title"/>
          </p:nvPr>
        </p:nvSpPr>
        <p:spPr>
          <a:xfrm>
            <a:off x="2819400" y="0"/>
            <a:ext cx="6324600" cy="1219200"/>
          </a:xfrm>
          <a:prstGeom prst="rect">
            <a:avLst/>
          </a:prstGeom>
        </p:spPr>
        <p:txBody>
          <a:bodyPr lIns="89879" tIns="44940" rIns="89879" bIns="44940" anchor="ctr"/>
          <a:lstStyle>
            <a:lvl1pPr marL="168524" indent="0"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505628B-F920-49E1-AFC5-DF406F7818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001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8F23B3"/>
              </a:buClr>
              <a:defRPr sz="2400"/>
            </a:lvl1pPr>
            <a:lvl2pPr>
              <a:buClr>
                <a:srgbClr val="8F23B3"/>
              </a:buClr>
              <a:defRPr sz="2200"/>
            </a:lvl2pPr>
            <a:lvl3pPr marL="1371600" indent="-457200">
              <a:buClr>
                <a:srgbClr val="8F23B3"/>
              </a:buClr>
              <a:buFont typeface="Courier New" pitchFamily="49" charset="0"/>
              <a:buChar char="o"/>
              <a:defRPr sz="20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Title 16"/>
          <p:cNvSpPr>
            <a:spLocks noGrp="1"/>
          </p:cNvSpPr>
          <p:nvPr>
            <p:ph type="title"/>
          </p:nvPr>
        </p:nvSpPr>
        <p:spPr>
          <a:xfrm>
            <a:off x="0" y="0"/>
            <a:ext cx="7239000" cy="1219200"/>
          </a:xfrm>
          <a:prstGeom prst="rect">
            <a:avLst/>
          </a:prstGeom>
        </p:spPr>
        <p:txBody>
          <a:bodyPr lIns="89879" tIns="44940" rIns="89879" bIns="44940" anchor="ctr"/>
          <a:lstStyle>
            <a:lvl1pPr marL="168524" indent="0" algn="l"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2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91DD0CF-3179-4E5B-82A1-4725E31465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262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676400"/>
            <a:ext cx="8839200" cy="487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9" name="Title 16"/>
          <p:cNvSpPr>
            <a:spLocks noGrp="1"/>
          </p:cNvSpPr>
          <p:nvPr>
            <p:ph type="title"/>
          </p:nvPr>
        </p:nvSpPr>
        <p:spPr>
          <a:xfrm>
            <a:off x="0" y="0"/>
            <a:ext cx="7239000" cy="1219200"/>
          </a:xfrm>
          <a:prstGeom prst="rect">
            <a:avLst/>
          </a:prstGeom>
        </p:spPr>
        <p:txBody>
          <a:bodyPr lIns="89879" tIns="44940" rIns="89879" bIns="44940" anchor="ctr"/>
          <a:lstStyle>
            <a:lvl1pPr marL="168524" indent="0" algn="l"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62258-7A42-488F-8747-0EAA673958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875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6"/>
          <p:cNvSpPr>
            <a:spLocks noGrp="1"/>
          </p:cNvSpPr>
          <p:nvPr>
            <p:ph type="title"/>
          </p:nvPr>
        </p:nvSpPr>
        <p:spPr>
          <a:xfrm>
            <a:off x="0" y="0"/>
            <a:ext cx="7315200" cy="1219200"/>
          </a:xfrm>
          <a:prstGeom prst="rect">
            <a:avLst/>
          </a:prstGeom>
        </p:spPr>
        <p:txBody>
          <a:bodyPr lIns="89879" tIns="44940" rIns="89879" bIns="44940" anchor="ctr"/>
          <a:lstStyle>
            <a:lvl1pPr marL="168524" indent="0" algn="l"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DFA94-CAEB-46D5-8AEA-15B082A4E1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467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114800"/>
          </a:xfrm>
          <a:prstGeom prst="rect">
            <a:avLst/>
          </a:prstGeom>
        </p:spPr>
        <p:txBody>
          <a:bodyPr lIns="89879" tIns="44940" rIns="89879" bIns="44940"/>
          <a:lstStyle>
            <a:lvl3pPr marL="898796" indent="174766"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Title 16"/>
          <p:cNvSpPr>
            <a:spLocks noGrp="1"/>
          </p:cNvSpPr>
          <p:nvPr>
            <p:ph type="title"/>
          </p:nvPr>
        </p:nvSpPr>
        <p:spPr>
          <a:xfrm>
            <a:off x="0" y="0"/>
            <a:ext cx="7315200" cy="1219200"/>
          </a:xfrm>
          <a:prstGeom prst="rect">
            <a:avLst/>
          </a:prstGeom>
        </p:spPr>
        <p:txBody>
          <a:bodyPr lIns="89879" tIns="44940" rIns="89879" bIns="44940" anchor="ctr"/>
          <a:lstStyle>
            <a:lvl1pPr marL="168524" indent="0" algn="l"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62002" y="6553200"/>
            <a:ext cx="3810000" cy="304800"/>
          </a:xfrm>
          <a:prstGeom prst="rect">
            <a:avLst/>
          </a:prstGeom>
        </p:spPr>
        <p:txBody>
          <a:bodyPr lIns="89879" tIns="44940" rIns="89879" bIns="44940"/>
          <a:lstStyle>
            <a:lvl1pPr>
              <a:buNone/>
              <a:defRPr sz="1200" b="1" i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C1B2583-5E3C-4A54-83C4-2C409A191A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263999"/>
      </p:ext>
    </p:extLst>
  </p:cSld>
  <p:clrMapOvr>
    <a:masterClrMapping/>
  </p:clrMapOvr>
  <p:transition xmlns:p14="http://schemas.microsoft.com/office/powerpoint/2010/main" spd="med" advClick="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6"/>
          <p:cNvSpPr>
            <a:spLocks noGrp="1"/>
          </p:cNvSpPr>
          <p:nvPr>
            <p:ph type="title"/>
          </p:nvPr>
        </p:nvSpPr>
        <p:spPr>
          <a:xfrm>
            <a:off x="2819400" y="0"/>
            <a:ext cx="6324600" cy="1219200"/>
          </a:xfrm>
          <a:prstGeom prst="rect">
            <a:avLst/>
          </a:prstGeom>
        </p:spPr>
        <p:txBody>
          <a:bodyPr lIns="89879" tIns="44940" rIns="89879" bIns="44940" anchor="ctr"/>
          <a:lstStyle>
            <a:lvl1pPr marL="168524" indent="0" algn="l"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" y="6569078"/>
            <a:ext cx="609600" cy="288925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>
              <a:defRPr sz="9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8B1FB4F6-53D1-4649-B6D3-57C1A85B2B3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1752600"/>
            <a:ext cx="8382000" cy="4724400"/>
          </a:xfrm>
          <a:prstGeom prst="rect">
            <a:avLst/>
          </a:prstGeom>
        </p:spPr>
        <p:txBody>
          <a:bodyPr lIns="89879" tIns="44940" rIns="89879" bIns="44940"/>
          <a:lstStyle>
            <a:lvl1pPr>
              <a:buClr>
                <a:srgbClr val="8F22B3"/>
              </a:buClr>
              <a:defRPr/>
            </a:lvl1pPr>
            <a:lvl2pPr>
              <a:buClr>
                <a:srgbClr val="8F22B3"/>
              </a:buClr>
              <a:defRPr/>
            </a:lvl2pPr>
            <a:lvl3pPr>
              <a:buClr>
                <a:srgbClr val="8F22B3"/>
              </a:buClr>
              <a:defRPr/>
            </a:lvl3pPr>
            <a:lvl4pPr>
              <a:buClr>
                <a:srgbClr val="8F22B3"/>
              </a:buClr>
              <a:defRPr/>
            </a:lvl4pPr>
            <a:lvl5pPr>
              <a:buClr>
                <a:srgbClr val="8F22B3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253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8F23B3"/>
              </a:buClr>
              <a:defRPr sz="2400"/>
            </a:lvl1pPr>
            <a:lvl2pPr>
              <a:buClr>
                <a:srgbClr val="8F23B3"/>
              </a:buClr>
              <a:defRPr sz="2200"/>
            </a:lvl2pPr>
            <a:lvl3pPr marL="1371600" indent="-457200">
              <a:buClr>
                <a:srgbClr val="8F23B3"/>
              </a:buClr>
              <a:buFont typeface="Courier New" pitchFamily="49" charset="0"/>
              <a:buChar char="o"/>
              <a:defRPr sz="20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Title 16"/>
          <p:cNvSpPr>
            <a:spLocks noGrp="1"/>
          </p:cNvSpPr>
          <p:nvPr>
            <p:ph type="title"/>
          </p:nvPr>
        </p:nvSpPr>
        <p:spPr>
          <a:xfrm>
            <a:off x="0" y="0"/>
            <a:ext cx="7239000" cy="1219200"/>
          </a:xfrm>
          <a:prstGeom prst="rect">
            <a:avLst/>
          </a:prstGeom>
        </p:spPr>
        <p:txBody>
          <a:bodyPr lIns="89879" tIns="44940" rIns="89879" bIns="44940" anchor="ctr"/>
          <a:lstStyle>
            <a:lvl1pPr marL="168524" indent="0" algn="l"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2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91DD0CF-3179-4E5B-82A1-4725E31465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2621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676400"/>
            <a:ext cx="8839200" cy="487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9" name="Title 16"/>
          <p:cNvSpPr>
            <a:spLocks noGrp="1"/>
          </p:cNvSpPr>
          <p:nvPr>
            <p:ph type="title"/>
          </p:nvPr>
        </p:nvSpPr>
        <p:spPr>
          <a:xfrm>
            <a:off x="0" y="0"/>
            <a:ext cx="7239000" cy="1219200"/>
          </a:xfrm>
          <a:prstGeom prst="rect">
            <a:avLst/>
          </a:prstGeom>
        </p:spPr>
        <p:txBody>
          <a:bodyPr lIns="89879" tIns="44940" rIns="89879" bIns="44940" anchor="ctr"/>
          <a:lstStyle>
            <a:lvl1pPr marL="168524" indent="0" algn="l"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62258-7A42-488F-8747-0EAA673958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8758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6"/>
          <p:cNvSpPr>
            <a:spLocks noGrp="1"/>
          </p:cNvSpPr>
          <p:nvPr>
            <p:ph type="title"/>
          </p:nvPr>
        </p:nvSpPr>
        <p:spPr>
          <a:xfrm>
            <a:off x="0" y="0"/>
            <a:ext cx="7315200" cy="1219200"/>
          </a:xfrm>
          <a:prstGeom prst="rect">
            <a:avLst/>
          </a:prstGeom>
        </p:spPr>
        <p:txBody>
          <a:bodyPr lIns="89879" tIns="44940" rIns="89879" bIns="44940" anchor="ctr"/>
          <a:lstStyle>
            <a:lvl1pPr marL="168524" indent="0" algn="l"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DFA94-CAEB-46D5-8AEA-15B082A4E1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4674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114800"/>
          </a:xfrm>
          <a:prstGeom prst="rect">
            <a:avLst/>
          </a:prstGeom>
        </p:spPr>
        <p:txBody>
          <a:bodyPr lIns="89879" tIns="44940" rIns="89879" bIns="44940"/>
          <a:lstStyle>
            <a:lvl3pPr marL="898796" indent="174766"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Title 16"/>
          <p:cNvSpPr>
            <a:spLocks noGrp="1"/>
          </p:cNvSpPr>
          <p:nvPr>
            <p:ph type="title"/>
          </p:nvPr>
        </p:nvSpPr>
        <p:spPr>
          <a:xfrm>
            <a:off x="0" y="0"/>
            <a:ext cx="7315200" cy="1219200"/>
          </a:xfrm>
          <a:prstGeom prst="rect">
            <a:avLst/>
          </a:prstGeom>
        </p:spPr>
        <p:txBody>
          <a:bodyPr lIns="89879" tIns="44940" rIns="89879" bIns="44940" anchor="ctr"/>
          <a:lstStyle>
            <a:lvl1pPr marL="168524" indent="0" algn="l"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62002" y="6553200"/>
            <a:ext cx="3810000" cy="304800"/>
          </a:xfrm>
          <a:prstGeom prst="rect">
            <a:avLst/>
          </a:prstGeom>
        </p:spPr>
        <p:txBody>
          <a:bodyPr lIns="89879" tIns="44940" rIns="89879" bIns="44940"/>
          <a:lstStyle>
            <a:lvl1pPr>
              <a:buNone/>
              <a:defRPr sz="1200" b="1" i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C1B2583-5E3C-4A54-83C4-2C409A191A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263999"/>
      </p:ext>
    </p:extLst>
  </p:cSld>
  <p:clrMapOvr>
    <a:masterClrMapping/>
  </p:clrMapOvr>
  <p:transition xmlns:p14="http://schemas.microsoft.com/office/powerpoint/2010/main" spd="med" advClick="0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6"/>
          <p:cNvSpPr>
            <a:spLocks noGrp="1"/>
          </p:cNvSpPr>
          <p:nvPr>
            <p:ph type="title"/>
          </p:nvPr>
        </p:nvSpPr>
        <p:spPr>
          <a:xfrm>
            <a:off x="0" y="0"/>
            <a:ext cx="6324600" cy="1219200"/>
          </a:xfrm>
          <a:prstGeom prst="rect">
            <a:avLst/>
          </a:prstGeom>
        </p:spPr>
        <p:txBody>
          <a:bodyPr lIns="89879" tIns="44940" rIns="89879" bIns="44940" anchor="ctr"/>
          <a:lstStyle>
            <a:lvl1pPr marL="168524" indent="0" algn="l"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1752600"/>
            <a:ext cx="8382000" cy="3810000"/>
          </a:xfrm>
          <a:prstGeom prst="rect">
            <a:avLst/>
          </a:prstGeom>
        </p:spPr>
        <p:txBody>
          <a:bodyPr lIns="89879" tIns="44940" rIns="89879" bIns="44940"/>
          <a:lstStyle>
            <a:lvl1pPr>
              <a:buClr>
                <a:srgbClr val="8F23B3"/>
              </a:buClr>
              <a:defRPr/>
            </a:lvl1pPr>
            <a:lvl2pPr>
              <a:buClr>
                <a:srgbClr val="8F23B3"/>
              </a:buClr>
              <a:defRPr/>
            </a:lvl2pPr>
            <a:lvl3pPr>
              <a:buClr>
                <a:srgbClr val="8F23B3"/>
              </a:buClr>
              <a:defRPr/>
            </a:lvl3pPr>
            <a:lvl4pPr>
              <a:buClr>
                <a:srgbClr val="8F23B3"/>
              </a:buClr>
              <a:defRPr/>
            </a:lvl4pPr>
            <a:lvl5pPr>
              <a:buClr>
                <a:srgbClr val="8F23B3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A505628B-F920-49E1-AFC5-DF406F7818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8110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6"/>
          <p:cNvSpPr>
            <a:spLocks noGrp="1"/>
          </p:cNvSpPr>
          <p:nvPr>
            <p:ph type="title"/>
          </p:nvPr>
        </p:nvSpPr>
        <p:spPr>
          <a:xfrm>
            <a:off x="0" y="0"/>
            <a:ext cx="7239000" cy="1219200"/>
          </a:xfrm>
          <a:prstGeom prst="rect">
            <a:avLst/>
          </a:prstGeom>
        </p:spPr>
        <p:txBody>
          <a:bodyPr lIns="89875" tIns="44937" rIns="89875" bIns="44937" anchor="ctr"/>
          <a:lstStyle>
            <a:lvl1pPr marL="168515" indent="0" algn="l"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5749E-8D0D-4AA6-AA44-4B16412A5E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4497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2"/>
            <a:ext cx="8229600" cy="4525963"/>
          </a:xfrm>
          <a:prstGeom prst="rect">
            <a:avLst/>
          </a:prstGeom>
        </p:spPr>
        <p:txBody>
          <a:bodyPr lIns="91420" tIns="45711" rIns="91420" bIns="45711"/>
          <a:lstStyle>
            <a:lvl1pPr>
              <a:buClr>
                <a:srgbClr val="8F23B3"/>
              </a:buClr>
              <a:defRPr sz="2400"/>
            </a:lvl1pPr>
            <a:lvl2pPr>
              <a:buClr>
                <a:srgbClr val="8F23B3"/>
              </a:buClr>
              <a:defRPr sz="2200"/>
            </a:lvl2pPr>
            <a:lvl3pPr marL="1371310" indent="-457104">
              <a:buClr>
                <a:srgbClr val="8F23B3"/>
              </a:buClr>
              <a:buFont typeface="Courier New" pitchFamily="49" charset="0"/>
              <a:buChar char="o"/>
              <a:defRPr sz="20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0"/>
            <a:endParaRPr lang="en-US" dirty="0"/>
          </a:p>
        </p:txBody>
      </p:sp>
      <p:sp>
        <p:nvSpPr>
          <p:cNvPr id="7" name="Title 16"/>
          <p:cNvSpPr>
            <a:spLocks noGrp="1"/>
          </p:cNvSpPr>
          <p:nvPr>
            <p:ph type="title"/>
          </p:nvPr>
        </p:nvSpPr>
        <p:spPr>
          <a:xfrm>
            <a:off x="2819400" y="2"/>
            <a:ext cx="6324600" cy="1219200"/>
          </a:xfrm>
          <a:prstGeom prst="rect">
            <a:avLst/>
          </a:prstGeom>
        </p:spPr>
        <p:txBody>
          <a:bodyPr lIns="89860" tIns="44930" rIns="89860" bIns="44930" anchor="ctr"/>
          <a:lstStyle>
            <a:lvl1pPr marL="168489" indent="0" algn="l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24"/>
          <p:cNvSpPr>
            <a:spLocks noGrp="1"/>
          </p:cNvSpPr>
          <p:nvPr>
            <p:ph type="sldNum" sz="quarter" idx="10"/>
          </p:nvPr>
        </p:nvSpPr>
        <p:spPr>
          <a:xfrm>
            <a:off x="2" y="6569080"/>
            <a:ext cx="609600" cy="288925"/>
          </a:xfrm>
        </p:spPr>
        <p:txBody>
          <a:bodyPr/>
          <a:lstStyle>
            <a:lvl1pPr algn="r"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5B5723D-93F0-4B4C-B2F2-E20AB2C187DF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239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1" y="1676400"/>
            <a:ext cx="8839200" cy="4876800"/>
          </a:xfrm>
          <a:prstGeom prst="rect">
            <a:avLst/>
          </a:prstGeom>
        </p:spPr>
        <p:txBody>
          <a:bodyPr lIns="91420" tIns="45711" rIns="91420" bIns="45711"/>
          <a:lstStyle>
            <a:lvl1pPr marL="0" indent="0">
              <a:buNone/>
              <a:defRPr sz="3200"/>
            </a:lvl1pPr>
            <a:lvl2pPr marL="457104" indent="0">
              <a:buNone/>
              <a:defRPr sz="2800"/>
            </a:lvl2pPr>
            <a:lvl3pPr marL="914206" indent="0">
              <a:buNone/>
              <a:defRPr sz="2400"/>
            </a:lvl3pPr>
            <a:lvl4pPr marL="1371310" indent="0">
              <a:buNone/>
              <a:defRPr sz="2000"/>
            </a:lvl4pPr>
            <a:lvl5pPr marL="1828412" indent="0">
              <a:buNone/>
              <a:defRPr sz="2000"/>
            </a:lvl5pPr>
            <a:lvl6pPr marL="2285516" indent="0">
              <a:buNone/>
              <a:defRPr sz="2000"/>
            </a:lvl6pPr>
            <a:lvl7pPr marL="2742618" indent="0">
              <a:buNone/>
              <a:defRPr sz="2000"/>
            </a:lvl7pPr>
            <a:lvl8pPr marL="3199722" indent="0">
              <a:buNone/>
              <a:defRPr sz="2000"/>
            </a:lvl8pPr>
            <a:lvl9pPr marL="3656825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9" name="Title 16"/>
          <p:cNvSpPr>
            <a:spLocks noGrp="1"/>
          </p:cNvSpPr>
          <p:nvPr>
            <p:ph type="title"/>
          </p:nvPr>
        </p:nvSpPr>
        <p:spPr>
          <a:xfrm>
            <a:off x="2819400" y="2"/>
            <a:ext cx="6324600" cy="1219200"/>
          </a:xfrm>
          <a:prstGeom prst="rect">
            <a:avLst/>
          </a:prstGeom>
        </p:spPr>
        <p:txBody>
          <a:bodyPr lIns="89860" tIns="44930" rIns="89860" bIns="44930" anchor="ctr"/>
          <a:lstStyle>
            <a:lvl1pPr marL="168489" indent="0" algn="l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2" y="6569080"/>
            <a:ext cx="609600" cy="288925"/>
          </a:xfrm>
          <a:prstGeom prst="rect">
            <a:avLst/>
          </a:prstGeom>
        </p:spPr>
        <p:txBody>
          <a:bodyPr wrap="square" lIns="89860" tIns="44930" rIns="89860" bIns="44930">
            <a:normAutofit/>
          </a:bodyPr>
          <a:lstStyle>
            <a:lvl1pPr algn="ctr">
              <a:defRPr sz="1400">
                <a:solidFill>
                  <a:sysClr val="windowText" lastClr="000000"/>
                </a:solidFill>
              </a:defRPr>
            </a:lvl1pPr>
          </a:lstStyle>
          <a:p>
            <a:fld id="{CFC53C1E-EA2A-4099-BDC8-9BCDAEB022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105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C53C1E-EA2A-4099-BDC8-9BCDAEB0229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6"/>
          <p:cNvSpPr>
            <a:spLocks noGrp="1"/>
          </p:cNvSpPr>
          <p:nvPr>
            <p:ph type="title"/>
          </p:nvPr>
        </p:nvSpPr>
        <p:spPr>
          <a:xfrm>
            <a:off x="2819400" y="2"/>
            <a:ext cx="6324600" cy="1219200"/>
          </a:xfrm>
          <a:prstGeom prst="rect">
            <a:avLst/>
          </a:prstGeom>
        </p:spPr>
        <p:txBody>
          <a:bodyPr lIns="89860" tIns="44930" rIns="89860" bIns="44930" anchor="ctr"/>
          <a:lstStyle>
            <a:lvl1pPr marL="168489" indent="0" algn="l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608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267200"/>
          </a:xfrm>
          <a:prstGeom prst="rect">
            <a:avLst/>
          </a:prstGeom>
        </p:spPr>
        <p:txBody>
          <a:bodyPr lIns="89860" tIns="44930" rIns="89860" bIns="44930"/>
          <a:lstStyle>
            <a:lvl3pPr marL="898606" indent="174729"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" name="Slide Number Placeholder 2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5B5723D-93F0-4B4C-B2F2-E20AB2C187DF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Title 16"/>
          <p:cNvSpPr>
            <a:spLocks noGrp="1"/>
          </p:cNvSpPr>
          <p:nvPr>
            <p:ph type="title"/>
          </p:nvPr>
        </p:nvSpPr>
        <p:spPr>
          <a:xfrm>
            <a:off x="2819400" y="2"/>
            <a:ext cx="6324600" cy="1219200"/>
          </a:xfrm>
          <a:prstGeom prst="rect">
            <a:avLst/>
          </a:prstGeom>
        </p:spPr>
        <p:txBody>
          <a:bodyPr lIns="89860" tIns="44930" rIns="89860" bIns="44930" anchor="ctr"/>
          <a:lstStyle>
            <a:lvl1pPr marL="168489" indent="0" algn="l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62003" y="6553200"/>
            <a:ext cx="3810001" cy="304800"/>
          </a:xfrm>
          <a:prstGeom prst="rect">
            <a:avLst/>
          </a:prstGeom>
        </p:spPr>
        <p:txBody>
          <a:bodyPr lIns="89860" tIns="44930" rIns="89860" bIns="44930"/>
          <a:lstStyle>
            <a:lvl1pPr>
              <a:buNone/>
              <a:defRPr sz="1200" b="1" i="1"/>
            </a:lvl1pPr>
          </a:lstStyle>
          <a:p>
            <a:pPr lvl="0"/>
            <a:r>
              <a:rPr lang="en-US" dirty="0" smtClean="0"/>
              <a:t>Source: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994428"/>
      </p:ext>
    </p:extLst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ARCC_Header_A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28" r="1"/>
          <a:stretch>
            <a:fillRect/>
          </a:stretch>
        </p:blipFill>
        <p:spPr bwMode="auto">
          <a:xfrm>
            <a:off x="0" y="0"/>
            <a:ext cx="28194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6"/>
          <p:cNvSpPr/>
          <p:nvPr/>
        </p:nvSpPr>
        <p:spPr>
          <a:xfrm>
            <a:off x="0" y="1219200"/>
            <a:ext cx="9144000" cy="152400"/>
          </a:xfrm>
          <a:prstGeom prst="rect">
            <a:avLst/>
          </a:prstGeom>
          <a:solidFill>
            <a:srgbClr val="8F23B3"/>
          </a:solidFill>
          <a:ln>
            <a:solidFill>
              <a:srgbClr val="8F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79" tIns="44940" rIns="89879" bIns="44940" anchor="ctr"/>
          <a:lstStyle/>
          <a:p>
            <a:pPr algn="ctr">
              <a:defRPr/>
            </a:pPr>
            <a:endParaRPr lang="en-US" dirty="0">
              <a:solidFill>
                <a:srgbClr val="8F23B3"/>
              </a:solidFill>
            </a:endParaRPr>
          </a:p>
        </p:txBody>
      </p:sp>
      <p:sp>
        <p:nvSpPr>
          <p:cNvPr id="6" name="Rectangle 9"/>
          <p:cNvSpPr/>
          <p:nvPr/>
        </p:nvSpPr>
        <p:spPr>
          <a:xfrm>
            <a:off x="0" y="1447800"/>
            <a:ext cx="9144000" cy="152400"/>
          </a:xfrm>
          <a:prstGeom prst="rect">
            <a:avLst/>
          </a:prstGeom>
          <a:solidFill>
            <a:srgbClr val="0091B2"/>
          </a:solidFill>
          <a:ln>
            <a:solidFill>
              <a:srgbClr val="0091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79" tIns="44940" rIns="89879" bIns="44940" anchor="ctr"/>
          <a:lstStyle/>
          <a:p>
            <a:pPr algn="ctr">
              <a:defRPr/>
            </a:pPr>
            <a:endParaRPr lang="en-US" dirty="0">
              <a:solidFill>
                <a:srgbClr val="8F23B3"/>
              </a:solidFill>
            </a:endParaRPr>
          </a:p>
        </p:txBody>
      </p:sp>
      <p:sp>
        <p:nvSpPr>
          <p:cNvPr id="9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8575">
            <a:solidFill>
              <a:srgbClr val="8F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79" tIns="44940" rIns="89879" bIns="4494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Title 16"/>
          <p:cNvSpPr>
            <a:spLocks noGrp="1"/>
          </p:cNvSpPr>
          <p:nvPr>
            <p:ph type="title"/>
          </p:nvPr>
        </p:nvSpPr>
        <p:spPr>
          <a:xfrm>
            <a:off x="2819400" y="0"/>
            <a:ext cx="6324600" cy="1219200"/>
          </a:xfrm>
          <a:prstGeom prst="rect">
            <a:avLst/>
          </a:prstGeom>
        </p:spPr>
        <p:txBody>
          <a:bodyPr lIns="89879" tIns="44940" rIns="89879" bIns="44940" anchor="ctr"/>
          <a:lstStyle>
            <a:lvl1pPr marL="168524" indent="0"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1752600"/>
            <a:ext cx="8382000" cy="3810000"/>
          </a:xfrm>
          <a:prstGeom prst="rect">
            <a:avLst/>
          </a:prstGeom>
        </p:spPr>
        <p:txBody>
          <a:bodyPr lIns="89879" tIns="44940" rIns="89879" bIns="4494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A505628B-F920-49E1-AFC5-DF406F7818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058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206"/>
            <a:fld id="{CFC53C1E-EA2A-4099-BDC8-9BCDAEB0229E}" type="slidenum">
              <a:rPr lang="en-US" smtClean="0"/>
              <a:pPr defTabSz="914206"/>
              <a:t>‹#›</a:t>
            </a:fld>
            <a:endParaRPr lang="en-US" dirty="0"/>
          </a:p>
        </p:txBody>
      </p:sp>
      <p:sp>
        <p:nvSpPr>
          <p:cNvPr id="4" name="Title 16"/>
          <p:cNvSpPr>
            <a:spLocks noGrp="1"/>
          </p:cNvSpPr>
          <p:nvPr>
            <p:ph type="title"/>
          </p:nvPr>
        </p:nvSpPr>
        <p:spPr>
          <a:xfrm>
            <a:off x="1371600" y="2590800"/>
            <a:ext cx="6324600" cy="1219200"/>
          </a:xfrm>
          <a:prstGeom prst="rect">
            <a:avLst/>
          </a:prstGeom>
        </p:spPr>
        <p:txBody>
          <a:bodyPr lIns="89879" tIns="44940" rIns="89879" bIns="44940" anchor="ctr"/>
          <a:lstStyle>
            <a:lvl1pPr marL="168524" indent="0" algn="ctr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890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4"/>
            <a:ext cx="8229600" cy="4525963"/>
          </a:xfrm>
          <a:prstGeom prst="rect">
            <a:avLst/>
          </a:prstGeom>
        </p:spPr>
        <p:txBody>
          <a:bodyPr lIns="91420" tIns="45711" rIns="91420" bIns="45711"/>
          <a:lstStyle>
            <a:lvl1pPr>
              <a:buClr>
                <a:srgbClr val="8F23B3"/>
              </a:buClr>
              <a:defRPr sz="1800"/>
            </a:lvl1pPr>
            <a:lvl2pPr>
              <a:buClr>
                <a:srgbClr val="8F23B3"/>
              </a:buClr>
              <a:defRPr sz="1650"/>
            </a:lvl2pPr>
            <a:lvl3pPr marL="1028483" indent="-342828">
              <a:buClr>
                <a:srgbClr val="8F23B3"/>
              </a:buClr>
              <a:buFont typeface="Courier New" pitchFamily="49" charset="0"/>
              <a:buChar char="o"/>
              <a:defRPr sz="15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0"/>
            <a:endParaRPr lang="en-US" dirty="0"/>
          </a:p>
        </p:txBody>
      </p:sp>
      <p:sp>
        <p:nvSpPr>
          <p:cNvPr id="7" name="Title 16"/>
          <p:cNvSpPr>
            <a:spLocks noGrp="1"/>
          </p:cNvSpPr>
          <p:nvPr>
            <p:ph type="title"/>
          </p:nvPr>
        </p:nvSpPr>
        <p:spPr>
          <a:xfrm>
            <a:off x="2819400" y="2"/>
            <a:ext cx="6324600" cy="1219200"/>
          </a:xfrm>
          <a:prstGeom prst="rect">
            <a:avLst/>
          </a:prstGeom>
        </p:spPr>
        <p:txBody>
          <a:bodyPr lIns="89860" tIns="44930" rIns="89860" bIns="44930" anchor="ctr"/>
          <a:lstStyle>
            <a:lvl1pPr marL="126367" indent="0" algn="l">
              <a:defRPr sz="21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24"/>
          <p:cNvSpPr>
            <a:spLocks noGrp="1"/>
          </p:cNvSpPr>
          <p:nvPr>
            <p:ph type="sldNum" sz="quarter" idx="10"/>
          </p:nvPr>
        </p:nvSpPr>
        <p:spPr>
          <a:xfrm>
            <a:off x="2" y="6569082"/>
            <a:ext cx="609600" cy="288925"/>
          </a:xfrm>
        </p:spPr>
        <p:txBody>
          <a:bodyPr/>
          <a:lstStyle>
            <a:lvl1pPr algn="r">
              <a:defRPr sz="9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5B5723D-93F0-4B4C-B2F2-E20AB2C187DF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185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1" y="1676400"/>
            <a:ext cx="8839200" cy="4876800"/>
          </a:xfrm>
          <a:prstGeom prst="rect">
            <a:avLst/>
          </a:prstGeom>
        </p:spPr>
        <p:txBody>
          <a:bodyPr lIns="91420" tIns="45711" rIns="91420" bIns="45711"/>
          <a:lstStyle>
            <a:lvl1pPr marL="0" indent="0">
              <a:buNone/>
              <a:defRPr sz="2400"/>
            </a:lvl1pPr>
            <a:lvl2pPr marL="342828" indent="0">
              <a:buNone/>
              <a:defRPr sz="2100"/>
            </a:lvl2pPr>
            <a:lvl3pPr marL="685655" indent="0">
              <a:buNone/>
              <a:defRPr sz="1800"/>
            </a:lvl3pPr>
            <a:lvl4pPr marL="1028483" indent="0">
              <a:buNone/>
              <a:defRPr sz="1500"/>
            </a:lvl4pPr>
            <a:lvl5pPr marL="1371309" indent="0">
              <a:buNone/>
              <a:defRPr sz="1500"/>
            </a:lvl5pPr>
            <a:lvl6pPr marL="1714137" indent="0">
              <a:buNone/>
              <a:defRPr sz="1500"/>
            </a:lvl6pPr>
            <a:lvl7pPr marL="2056964" indent="0">
              <a:buNone/>
              <a:defRPr sz="1500"/>
            </a:lvl7pPr>
            <a:lvl8pPr marL="2399792" indent="0">
              <a:buNone/>
              <a:defRPr sz="1500"/>
            </a:lvl8pPr>
            <a:lvl9pPr marL="274261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9" name="Title 16"/>
          <p:cNvSpPr>
            <a:spLocks noGrp="1"/>
          </p:cNvSpPr>
          <p:nvPr>
            <p:ph type="title"/>
          </p:nvPr>
        </p:nvSpPr>
        <p:spPr>
          <a:xfrm>
            <a:off x="2819400" y="2"/>
            <a:ext cx="6324600" cy="1219200"/>
          </a:xfrm>
          <a:prstGeom prst="rect">
            <a:avLst/>
          </a:prstGeom>
        </p:spPr>
        <p:txBody>
          <a:bodyPr lIns="89860" tIns="44930" rIns="89860" bIns="44930" anchor="ctr"/>
          <a:lstStyle>
            <a:lvl1pPr marL="126367" indent="0" algn="l">
              <a:defRPr sz="21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2" y="6569082"/>
            <a:ext cx="609600" cy="288925"/>
          </a:xfrm>
          <a:prstGeom prst="rect">
            <a:avLst/>
          </a:prstGeom>
        </p:spPr>
        <p:txBody>
          <a:bodyPr wrap="square" lIns="89860" tIns="44930" rIns="89860" bIns="44930">
            <a:normAutofit/>
          </a:bodyPr>
          <a:lstStyle>
            <a:lvl1pPr algn="ctr">
              <a:defRPr sz="1050">
                <a:solidFill>
                  <a:sysClr val="windowText" lastClr="000000"/>
                </a:solidFill>
              </a:defRPr>
            </a:lvl1pPr>
          </a:lstStyle>
          <a:p>
            <a:fld id="{CFC53C1E-EA2A-4099-BDC8-9BCDAEB022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784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C53C1E-EA2A-4099-BDC8-9BCDAEB0229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6"/>
          <p:cNvSpPr>
            <a:spLocks noGrp="1"/>
          </p:cNvSpPr>
          <p:nvPr>
            <p:ph type="title"/>
          </p:nvPr>
        </p:nvSpPr>
        <p:spPr>
          <a:xfrm>
            <a:off x="2819400" y="2"/>
            <a:ext cx="6324600" cy="1219200"/>
          </a:xfrm>
          <a:prstGeom prst="rect">
            <a:avLst/>
          </a:prstGeom>
        </p:spPr>
        <p:txBody>
          <a:bodyPr lIns="89860" tIns="44930" rIns="89860" bIns="44930" anchor="ctr"/>
          <a:lstStyle>
            <a:lvl1pPr marL="126367" indent="0" algn="l">
              <a:defRPr sz="21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48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267200"/>
          </a:xfrm>
          <a:prstGeom prst="rect">
            <a:avLst/>
          </a:prstGeom>
        </p:spPr>
        <p:txBody>
          <a:bodyPr lIns="89860" tIns="44930" rIns="89860" bIns="44930"/>
          <a:lstStyle>
            <a:lvl3pPr marL="673955" indent="131047"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" name="Slide Number Placeholder 2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9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5B5723D-93F0-4B4C-B2F2-E20AB2C187DF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Title 16"/>
          <p:cNvSpPr>
            <a:spLocks noGrp="1"/>
          </p:cNvSpPr>
          <p:nvPr>
            <p:ph type="title"/>
          </p:nvPr>
        </p:nvSpPr>
        <p:spPr>
          <a:xfrm>
            <a:off x="2819400" y="2"/>
            <a:ext cx="6324600" cy="1219200"/>
          </a:xfrm>
          <a:prstGeom prst="rect">
            <a:avLst/>
          </a:prstGeom>
        </p:spPr>
        <p:txBody>
          <a:bodyPr lIns="89860" tIns="44930" rIns="89860" bIns="44930" anchor="ctr"/>
          <a:lstStyle>
            <a:lvl1pPr marL="126367" indent="0" algn="l">
              <a:defRPr sz="21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62004" y="6553200"/>
            <a:ext cx="3810001" cy="304800"/>
          </a:xfrm>
          <a:prstGeom prst="rect">
            <a:avLst/>
          </a:prstGeom>
        </p:spPr>
        <p:txBody>
          <a:bodyPr lIns="89860" tIns="44930" rIns="89860" bIns="44930"/>
          <a:lstStyle>
            <a:lvl1pPr>
              <a:buNone/>
              <a:defRPr sz="900" b="1" i="1"/>
            </a:lvl1pPr>
          </a:lstStyle>
          <a:p>
            <a:pPr lvl="0"/>
            <a:r>
              <a:rPr lang="en-US" dirty="0" smtClean="0"/>
              <a:t>Source: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604206"/>
      </p:ext>
    </p:extLst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ARCC_Header_A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28" r="1"/>
          <a:stretch>
            <a:fillRect/>
          </a:stretch>
        </p:blipFill>
        <p:spPr bwMode="auto">
          <a:xfrm>
            <a:off x="0" y="2"/>
            <a:ext cx="28194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6"/>
          <p:cNvSpPr/>
          <p:nvPr/>
        </p:nvSpPr>
        <p:spPr>
          <a:xfrm>
            <a:off x="0" y="1219200"/>
            <a:ext cx="9144000" cy="152400"/>
          </a:xfrm>
          <a:prstGeom prst="rect">
            <a:avLst/>
          </a:prstGeom>
          <a:solidFill>
            <a:srgbClr val="8F23B3"/>
          </a:solidFill>
          <a:ln>
            <a:solidFill>
              <a:srgbClr val="8F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409" tIns="33705" rIns="67409" bIns="33705" anchor="ctr"/>
          <a:lstStyle/>
          <a:p>
            <a:pPr algn="ctr">
              <a:defRPr/>
            </a:pPr>
            <a:endParaRPr lang="en-US" sz="1350" dirty="0">
              <a:solidFill>
                <a:srgbClr val="8F23B3"/>
              </a:solidFill>
            </a:endParaRPr>
          </a:p>
        </p:txBody>
      </p:sp>
      <p:sp>
        <p:nvSpPr>
          <p:cNvPr id="6" name="Rectangle 9"/>
          <p:cNvSpPr/>
          <p:nvPr/>
        </p:nvSpPr>
        <p:spPr>
          <a:xfrm>
            <a:off x="0" y="1447800"/>
            <a:ext cx="9144000" cy="152400"/>
          </a:xfrm>
          <a:prstGeom prst="rect">
            <a:avLst/>
          </a:prstGeom>
          <a:solidFill>
            <a:srgbClr val="0091B2"/>
          </a:solidFill>
          <a:ln>
            <a:solidFill>
              <a:srgbClr val="0091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409" tIns="33705" rIns="67409" bIns="33705" anchor="ctr"/>
          <a:lstStyle/>
          <a:p>
            <a:pPr algn="ctr">
              <a:defRPr/>
            </a:pPr>
            <a:endParaRPr lang="en-US" sz="1350" dirty="0">
              <a:solidFill>
                <a:srgbClr val="8F23B3"/>
              </a:solidFill>
            </a:endParaRPr>
          </a:p>
        </p:txBody>
      </p:sp>
      <p:sp>
        <p:nvSpPr>
          <p:cNvPr id="9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8575">
            <a:solidFill>
              <a:srgbClr val="8F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409" tIns="33705" rIns="67409" bIns="33705" anchor="ctr"/>
          <a:lstStyle/>
          <a:p>
            <a:pPr algn="ctr">
              <a:defRPr/>
            </a:pPr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19" name="Title 16"/>
          <p:cNvSpPr>
            <a:spLocks noGrp="1"/>
          </p:cNvSpPr>
          <p:nvPr>
            <p:ph type="title"/>
          </p:nvPr>
        </p:nvSpPr>
        <p:spPr>
          <a:xfrm>
            <a:off x="2819400" y="0"/>
            <a:ext cx="6324600" cy="1219200"/>
          </a:xfrm>
          <a:prstGeom prst="rect">
            <a:avLst/>
          </a:prstGeom>
        </p:spPr>
        <p:txBody>
          <a:bodyPr lIns="89879" tIns="44940" rIns="89879" bIns="44940" anchor="ctr"/>
          <a:lstStyle>
            <a:lvl1pPr marL="126393" indent="0"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1752600"/>
            <a:ext cx="8382000" cy="3810000"/>
          </a:xfrm>
          <a:prstGeom prst="rect">
            <a:avLst/>
          </a:prstGeom>
        </p:spPr>
        <p:txBody>
          <a:bodyPr lIns="89879" tIns="44940" rIns="89879" bIns="4494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A505628B-F920-49E1-AFC5-DF406F7818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15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85655"/>
            <a:fld id="{CFC53C1E-EA2A-4099-BDC8-9BCDAEB0229E}" type="slidenum">
              <a:rPr lang="en-US" smtClean="0"/>
              <a:pPr defTabSz="685655"/>
              <a:t>‹#›</a:t>
            </a:fld>
            <a:endParaRPr lang="en-US" dirty="0"/>
          </a:p>
        </p:txBody>
      </p:sp>
      <p:sp>
        <p:nvSpPr>
          <p:cNvPr id="4" name="Title 16"/>
          <p:cNvSpPr>
            <a:spLocks noGrp="1"/>
          </p:cNvSpPr>
          <p:nvPr>
            <p:ph type="title"/>
          </p:nvPr>
        </p:nvSpPr>
        <p:spPr>
          <a:xfrm>
            <a:off x="1371600" y="2590800"/>
            <a:ext cx="6324600" cy="1219200"/>
          </a:xfrm>
          <a:prstGeom prst="rect">
            <a:avLst/>
          </a:prstGeom>
        </p:spPr>
        <p:txBody>
          <a:bodyPr lIns="89879" tIns="44940" rIns="89879" bIns="44940" anchor="ctr"/>
          <a:lstStyle>
            <a:lvl1pPr marL="126393" indent="0" algn="ctr">
              <a:defRPr sz="21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068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2"/>
            <a:ext cx="8229600" cy="4525963"/>
          </a:xfrm>
          <a:prstGeom prst="rect">
            <a:avLst/>
          </a:prstGeom>
        </p:spPr>
        <p:txBody>
          <a:bodyPr lIns="91420" tIns="45711" rIns="91420" bIns="45711"/>
          <a:lstStyle>
            <a:lvl1pPr>
              <a:buClr>
                <a:srgbClr val="8F23B3"/>
              </a:buClr>
              <a:defRPr sz="2400"/>
            </a:lvl1pPr>
            <a:lvl2pPr>
              <a:buClr>
                <a:srgbClr val="8F23B3"/>
              </a:buClr>
              <a:defRPr sz="2200"/>
            </a:lvl2pPr>
            <a:lvl3pPr marL="1371310" indent="-457104">
              <a:buClr>
                <a:srgbClr val="8F23B3"/>
              </a:buClr>
              <a:buFont typeface="Courier New" pitchFamily="49" charset="0"/>
              <a:buChar char="o"/>
              <a:defRPr sz="20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0"/>
            <a:endParaRPr lang="en-US" dirty="0"/>
          </a:p>
        </p:txBody>
      </p:sp>
      <p:sp>
        <p:nvSpPr>
          <p:cNvPr id="7" name="Title 16"/>
          <p:cNvSpPr>
            <a:spLocks noGrp="1"/>
          </p:cNvSpPr>
          <p:nvPr>
            <p:ph type="title"/>
          </p:nvPr>
        </p:nvSpPr>
        <p:spPr>
          <a:xfrm>
            <a:off x="2819400" y="2"/>
            <a:ext cx="6324600" cy="1219200"/>
          </a:xfrm>
          <a:prstGeom prst="rect">
            <a:avLst/>
          </a:prstGeom>
        </p:spPr>
        <p:txBody>
          <a:bodyPr lIns="89860" tIns="44930" rIns="89860" bIns="44930" anchor="ctr"/>
          <a:lstStyle>
            <a:lvl1pPr marL="168489" indent="0" algn="l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24"/>
          <p:cNvSpPr>
            <a:spLocks noGrp="1"/>
          </p:cNvSpPr>
          <p:nvPr>
            <p:ph type="sldNum" sz="quarter" idx="10"/>
          </p:nvPr>
        </p:nvSpPr>
        <p:spPr>
          <a:xfrm>
            <a:off x="2" y="6569080"/>
            <a:ext cx="609600" cy="288925"/>
          </a:xfrm>
        </p:spPr>
        <p:txBody>
          <a:bodyPr/>
          <a:lstStyle>
            <a:lvl1pPr algn="r"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5B5723D-93F0-4B4C-B2F2-E20AB2C187DF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295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1" y="1676400"/>
            <a:ext cx="8839200" cy="4876800"/>
          </a:xfrm>
          <a:prstGeom prst="rect">
            <a:avLst/>
          </a:prstGeom>
        </p:spPr>
        <p:txBody>
          <a:bodyPr lIns="91420" tIns="45711" rIns="91420" bIns="45711"/>
          <a:lstStyle>
            <a:lvl1pPr marL="0" indent="0">
              <a:buNone/>
              <a:defRPr sz="3200"/>
            </a:lvl1pPr>
            <a:lvl2pPr marL="457104" indent="0">
              <a:buNone/>
              <a:defRPr sz="2800"/>
            </a:lvl2pPr>
            <a:lvl3pPr marL="914206" indent="0">
              <a:buNone/>
              <a:defRPr sz="2400"/>
            </a:lvl3pPr>
            <a:lvl4pPr marL="1371310" indent="0">
              <a:buNone/>
              <a:defRPr sz="2000"/>
            </a:lvl4pPr>
            <a:lvl5pPr marL="1828412" indent="0">
              <a:buNone/>
              <a:defRPr sz="2000"/>
            </a:lvl5pPr>
            <a:lvl6pPr marL="2285516" indent="0">
              <a:buNone/>
              <a:defRPr sz="2000"/>
            </a:lvl6pPr>
            <a:lvl7pPr marL="2742618" indent="0">
              <a:buNone/>
              <a:defRPr sz="2000"/>
            </a:lvl7pPr>
            <a:lvl8pPr marL="3199722" indent="0">
              <a:buNone/>
              <a:defRPr sz="2000"/>
            </a:lvl8pPr>
            <a:lvl9pPr marL="3656825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9" name="Title 16"/>
          <p:cNvSpPr>
            <a:spLocks noGrp="1"/>
          </p:cNvSpPr>
          <p:nvPr>
            <p:ph type="title"/>
          </p:nvPr>
        </p:nvSpPr>
        <p:spPr>
          <a:xfrm>
            <a:off x="2819400" y="2"/>
            <a:ext cx="6324600" cy="1219200"/>
          </a:xfrm>
          <a:prstGeom prst="rect">
            <a:avLst/>
          </a:prstGeom>
        </p:spPr>
        <p:txBody>
          <a:bodyPr lIns="89860" tIns="44930" rIns="89860" bIns="44930" anchor="ctr"/>
          <a:lstStyle>
            <a:lvl1pPr marL="168489" indent="0" algn="l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2" y="6569080"/>
            <a:ext cx="609600" cy="288925"/>
          </a:xfrm>
          <a:prstGeom prst="rect">
            <a:avLst/>
          </a:prstGeom>
        </p:spPr>
        <p:txBody>
          <a:bodyPr wrap="square" lIns="89860" tIns="44930" rIns="89860" bIns="44930">
            <a:normAutofit/>
          </a:bodyPr>
          <a:lstStyle>
            <a:lvl1pPr algn="ctr">
              <a:defRPr sz="1400">
                <a:solidFill>
                  <a:sysClr val="windowText" lastClr="000000"/>
                </a:solidFill>
              </a:defRPr>
            </a:lvl1pPr>
          </a:lstStyle>
          <a:p>
            <a:fld id="{CFC53C1E-EA2A-4099-BDC8-9BCDAEB022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309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C53C1E-EA2A-4099-BDC8-9BCDAEB0229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6"/>
          <p:cNvSpPr>
            <a:spLocks noGrp="1"/>
          </p:cNvSpPr>
          <p:nvPr>
            <p:ph type="title"/>
          </p:nvPr>
        </p:nvSpPr>
        <p:spPr>
          <a:xfrm>
            <a:off x="2819400" y="2"/>
            <a:ext cx="6324600" cy="1219200"/>
          </a:xfrm>
          <a:prstGeom prst="rect">
            <a:avLst/>
          </a:prstGeom>
        </p:spPr>
        <p:txBody>
          <a:bodyPr lIns="89860" tIns="44930" rIns="89860" bIns="44930" anchor="ctr"/>
          <a:lstStyle>
            <a:lvl1pPr marL="168489" indent="0" algn="l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125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1" y="1752600"/>
            <a:ext cx="8382001" cy="3810000"/>
          </a:xfrm>
          <a:prstGeom prst="rect">
            <a:avLst/>
          </a:prstGeom>
        </p:spPr>
        <p:txBody>
          <a:bodyPr lIns="89860" tIns="44930" rIns="89860" bIns="4493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itle 16"/>
          <p:cNvSpPr>
            <a:spLocks noGrp="1"/>
          </p:cNvSpPr>
          <p:nvPr>
            <p:ph type="title"/>
          </p:nvPr>
        </p:nvSpPr>
        <p:spPr>
          <a:xfrm>
            <a:off x="2819400" y="2"/>
            <a:ext cx="6324600" cy="1219200"/>
          </a:xfrm>
          <a:prstGeom prst="rect">
            <a:avLst/>
          </a:prstGeom>
        </p:spPr>
        <p:txBody>
          <a:bodyPr lIns="89860" tIns="44930" rIns="89860" bIns="44930" anchor="ctr"/>
          <a:lstStyle>
            <a:lvl1pPr marL="168489" indent="0" algn="l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" y="6569080"/>
            <a:ext cx="609600" cy="288925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ctr">
              <a:defRPr sz="1400">
                <a:solidFill>
                  <a:sysClr val="windowText" lastClr="000000"/>
                </a:solidFill>
              </a:defRPr>
            </a:lvl1pPr>
          </a:lstStyle>
          <a:p>
            <a:fld id="{CFC53C1E-EA2A-4099-BDC8-9BCDAEB0229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62003" y="6553200"/>
            <a:ext cx="3810001" cy="304800"/>
          </a:xfrm>
          <a:prstGeom prst="rect">
            <a:avLst/>
          </a:prstGeom>
        </p:spPr>
        <p:txBody>
          <a:bodyPr lIns="89860" tIns="44930" rIns="89860" bIns="44930"/>
          <a:lstStyle>
            <a:lvl1pPr>
              <a:buNone/>
              <a:defRPr sz="1200" b="1" i="1"/>
            </a:lvl1pPr>
          </a:lstStyle>
          <a:p>
            <a:pPr lvl="0"/>
            <a:r>
              <a:rPr lang="en-US" dirty="0" smtClean="0"/>
              <a:t>Source: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05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267200"/>
          </a:xfrm>
          <a:prstGeom prst="rect">
            <a:avLst/>
          </a:prstGeom>
        </p:spPr>
        <p:txBody>
          <a:bodyPr lIns="89860" tIns="44930" rIns="89860" bIns="44930"/>
          <a:lstStyle>
            <a:lvl3pPr marL="898606" indent="174729"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" name="Slide Number Placeholder 2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5B5723D-93F0-4B4C-B2F2-E20AB2C187DF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Title 16"/>
          <p:cNvSpPr>
            <a:spLocks noGrp="1"/>
          </p:cNvSpPr>
          <p:nvPr>
            <p:ph type="title"/>
          </p:nvPr>
        </p:nvSpPr>
        <p:spPr>
          <a:xfrm>
            <a:off x="2819400" y="2"/>
            <a:ext cx="6324600" cy="1219200"/>
          </a:xfrm>
          <a:prstGeom prst="rect">
            <a:avLst/>
          </a:prstGeom>
        </p:spPr>
        <p:txBody>
          <a:bodyPr lIns="89860" tIns="44930" rIns="89860" bIns="44930" anchor="ctr"/>
          <a:lstStyle>
            <a:lvl1pPr marL="168489" indent="0" algn="l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62003" y="6553200"/>
            <a:ext cx="3810001" cy="304800"/>
          </a:xfrm>
          <a:prstGeom prst="rect">
            <a:avLst/>
          </a:prstGeom>
        </p:spPr>
        <p:txBody>
          <a:bodyPr lIns="89860" tIns="44930" rIns="89860" bIns="44930"/>
          <a:lstStyle>
            <a:lvl1pPr>
              <a:buNone/>
              <a:defRPr sz="1200" b="1" i="1"/>
            </a:lvl1pPr>
          </a:lstStyle>
          <a:p>
            <a:pPr lvl="0"/>
            <a:r>
              <a:rPr lang="en-US" dirty="0" smtClean="0"/>
              <a:t>Source: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101592"/>
      </p:ext>
    </p:extLst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206"/>
            <a:fld id="{CFC53C1E-EA2A-4099-BDC8-9BCDAEB0229E}" type="slidenum">
              <a:rPr lang="en-US" smtClean="0"/>
              <a:pPr defTabSz="914206"/>
              <a:t>‹#›</a:t>
            </a:fld>
            <a:endParaRPr lang="en-US" dirty="0"/>
          </a:p>
        </p:txBody>
      </p:sp>
      <p:sp>
        <p:nvSpPr>
          <p:cNvPr id="4" name="Title 16"/>
          <p:cNvSpPr>
            <a:spLocks noGrp="1"/>
          </p:cNvSpPr>
          <p:nvPr>
            <p:ph type="title"/>
          </p:nvPr>
        </p:nvSpPr>
        <p:spPr>
          <a:xfrm>
            <a:off x="1371600" y="2590800"/>
            <a:ext cx="6324600" cy="1219200"/>
          </a:xfrm>
          <a:prstGeom prst="rect">
            <a:avLst/>
          </a:prstGeom>
        </p:spPr>
        <p:txBody>
          <a:bodyPr lIns="89879" tIns="44940" rIns="89879" bIns="44940" anchor="ctr"/>
          <a:lstStyle>
            <a:lvl1pPr marL="168524" indent="0" algn="ctr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233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/>
          </a:bodyPr>
          <a:lstStyle>
            <a:lvl1pPr algn="l">
              <a:defRPr sz="900"/>
            </a:lvl1pPr>
          </a:lstStyle>
          <a:p>
            <a:fld id="{CFC53C1E-EA2A-4099-BDC8-9BCDAEB0229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6"/>
          <p:cNvSpPr>
            <a:spLocks noGrp="1"/>
          </p:cNvSpPr>
          <p:nvPr>
            <p:ph type="title"/>
          </p:nvPr>
        </p:nvSpPr>
        <p:spPr>
          <a:xfrm>
            <a:off x="2819400" y="0"/>
            <a:ext cx="6324600" cy="1219200"/>
          </a:xfrm>
          <a:prstGeom prst="rect">
            <a:avLst/>
          </a:prstGeom>
        </p:spPr>
        <p:txBody>
          <a:bodyPr lIns="89879" tIns="44940" rIns="89879" bIns="44940" anchor="ctr"/>
          <a:lstStyle>
            <a:lvl1pPr marL="168524" indent="0" algn="l"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562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114800"/>
          </a:xfrm>
          <a:prstGeom prst="rect">
            <a:avLst/>
          </a:prstGeom>
        </p:spPr>
        <p:txBody>
          <a:bodyPr lIns="89879" tIns="44940" rIns="89879" bIns="44940"/>
          <a:lstStyle>
            <a:lvl1pPr>
              <a:buClr>
                <a:srgbClr val="8F22B3"/>
              </a:buClr>
              <a:defRPr/>
            </a:lvl1pPr>
            <a:lvl2pPr>
              <a:buClr>
                <a:srgbClr val="8F22B3"/>
              </a:buClr>
              <a:defRPr/>
            </a:lvl2pPr>
            <a:lvl3pPr marL="898796" indent="174766">
              <a:buClr>
                <a:srgbClr val="8F22B3"/>
              </a:buClr>
              <a:defRPr/>
            </a:lvl3pPr>
            <a:lvl4pPr>
              <a:buClr>
                <a:srgbClr val="8F22B3"/>
              </a:buClr>
              <a:defRPr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BBE1732-D372-4A08-A104-0C3D48CC6752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Title 16"/>
          <p:cNvSpPr>
            <a:spLocks noGrp="1"/>
          </p:cNvSpPr>
          <p:nvPr>
            <p:ph type="title"/>
          </p:nvPr>
        </p:nvSpPr>
        <p:spPr>
          <a:xfrm>
            <a:off x="2819400" y="0"/>
            <a:ext cx="6324600" cy="1219200"/>
          </a:xfrm>
          <a:prstGeom prst="rect">
            <a:avLst/>
          </a:prstGeom>
        </p:spPr>
        <p:txBody>
          <a:bodyPr lIns="89879" tIns="44940" rIns="89879" bIns="44940" anchor="ctr"/>
          <a:lstStyle>
            <a:lvl1pPr marL="168524" indent="0" algn="l"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62002" y="6553200"/>
            <a:ext cx="3810000" cy="304800"/>
          </a:xfrm>
          <a:prstGeom prst="rect">
            <a:avLst/>
          </a:prstGeom>
        </p:spPr>
        <p:txBody>
          <a:bodyPr lIns="89879" tIns="44940" rIns="89879" bIns="44940"/>
          <a:lstStyle>
            <a:lvl1pPr>
              <a:buNone/>
              <a:defRPr sz="1200" b="1" i="1"/>
            </a:lvl1pPr>
          </a:lstStyle>
          <a:p>
            <a:pPr lvl="0"/>
            <a:r>
              <a:rPr lang="en-US" dirty="0" smtClean="0"/>
              <a:t>Source: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501721"/>
      </p:ext>
    </p:extLst>
  </p:cSld>
  <p:clrMapOvr>
    <a:masterClrMapping/>
  </p:clrMapOvr>
  <p:transition xmlns:p14="http://schemas.microsoft.com/office/powerpoint/2010/main" spd="med" advClick="0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6"/>
          <p:cNvSpPr>
            <a:spLocks noGrp="1"/>
          </p:cNvSpPr>
          <p:nvPr>
            <p:ph type="title"/>
          </p:nvPr>
        </p:nvSpPr>
        <p:spPr>
          <a:xfrm>
            <a:off x="2819400" y="0"/>
            <a:ext cx="6324600" cy="1219200"/>
          </a:xfrm>
          <a:prstGeom prst="rect">
            <a:avLst/>
          </a:prstGeom>
        </p:spPr>
        <p:txBody>
          <a:bodyPr lIns="89879" tIns="44940" rIns="89879" bIns="44940" anchor="ctr"/>
          <a:lstStyle>
            <a:lvl1pPr marL="168524" indent="0" algn="l"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" y="6569078"/>
            <a:ext cx="609600" cy="288925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>
              <a:defRPr sz="900">
                <a:solidFill>
                  <a:sysClr val="windowText" lastClr="000000"/>
                </a:solidFill>
              </a:defRPr>
            </a:lvl1pPr>
          </a:lstStyle>
          <a:p>
            <a:pPr>
              <a:defRPr/>
            </a:pPr>
            <a:fld id="{8B1FB4F6-53D1-4649-B6D3-57C1A85B2B3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1752600"/>
            <a:ext cx="8382000" cy="4724400"/>
          </a:xfrm>
          <a:prstGeom prst="rect">
            <a:avLst/>
          </a:prstGeom>
        </p:spPr>
        <p:txBody>
          <a:bodyPr lIns="89879" tIns="44940" rIns="89879" bIns="44940"/>
          <a:lstStyle>
            <a:lvl1pPr>
              <a:buClr>
                <a:srgbClr val="8F22B3"/>
              </a:buClr>
              <a:defRPr/>
            </a:lvl1pPr>
            <a:lvl2pPr>
              <a:buClr>
                <a:srgbClr val="8F22B3"/>
              </a:buClr>
              <a:defRPr/>
            </a:lvl2pPr>
            <a:lvl3pPr>
              <a:buClr>
                <a:srgbClr val="8F22B3"/>
              </a:buClr>
              <a:defRPr/>
            </a:lvl3pPr>
            <a:lvl4pPr>
              <a:buClr>
                <a:srgbClr val="8F22B3"/>
              </a:buClr>
              <a:defRPr/>
            </a:lvl4pPr>
            <a:lvl5pPr>
              <a:buClr>
                <a:srgbClr val="8F22B3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289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676400"/>
            <a:ext cx="8839200" cy="487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9" name="Title 16"/>
          <p:cNvSpPr>
            <a:spLocks noGrp="1"/>
          </p:cNvSpPr>
          <p:nvPr>
            <p:ph type="title"/>
          </p:nvPr>
        </p:nvSpPr>
        <p:spPr>
          <a:xfrm>
            <a:off x="2819400" y="0"/>
            <a:ext cx="6324600" cy="1219200"/>
          </a:xfrm>
          <a:prstGeom prst="rect">
            <a:avLst/>
          </a:prstGeom>
        </p:spPr>
        <p:txBody>
          <a:bodyPr lIns="89879" tIns="44940" rIns="89879" bIns="44940" anchor="ctr"/>
          <a:lstStyle>
            <a:lvl1pPr marL="168524" indent="0" algn="l"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2" y="6569078"/>
            <a:ext cx="609600" cy="288925"/>
          </a:xfrm>
          <a:prstGeom prst="rect">
            <a:avLst/>
          </a:prstGeom>
        </p:spPr>
        <p:txBody>
          <a:bodyPr wrap="square" lIns="89879" tIns="44940" rIns="89879" bIns="44940">
            <a:normAutofit/>
          </a:bodyPr>
          <a:lstStyle>
            <a:lvl1pPr algn="l">
              <a:defRPr sz="900">
                <a:solidFill>
                  <a:sysClr val="windowText" lastClr="000000"/>
                </a:solidFill>
              </a:defRPr>
            </a:lvl1pPr>
          </a:lstStyle>
          <a:p>
            <a:fld id="{CFC53C1E-EA2A-4099-BDC8-9BCDAEB022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73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267200"/>
          </a:xfrm>
          <a:prstGeom prst="rect">
            <a:avLst/>
          </a:prstGeom>
        </p:spPr>
        <p:txBody>
          <a:bodyPr lIns="89860" tIns="44930" rIns="89860" bIns="44930"/>
          <a:lstStyle>
            <a:lvl3pPr marL="898606" indent="174729"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" name="Slide Number Placeholder 2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5B5723D-93F0-4B4C-B2F2-E20AB2C187DF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Title 16"/>
          <p:cNvSpPr>
            <a:spLocks noGrp="1"/>
          </p:cNvSpPr>
          <p:nvPr>
            <p:ph type="title"/>
          </p:nvPr>
        </p:nvSpPr>
        <p:spPr>
          <a:xfrm>
            <a:off x="2819400" y="2"/>
            <a:ext cx="6324600" cy="1219200"/>
          </a:xfrm>
          <a:prstGeom prst="rect">
            <a:avLst/>
          </a:prstGeom>
        </p:spPr>
        <p:txBody>
          <a:bodyPr lIns="89860" tIns="44930" rIns="89860" bIns="44930" anchor="ctr"/>
          <a:lstStyle>
            <a:lvl1pPr marL="168489" indent="0" algn="l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62003" y="6553200"/>
            <a:ext cx="3810001" cy="304800"/>
          </a:xfrm>
          <a:prstGeom prst="rect">
            <a:avLst/>
          </a:prstGeom>
        </p:spPr>
        <p:txBody>
          <a:bodyPr lIns="89860" tIns="44930" rIns="89860" bIns="44930"/>
          <a:lstStyle>
            <a:lvl1pPr>
              <a:buNone/>
              <a:defRPr sz="1200" b="1" i="1"/>
            </a:lvl1pPr>
          </a:lstStyle>
          <a:p>
            <a:pPr lvl="0"/>
            <a:r>
              <a:rPr lang="en-US" dirty="0" smtClean="0"/>
              <a:t>Source: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587802"/>
      </p:ext>
    </p:extLst>
  </p:cSld>
  <p:clrMapOvr>
    <a:masterClrMapping/>
  </p:clrMapOvr>
  <p:transition xmlns:p14="http://schemas.microsoft.com/office/powerpoint/2010/main" spd="med" advClick="0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7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4.xml"/><Relationship Id="rId7" Type="http://schemas.openxmlformats.org/officeDocument/2006/relationships/theme" Target="../theme/theme4.xml"/><Relationship Id="rId8" Type="http://schemas.openxmlformats.org/officeDocument/2006/relationships/image" Target="../media/image2.jpeg"/><Relationship Id="rId1" Type="http://schemas.openxmlformats.org/officeDocument/2006/relationships/slideLayout" Target="../slideLayouts/slideLayout19.xml"/><Relationship Id="rId2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theme" Target="../theme/theme5.xml"/><Relationship Id="rId8" Type="http://schemas.openxmlformats.org/officeDocument/2006/relationships/image" Target="../media/image2.jpeg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6.xml"/><Relationship Id="rId7" Type="http://schemas.openxmlformats.org/officeDocument/2006/relationships/theme" Target="../theme/theme6.xml"/><Relationship Id="rId8" Type="http://schemas.openxmlformats.org/officeDocument/2006/relationships/image" Target="../media/image2.jpeg"/><Relationship Id="rId1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2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41.xml"/><Relationship Id="rId6" Type="http://schemas.openxmlformats.org/officeDocument/2006/relationships/theme" Target="../theme/theme7.xml"/><Relationship Id="rId7" Type="http://schemas.openxmlformats.org/officeDocument/2006/relationships/image" Target="../media/image3.jpeg"/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ARCC_Header_A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28" r="1"/>
          <a:stretch>
            <a:fillRect/>
          </a:stretch>
        </p:blipFill>
        <p:spPr bwMode="auto">
          <a:xfrm>
            <a:off x="0" y="0"/>
            <a:ext cx="28194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0" y="1219200"/>
            <a:ext cx="9144000" cy="152400"/>
          </a:xfrm>
          <a:prstGeom prst="rect">
            <a:avLst/>
          </a:prstGeom>
          <a:solidFill>
            <a:srgbClr val="8F23B3"/>
          </a:solidFill>
          <a:ln>
            <a:solidFill>
              <a:srgbClr val="8F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79" tIns="44940" rIns="89879" bIns="4494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8F23B3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447800"/>
            <a:ext cx="9144000" cy="152400"/>
          </a:xfrm>
          <a:prstGeom prst="rect">
            <a:avLst/>
          </a:prstGeom>
          <a:solidFill>
            <a:srgbClr val="0091B2"/>
          </a:solidFill>
          <a:ln>
            <a:solidFill>
              <a:srgbClr val="0091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79" tIns="44940" rIns="89879" bIns="4494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8F23B3"/>
              </a:solidFill>
            </a:endParaRPr>
          </a:p>
        </p:txBody>
      </p:sp>
      <p:pic>
        <p:nvPicPr>
          <p:cNvPr id="1029" name="Picture 2" descr="PARCC_Header_A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5" r="73351"/>
          <a:stretch>
            <a:fillRect/>
          </a:stretch>
        </p:blipFill>
        <p:spPr bwMode="auto">
          <a:xfrm>
            <a:off x="7086600" y="5791200"/>
            <a:ext cx="1828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8575">
            <a:solidFill>
              <a:srgbClr val="8F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79" tIns="44940" rIns="89879" bIns="4494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0" y="6569075"/>
            <a:ext cx="609600" cy="288925"/>
          </a:xfrm>
          <a:prstGeom prst="rect">
            <a:avLst/>
          </a:prstGeom>
        </p:spPr>
        <p:txBody>
          <a:bodyPr vert="horz" wrap="square" lIns="89879" tIns="44940" rIns="89879" bIns="44940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defRPr sz="1400"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fld id="{A505628B-F920-49E1-AFC5-DF406F7818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8" r:id="rId6"/>
    <p:sldLayoutId id="2147483669" r:id="rId7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898525" rtl="0" eaLnBrk="1" fontAlgn="base" hangingPunct="1">
        <a:spcBef>
          <a:spcPct val="0"/>
        </a:spcBef>
        <a:spcAft>
          <a:spcPct val="0"/>
        </a:spcAft>
        <a:defRPr sz="35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defTabSz="898525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Calibri" pitchFamily="34" charset="0"/>
          <a:ea typeface="ＭＳ Ｐゴシック" charset="0"/>
        </a:defRPr>
      </a:lvl2pPr>
      <a:lvl3pPr algn="ctr" defTabSz="898525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Calibri" pitchFamily="34" charset="0"/>
          <a:ea typeface="ＭＳ Ｐゴシック" charset="0"/>
        </a:defRPr>
      </a:lvl3pPr>
      <a:lvl4pPr algn="ctr" defTabSz="898525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Calibri" pitchFamily="34" charset="0"/>
          <a:ea typeface="ＭＳ Ｐゴシック" charset="0"/>
        </a:defRPr>
      </a:lvl4pPr>
      <a:lvl5pPr algn="ctr" defTabSz="898525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Calibri" pitchFamily="34" charset="0"/>
          <a:ea typeface="ＭＳ Ｐゴシック" charset="0"/>
        </a:defRPr>
      </a:lvl5pPr>
      <a:lvl6pPr marL="457200" algn="ctr" defTabSz="898525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Calibri" pitchFamily="34" charset="0"/>
        </a:defRPr>
      </a:lvl6pPr>
      <a:lvl7pPr marL="914400" algn="ctr" defTabSz="898525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Calibri" pitchFamily="34" charset="0"/>
        </a:defRPr>
      </a:lvl7pPr>
      <a:lvl8pPr marL="1371600" algn="ctr" defTabSz="898525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Calibri" pitchFamily="34" charset="0"/>
        </a:defRPr>
      </a:lvl8pPr>
      <a:lvl9pPr marL="1828800" algn="ctr" defTabSz="898525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Calibri" pitchFamily="34" charset="0"/>
        </a:defRPr>
      </a:lvl9pPr>
    </p:titleStyle>
    <p:bodyStyle>
      <a:lvl1pPr marL="336550" indent="-336550" algn="l" defTabSz="898525" rtl="0" eaLnBrk="1" fontAlgn="base" hangingPunct="1">
        <a:spcBef>
          <a:spcPct val="20000"/>
        </a:spcBef>
        <a:spcAft>
          <a:spcPct val="0"/>
        </a:spcAft>
        <a:buClr>
          <a:srgbClr val="8F23B3"/>
        </a:buClr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30250" indent="-279400" algn="l" defTabSz="898525" rtl="0" eaLnBrk="1" fontAlgn="base" hangingPunct="1">
        <a:spcBef>
          <a:spcPct val="20000"/>
        </a:spcBef>
        <a:spcAft>
          <a:spcPct val="0"/>
        </a:spcAft>
        <a:buClr>
          <a:srgbClr val="8F23B3"/>
        </a:buClr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22363" indent="-223838" algn="l" defTabSz="898525" rtl="0" eaLnBrk="1" fontAlgn="base" hangingPunct="1">
        <a:spcBef>
          <a:spcPct val="20000"/>
        </a:spcBef>
        <a:spcAft>
          <a:spcPct val="0"/>
        </a:spcAft>
        <a:buClr>
          <a:srgbClr val="8F23B3"/>
        </a:buClr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571625" indent="-223838" algn="l" defTabSz="898525" rtl="0" eaLnBrk="1" fontAlgn="base" hangingPunct="1">
        <a:spcBef>
          <a:spcPct val="20000"/>
        </a:spcBef>
        <a:spcAft>
          <a:spcPct val="0"/>
        </a:spcAft>
        <a:buClr>
          <a:srgbClr val="8F23B3"/>
        </a:buClr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20888" indent="-223838" algn="l" defTabSz="898525" rtl="0" eaLnBrk="1" fontAlgn="base" hangingPunct="1">
        <a:spcBef>
          <a:spcPct val="20000"/>
        </a:spcBef>
        <a:spcAft>
          <a:spcPct val="0"/>
        </a:spcAft>
        <a:buClr>
          <a:srgbClr val="8F23B3"/>
        </a:buClr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471687" indent="-224698" algn="l" defTabSz="8987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21086" indent="-224698" algn="l" defTabSz="8987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70484" indent="-224698" algn="l" defTabSz="8987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19881" indent="-224698" algn="l" defTabSz="8987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8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9398" algn="l" defTabSz="898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8796" algn="l" defTabSz="898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48193" algn="l" defTabSz="898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7592" algn="l" defTabSz="898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46989" algn="l" defTabSz="898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96388" algn="l" defTabSz="898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45784" algn="l" defTabSz="898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95182" algn="l" defTabSz="898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ARCC_Header_A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28" r="4618"/>
          <a:stretch>
            <a:fillRect/>
          </a:stretch>
        </p:blipFill>
        <p:spPr bwMode="auto">
          <a:xfrm>
            <a:off x="7239000" y="0"/>
            <a:ext cx="1905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1219200"/>
            <a:ext cx="9144000" cy="45719"/>
          </a:xfrm>
          <a:prstGeom prst="rect">
            <a:avLst/>
          </a:prstGeom>
          <a:solidFill>
            <a:srgbClr val="8F23B3"/>
          </a:solidFill>
          <a:ln>
            <a:solidFill>
              <a:srgbClr val="8F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79" tIns="44940" rIns="89879" bIns="4494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8F23B3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295400"/>
            <a:ext cx="9144000" cy="45719"/>
          </a:xfrm>
          <a:prstGeom prst="rect">
            <a:avLst/>
          </a:prstGeom>
          <a:solidFill>
            <a:srgbClr val="0091B2"/>
          </a:solidFill>
          <a:ln>
            <a:solidFill>
              <a:srgbClr val="0091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79" tIns="44940" rIns="89879" bIns="4494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8F23B3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8575">
            <a:solidFill>
              <a:srgbClr val="8F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79" tIns="44940" rIns="89879" bIns="4494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288925"/>
          </a:xfrm>
          <a:prstGeom prst="rect">
            <a:avLst/>
          </a:prstGeom>
        </p:spPr>
        <p:txBody>
          <a:bodyPr vert="horz" wrap="square" lIns="89879" tIns="44940" rIns="89879" bIns="44940" numCol="1" anchor="t" anchorCtr="0" compatLnSpc="1">
            <a:prstTxWarp prst="textNoShape">
              <a:avLst/>
            </a:prstTxWarp>
            <a:normAutofit/>
          </a:bodyPr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EA51D942-2AB9-44CB-81F2-D1D55CE05BB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719" r:id="rId5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1264919"/>
          </a:xfrm>
          <a:prstGeom prst="rect">
            <a:avLst/>
          </a:prstGeom>
          <a:solidFill>
            <a:srgbClr val="8F23B3"/>
          </a:solidFill>
          <a:ln>
            <a:solidFill>
              <a:srgbClr val="8F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79" tIns="44940" rIns="89879" bIns="4494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8F23B3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295400"/>
            <a:ext cx="9144000" cy="45719"/>
          </a:xfrm>
          <a:prstGeom prst="rect">
            <a:avLst/>
          </a:prstGeom>
          <a:solidFill>
            <a:srgbClr val="0091B2"/>
          </a:solidFill>
          <a:ln>
            <a:solidFill>
              <a:srgbClr val="0091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79" tIns="44940" rIns="89879" bIns="4494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8F23B3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8575">
            <a:solidFill>
              <a:srgbClr val="8F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79" tIns="44940" rIns="89879" bIns="4494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288925"/>
          </a:xfrm>
          <a:prstGeom prst="rect">
            <a:avLst/>
          </a:prstGeom>
        </p:spPr>
        <p:txBody>
          <a:bodyPr vert="horz" wrap="square" lIns="89879" tIns="44940" rIns="89879" bIns="44940" numCol="1" anchor="t" anchorCtr="0" compatLnSpc="1">
            <a:prstTxWarp prst="textNoShape">
              <a:avLst/>
            </a:prstTxWarp>
            <a:normAutofit/>
          </a:bodyPr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EA51D942-2AB9-44CB-81F2-D1D55CE05BB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ARCC_Header_A2"/>
          <p:cNvPicPr>
            <a:picLocks noChangeAspect="1" noChangeArrowheads="1"/>
          </p:cNvPicPr>
          <p:nvPr userDrawn="1"/>
        </p:nvPicPr>
        <p:blipFill>
          <a:blip r:embed="rId8" cstate="print"/>
          <a:srcRect l="63492" r="5597"/>
          <a:stretch>
            <a:fillRect/>
          </a:stretch>
        </p:blipFill>
        <p:spPr bwMode="auto">
          <a:xfrm>
            <a:off x="0" y="2"/>
            <a:ext cx="2819400" cy="1216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 userDrawn="1"/>
        </p:nvSpPr>
        <p:spPr>
          <a:xfrm>
            <a:off x="0" y="1219200"/>
            <a:ext cx="9144000" cy="152400"/>
          </a:xfrm>
          <a:prstGeom prst="rect">
            <a:avLst/>
          </a:prstGeom>
          <a:solidFill>
            <a:srgbClr val="8F23B3"/>
          </a:solidFill>
          <a:ln>
            <a:solidFill>
              <a:srgbClr val="8F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60" tIns="44930" rIns="89860" bIns="44930" rtlCol="0" anchor="ctr"/>
          <a:lstStyle/>
          <a:p>
            <a:pPr algn="ctr" defTabSz="914206"/>
            <a:endParaRPr lang="en-US" dirty="0">
              <a:solidFill>
                <a:srgbClr val="8F23B3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447800"/>
            <a:ext cx="9144000" cy="152400"/>
          </a:xfrm>
          <a:prstGeom prst="rect">
            <a:avLst/>
          </a:prstGeom>
          <a:solidFill>
            <a:srgbClr val="0091B2"/>
          </a:solidFill>
          <a:ln>
            <a:solidFill>
              <a:srgbClr val="0091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60" tIns="44930" rIns="89860" bIns="44930" rtlCol="0" anchor="ctr"/>
          <a:lstStyle/>
          <a:p>
            <a:pPr algn="ctr" defTabSz="914206"/>
            <a:endParaRPr lang="en-US" dirty="0">
              <a:solidFill>
                <a:srgbClr val="8F23B3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0" y="2"/>
            <a:ext cx="9144000" cy="6858000"/>
          </a:xfrm>
          <a:prstGeom prst="rect">
            <a:avLst/>
          </a:prstGeom>
          <a:noFill/>
          <a:ln w="28575">
            <a:solidFill>
              <a:srgbClr val="8F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60" tIns="44930" rIns="89860" bIns="44930" rtlCol="0" anchor="ctr"/>
          <a:lstStyle/>
          <a:p>
            <a:pPr algn="ctr" defTabSz="914206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2" y="6569080"/>
            <a:ext cx="609600" cy="288925"/>
          </a:xfrm>
          <a:prstGeom prst="rect">
            <a:avLst/>
          </a:prstGeom>
        </p:spPr>
        <p:txBody>
          <a:bodyPr wrap="square" lIns="89860" tIns="44930" rIns="89860" bIns="44930">
            <a:normAutofit/>
          </a:bodyPr>
          <a:lstStyle>
            <a:lvl1pPr algn="ctr">
              <a:defRPr sz="1400">
                <a:solidFill>
                  <a:sysClr val="windowText" lastClr="000000"/>
                </a:solidFill>
              </a:defRPr>
            </a:lvl1pPr>
          </a:lstStyle>
          <a:p>
            <a:pPr defTabSz="914206"/>
            <a:fld id="{CFC53C1E-EA2A-4099-BDC8-9BCDAEB0229E}" type="slidenum">
              <a:rPr lang="en-US" smtClean="0"/>
              <a:pPr defTabSz="914206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145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1" r:id="rId4"/>
    <p:sldLayoutId id="2147483693" r:id="rId5"/>
    <p:sldLayoutId id="2147483695" r:id="rId6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914206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28" indent="-342828" algn="l" defTabSz="91420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93" indent="-285690" algn="l" defTabSz="914206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57" indent="-228551" algn="l" defTabSz="91420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60" indent="-228551" algn="l" defTabSz="914206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64" indent="-228551" algn="l" defTabSz="914206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66" indent="-228551" algn="l" defTabSz="91420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70" indent="-228551" algn="l" defTabSz="91420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273" indent="-228551" algn="l" defTabSz="91420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376" indent="-228551" algn="l" defTabSz="91420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4" algn="l" defTabSz="9142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06" algn="l" defTabSz="9142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10" algn="l" defTabSz="9142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12" algn="l" defTabSz="9142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16" algn="l" defTabSz="9142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18" algn="l" defTabSz="9142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22" algn="l" defTabSz="9142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25" algn="l" defTabSz="9142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ARCC_Header_A2"/>
          <p:cNvPicPr>
            <a:picLocks noChangeAspect="1" noChangeArrowheads="1"/>
          </p:cNvPicPr>
          <p:nvPr userDrawn="1"/>
        </p:nvPicPr>
        <p:blipFill>
          <a:blip r:embed="rId8" cstate="print"/>
          <a:srcRect l="63492" r="5597"/>
          <a:stretch>
            <a:fillRect/>
          </a:stretch>
        </p:blipFill>
        <p:spPr bwMode="auto">
          <a:xfrm>
            <a:off x="0" y="2"/>
            <a:ext cx="2819400" cy="1216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 userDrawn="1"/>
        </p:nvSpPr>
        <p:spPr>
          <a:xfrm>
            <a:off x="0" y="1219200"/>
            <a:ext cx="9144000" cy="152400"/>
          </a:xfrm>
          <a:prstGeom prst="rect">
            <a:avLst/>
          </a:prstGeom>
          <a:solidFill>
            <a:srgbClr val="8F23B3"/>
          </a:solidFill>
          <a:ln>
            <a:solidFill>
              <a:srgbClr val="8F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95" tIns="33698" rIns="67395" bIns="33698" rtlCol="0" anchor="ctr"/>
          <a:lstStyle/>
          <a:p>
            <a:pPr algn="ctr" defTabSz="685655"/>
            <a:endParaRPr lang="en-US" sz="1350" dirty="0">
              <a:solidFill>
                <a:srgbClr val="8F23B3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447800"/>
            <a:ext cx="9144000" cy="152400"/>
          </a:xfrm>
          <a:prstGeom prst="rect">
            <a:avLst/>
          </a:prstGeom>
          <a:solidFill>
            <a:srgbClr val="0091B2"/>
          </a:solidFill>
          <a:ln>
            <a:solidFill>
              <a:srgbClr val="0091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95" tIns="33698" rIns="67395" bIns="33698" rtlCol="0" anchor="ctr"/>
          <a:lstStyle/>
          <a:p>
            <a:pPr algn="ctr" defTabSz="685655"/>
            <a:endParaRPr lang="en-US" sz="1350" dirty="0">
              <a:solidFill>
                <a:srgbClr val="8F23B3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0" y="2"/>
            <a:ext cx="9144000" cy="6858000"/>
          </a:xfrm>
          <a:prstGeom prst="rect">
            <a:avLst/>
          </a:prstGeom>
          <a:noFill/>
          <a:ln w="28575">
            <a:solidFill>
              <a:srgbClr val="8F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95" tIns="33698" rIns="67395" bIns="33698" rtlCol="0" anchor="ctr"/>
          <a:lstStyle/>
          <a:p>
            <a:pPr algn="ctr" defTabSz="685655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2" y="6569082"/>
            <a:ext cx="609600" cy="288925"/>
          </a:xfrm>
          <a:prstGeom prst="rect">
            <a:avLst/>
          </a:prstGeom>
        </p:spPr>
        <p:txBody>
          <a:bodyPr wrap="square" lIns="89860" tIns="44930" rIns="89860" bIns="44930">
            <a:normAutofit/>
          </a:bodyPr>
          <a:lstStyle>
            <a:lvl1pPr algn="ctr">
              <a:defRPr sz="1050">
                <a:solidFill>
                  <a:sysClr val="windowText" lastClr="000000"/>
                </a:solidFill>
              </a:defRPr>
            </a:lvl1pPr>
          </a:lstStyle>
          <a:p>
            <a:pPr defTabSz="685655"/>
            <a:fld id="{CFC53C1E-EA2A-4099-BDC8-9BCDAEB0229E}" type="slidenum">
              <a:rPr lang="en-US" smtClean="0"/>
              <a:pPr defTabSz="685655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84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68565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21" indent="-257121" algn="l" defTabSz="68565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095" indent="-214268" algn="l" defTabSz="685655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068" indent="-171413" algn="l" defTabSz="68565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895" indent="-171413" algn="l" defTabSz="685655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723" indent="-171413" algn="l" defTabSz="685655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550" indent="-171413" algn="l" defTabSz="685655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378" indent="-171413" algn="l" defTabSz="685655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205" indent="-171413" algn="l" defTabSz="685655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032" indent="-171413" algn="l" defTabSz="685655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6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28" algn="l" defTabSz="6856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55" algn="l" defTabSz="6856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83" algn="l" defTabSz="6856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09" algn="l" defTabSz="6856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137" algn="l" defTabSz="6856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964" algn="l" defTabSz="6856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792" algn="l" defTabSz="6856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619" algn="l" defTabSz="68565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ARCC_Header_A2"/>
          <p:cNvPicPr>
            <a:picLocks noChangeAspect="1" noChangeArrowheads="1"/>
          </p:cNvPicPr>
          <p:nvPr userDrawn="1"/>
        </p:nvPicPr>
        <p:blipFill>
          <a:blip r:embed="rId8" cstate="print"/>
          <a:srcRect l="63492" r="5597"/>
          <a:stretch>
            <a:fillRect/>
          </a:stretch>
        </p:blipFill>
        <p:spPr bwMode="auto">
          <a:xfrm>
            <a:off x="0" y="2"/>
            <a:ext cx="2819400" cy="1216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 userDrawn="1"/>
        </p:nvSpPr>
        <p:spPr>
          <a:xfrm>
            <a:off x="0" y="1219200"/>
            <a:ext cx="9144000" cy="152400"/>
          </a:xfrm>
          <a:prstGeom prst="rect">
            <a:avLst/>
          </a:prstGeom>
          <a:solidFill>
            <a:srgbClr val="8F23B3"/>
          </a:solidFill>
          <a:ln>
            <a:solidFill>
              <a:srgbClr val="8F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60" tIns="44930" rIns="89860" bIns="44930" rtlCol="0" anchor="ctr"/>
          <a:lstStyle/>
          <a:p>
            <a:pPr algn="ctr" defTabSz="914206"/>
            <a:endParaRPr lang="en-US" dirty="0">
              <a:solidFill>
                <a:srgbClr val="8F23B3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447800"/>
            <a:ext cx="9144000" cy="152400"/>
          </a:xfrm>
          <a:prstGeom prst="rect">
            <a:avLst/>
          </a:prstGeom>
          <a:solidFill>
            <a:srgbClr val="0091B2"/>
          </a:solidFill>
          <a:ln>
            <a:solidFill>
              <a:srgbClr val="0091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60" tIns="44930" rIns="89860" bIns="44930" rtlCol="0" anchor="ctr"/>
          <a:lstStyle/>
          <a:p>
            <a:pPr algn="ctr" defTabSz="914206"/>
            <a:endParaRPr lang="en-US" dirty="0">
              <a:solidFill>
                <a:srgbClr val="8F23B3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0" y="2"/>
            <a:ext cx="9144000" cy="6858000"/>
          </a:xfrm>
          <a:prstGeom prst="rect">
            <a:avLst/>
          </a:prstGeom>
          <a:noFill/>
          <a:ln w="28575">
            <a:solidFill>
              <a:srgbClr val="8F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60" tIns="44930" rIns="89860" bIns="44930" rtlCol="0" anchor="ctr"/>
          <a:lstStyle/>
          <a:p>
            <a:pPr algn="ctr" defTabSz="914206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2" y="6569080"/>
            <a:ext cx="609600" cy="288925"/>
          </a:xfrm>
          <a:prstGeom prst="rect">
            <a:avLst/>
          </a:prstGeom>
        </p:spPr>
        <p:txBody>
          <a:bodyPr wrap="square" lIns="89860" tIns="44930" rIns="89860" bIns="44930">
            <a:normAutofit/>
          </a:bodyPr>
          <a:lstStyle>
            <a:lvl1pPr algn="ctr">
              <a:defRPr sz="1400">
                <a:solidFill>
                  <a:sysClr val="windowText" lastClr="000000"/>
                </a:solidFill>
              </a:defRPr>
            </a:lvl1pPr>
          </a:lstStyle>
          <a:p>
            <a:pPr defTabSz="914206"/>
            <a:fld id="{CFC53C1E-EA2A-4099-BDC8-9BCDAEB0229E}" type="slidenum">
              <a:rPr lang="en-US" smtClean="0"/>
              <a:pPr defTabSz="914206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65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914206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28" indent="-342828" algn="l" defTabSz="91420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93" indent="-285690" algn="l" defTabSz="914206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57" indent="-228551" algn="l" defTabSz="91420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60" indent="-228551" algn="l" defTabSz="914206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64" indent="-228551" algn="l" defTabSz="914206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66" indent="-228551" algn="l" defTabSz="91420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70" indent="-228551" algn="l" defTabSz="91420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273" indent="-228551" algn="l" defTabSz="91420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376" indent="-228551" algn="l" defTabSz="91420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4" algn="l" defTabSz="9142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06" algn="l" defTabSz="9142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10" algn="l" defTabSz="9142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12" algn="l" defTabSz="9142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16" algn="l" defTabSz="9142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18" algn="l" defTabSz="9142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22" algn="l" defTabSz="9142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25" algn="l" defTabSz="9142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ARCC_Header_A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2819400" cy="1216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0" y="1219200"/>
            <a:ext cx="9144000" cy="152400"/>
          </a:xfrm>
          <a:prstGeom prst="rect">
            <a:avLst/>
          </a:prstGeom>
          <a:solidFill>
            <a:srgbClr val="8F23B3"/>
          </a:solidFill>
          <a:ln>
            <a:solidFill>
              <a:srgbClr val="8F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79" tIns="44940" rIns="89879" bIns="44940" rtlCol="0" anchor="ctr"/>
          <a:lstStyle/>
          <a:p>
            <a:pPr algn="ctr"/>
            <a:endParaRPr lang="en-US" dirty="0">
              <a:solidFill>
                <a:srgbClr val="8F23B3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447800"/>
            <a:ext cx="9144000" cy="152400"/>
          </a:xfrm>
          <a:prstGeom prst="rect">
            <a:avLst/>
          </a:prstGeom>
          <a:solidFill>
            <a:srgbClr val="0091B2"/>
          </a:solidFill>
          <a:ln>
            <a:solidFill>
              <a:srgbClr val="0091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79" tIns="44940" rIns="89879" bIns="44940" rtlCol="0" anchor="ctr"/>
          <a:lstStyle/>
          <a:p>
            <a:pPr algn="ctr"/>
            <a:endParaRPr lang="en-US" dirty="0">
              <a:solidFill>
                <a:srgbClr val="8F23B3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8575">
            <a:solidFill>
              <a:srgbClr val="8F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79" tIns="44940" rIns="89879" bIns="44940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2" y="6569078"/>
            <a:ext cx="609600" cy="288925"/>
          </a:xfrm>
          <a:prstGeom prst="rect">
            <a:avLst/>
          </a:prstGeom>
        </p:spPr>
        <p:txBody>
          <a:bodyPr wrap="square" lIns="89879" tIns="44940" rIns="89879" bIns="44940">
            <a:normAutofit/>
          </a:bodyPr>
          <a:lstStyle>
            <a:lvl1pPr algn="l">
              <a:defRPr sz="900">
                <a:solidFill>
                  <a:sysClr val="windowText" lastClr="000000"/>
                </a:solidFill>
              </a:defRPr>
            </a:lvl1pPr>
          </a:lstStyle>
          <a:p>
            <a:fld id="{CFC53C1E-EA2A-4099-BDC8-9BCDAEB022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199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hyperlink" Target="http://www.parcconline.org/" TargetMode="External"/><Relationship Id="rId5" Type="http://schemas.openxmlformats.org/officeDocument/2006/relationships/hyperlink" Target="mailto:lslover@parcconline.org" TargetMode="Externa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PARCC Consortium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BDFA94-CAEB-46D5-8AEA-15B082A4E1B2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7" name="Freeform 188"/>
          <p:cNvSpPr>
            <a:spLocks noEditPoints="1"/>
          </p:cNvSpPr>
          <p:nvPr/>
        </p:nvSpPr>
        <p:spPr bwMode="auto">
          <a:xfrm>
            <a:off x="1447800" y="4413250"/>
            <a:ext cx="2700338" cy="1530350"/>
          </a:xfrm>
          <a:custGeom>
            <a:avLst/>
            <a:gdLst>
              <a:gd name="T0" fmla="*/ 1201 w 1788"/>
              <a:gd name="T1" fmla="*/ 578 h 1013"/>
              <a:gd name="T2" fmla="*/ 618 w 1788"/>
              <a:gd name="T3" fmla="*/ 414 h 1013"/>
              <a:gd name="T4" fmla="*/ 1094 w 1788"/>
              <a:gd name="T5" fmla="*/ 714 h 1013"/>
              <a:gd name="T6" fmla="*/ 1710 w 1788"/>
              <a:gd name="T7" fmla="*/ 630 h 1013"/>
              <a:gd name="T8" fmla="*/ 1525 w 1788"/>
              <a:gd name="T9" fmla="*/ 524 h 1013"/>
              <a:gd name="T10" fmla="*/ 1206 w 1788"/>
              <a:gd name="T11" fmla="*/ 34 h 1013"/>
              <a:gd name="T12" fmla="*/ 1052 w 1788"/>
              <a:gd name="T13" fmla="*/ 40 h 1013"/>
              <a:gd name="T14" fmla="*/ 956 w 1788"/>
              <a:gd name="T15" fmla="*/ 9 h 1013"/>
              <a:gd name="T16" fmla="*/ 848 w 1788"/>
              <a:gd name="T17" fmla="*/ 65 h 1013"/>
              <a:gd name="T18" fmla="*/ 804 w 1788"/>
              <a:gd name="T19" fmla="*/ 232 h 1013"/>
              <a:gd name="T20" fmla="*/ 839 w 1788"/>
              <a:gd name="T21" fmla="*/ 263 h 1013"/>
              <a:gd name="T22" fmla="*/ 774 w 1788"/>
              <a:gd name="T23" fmla="*/ 265 h 1013"/>
              <a:gd name="T24" fmla="*/ 733 w 1788"/>
              <a:gd name="T25" fmla="*/ 347 h 1013"/>
              <a:gd name="T26" fmla="*/ 846 w 1788"/>
              <a:gd name="T27" fmla="*/ 381 h 1013"/>
              <a:gd name="T28" fmla="*/ 761 w 1788"/>
              <a:gd name="T29" fmla="*/ 482 h 1013"/>
              <a:gd name="T30" fmla="*/ 750 w 1788"/>
              <a:gd name="T31" fmla="*/ 562 h 1013"/>
              <a:gd name="T32" fmla="*/ 756 w 1788"/>
              <a:gd name="T33" fmla="*/ 602 h 1013"/>
              <a:gd name="T34" fmla="*/ 833 w 1788"/>
              <a:gd name="T35" fmla="*/ 649 h 1013"/>
              <a:gd name="T36" fmla="*/ 922 w 1788"/>
              <a:gd name="T37" fmla="*/ 669 h 1013"/>
              <a:gd name="T38" fmla="*/ 951 w 1788"/>
              <a:gd name="T39" fmla="*/ 755 h 1013"/>
              <a:gd name="T40" fmla="*/ 828 w 1788"/>
              <a:gd name="T41" fmla="*/ 848 h 1013"/>
              <a:gd name="T42" fmla="*/ 839 w 1788"/>
              <a:gd name="T43" fmla="*/ 864 h 1013"/>
              <a:gd name="T44" fmla="*/ 929 w 1788"/>
              <a:gd name="T45" fmla="*/ 830 h 1013"/>
              <a:gd name="T46" fmla="*/ 1018 w 1788"/>
              <a:gd name="T47" fmla="*/ 738 h 1013"/>
              <a:gd name="T48" fmla="*/ 1064 w 1788"/>
              <a:gd name="T49" fmla="*/ 635 h 1013"/>
              <a:gd name="T50" fmla="*/ 1152 w 1788"/>
              <a:gd name="T51" fmla="*/ 520 h 1013"/>
              <a:gd name="T52" fmla="*/ 1102 w 1788"/>
              <a:gd name="T53" fmla="*/ 648 h 1013"/>
              <a:gd name="T54" fmla="*/ 1191 w 1788"/>
              <a:gd name="T55" fmla="*/ 597 h 1013"/>
              <a:gd name="T56" fmla="*/ 1196 w 1788"/>
              <a:gd name="T57" fmla="*/ 540 h 1013"/>
              <a:gd name="T58" fmla="*/ 1271 w 1788"/>
              <a:gd name="T59" fmla="*/ 561 h 1013"/>
              <a:gd name="T60" fmla="*/ 1447 w 1788"/>
              <a:gd name="T61" fmla="*/ 544 h 1013"/>
              <a:gd name="T62" fmla="*/ 1536 w 1788"/>
              <a:gd name="T63" fmla="*/ 592 h 1013"/>
              <a:gd name="T64" fmla="*/ 1568 w 1788"/>
              <a:gd name="T65" fmla="*/ 570 h 1013"/>
              <a:gd name="T66" fmla="*/ 1610 w 1788"/>
              <a:gd name="T67" fmla="*/ 586 h 1013"/>
              <a:gd name="T68" fmla="*/ 1680 w 1788"/>
              <a:gd name="T69" fmla="*/ 631 h 1013"/>
              <a:gd name="T70" fmla="*/ 1753 w 1788"/>
              <a:gd name="T71" fmla="*/ 692 h 1013"/>
              <a:gd name="T72" fmla="*/ 28 w 1788"/>
              <a:gd name="T73" fmla="*/ 861 h 1013"/>
              <a:gd name="T74" fmla="*/ 275 w 1788"/>
              <a:gd name="T75" fmla="*/ 987 h 1013"/>
              <a:gd name="T76" fmla="*/ 331 w 1788"/>
              <a:gd name="T77" fmla="*/ 1008 h 1013"/>
              <a:gd name="T78" fmla="*/ 429 w 1788"/>
              <a:gd name="T79" fmla="*/ 1013 h 1013"/>
              <a:gd name="T80" fmla="*/ 578 w 1788"/>
              <a:gd name="T81" fmla="*/ 759 h 1013"/>
              <a:gd name="T82" fmla="*/ 623 w 1788"/>
              <a:gd name="T83" fmla="*/ 403 h 1013"/>
              <a:gd name="T84" fmla="*/ 674 w 1788"/>
              <a:gd name="T85" fmla="*/ 946 h 1013"/>
              <a:gd name="T86" fmla="*/ 680 w 1788"/>
              <a:gd name="T87" fmla="*/ 959 h 1013"/>
              <a:gd name="T88" fmla="*/ 702 w 1788"/>
              <a:gd name="T89" fmla="*/ 934 h 1013"/>
              <a:gd name="T90" fmla="*/ 798 w 1788"/>
              <a:gd name="T91" fmla="*/ 930 h 1013"/>
              <a:gd name="T92" fmla="*/ 871 w 1788"/>
              <a:gd name="T93" fmla="*/ 883 h 1013"/>
              <a:gd name="T94" fmla="*/ 1040 w 1788"/>
              <a:gd name="T95" fmla="*/ 807 h 1013"/>
              <a:gd name="T96" fmla="*/ 1064 w 1788"/>
              <a:gd name="T97" fmla="*/ 731 h 1013"/>
              <a:gd name="T98" fmla="*/ 1064 w 1788"/>
              <a:gd name="T99" fmla="*/ 780 h 1013"/>
              <a:gd name="T100" fmla="*/ 1097 w 1788"/>
              <a:gd name="T101" fmla="*/ 688 h 1013"/>
              <a:gd name="T102" fmla="*/ 1247 w 1788"/>
              <a:gd name="T103" fmla="*/ 566 h 1013"/>
              <a:gd name="T104" fmla="*/ 1563 w 1788"/>
              <a:gd name="T105" fmla="*/ 606 h 1013"/>
              <a:gd name="T106" fmla="*/ 1604 w 1788"/>
              <a:gd name="T107" fmla="*/ 633 h 1013"/>
              <a:gd name="T108" fmla="*/ 1601 w 1788"/>
              <a:gd name="T109" fmla="*/ 587 h 1013"/>
              <a:gd name="T110" fmla="*/ 1620 w 1788"/>
              <a:gd name="T111" fmla="*/ 681 h 1013"/>
              <a:gd name="T112" fmla="*/ 1649 w 1788"/>
              <a:gd name="T113" fmla="*/ 686 h 1013"/>
              <a:gd name="T114" fmla="*/ 1728 w 1788"/>
              <a:gd name="T115" fmla="*/ 718 h 1013"/>
              <a:gd name="T116" fmla="*/ 1670 w 1788"/>
              <a:gd name="T117" fmla="*/ 676 h 1013"/>
              <a:gd name="T118" fmla="*/ 1679 w 1788"/>
              <a:gd name="T119" fmla="*/ 646 h 1013"/>
              <a:gd name="T120" fmla="*/ 1683 w 1788"/>
              <a:gd name="T121" fmla="*/ 709 h 1013"/>
              <a:gd name="T122" fmla="*/ 1712 w 1788"/>
              <a:gd name="T123" fmla="*/ 740 h 1013"/>
              <a:gd name="T124" fmla="*/ 1725 w 1788"/>
              <a:gd name="T125" fmla="*/ 677 h 101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788"/>
              <a:gd name="T190" fmla="*/ 0 h 1013"/>
              <a:gd name="T191" fmla="*/ 1788 w 1788"/>
              <a:gd name="T192" fmla="*/ 1013 h 1013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788" h="1013">
                <a:moveTo>
                  <a:pt x="727" y="286"/>
                </a:moveTo>
                <a:lnTo>
                  <a:pt x="722" y="289"/>
                </a:lnTo>
                <a:lnTo>
                  <a:pt x="727" y="287"/>
                </a:lnTo>
                <a:lnTo>
                  <a:pt x="727" y="286"/>
                </a:lnTo>
                <a:close/>
                <a:moveTo>
                  <a:pt x="745" y="276"/>
                </a:moveTo>
                <a:lnTo>
                  <a:pt x="740" y="278"/>
                </a:lnTo>
                <a:lnTo>
                  <a:pt x="735" y="282"/>
                </a:lnTo>
                <a:lnTo>
                  <a:pt x="745" y="277"/>
                </a:lnTo>
                <a:lnTo>
                  <a:pt x="745" y="276"/>
                </a:lnTo>
                <a:close/>
                <a:moveTo>
                  <a:pt x="769" y="265"/>
                </a:moveTo>
                <a:lnTo>
                  <a:pt x="764" y="267"/>
                </a:lnTo>
                <a:lnTo>
                  <a:pt x="777" y="262"/>
                </a:lnTo>
                <a:lnTo>
                  <a:pt x="769" y="265"/>
                </a:lnTo>
                <a:close/>
                <a:moveTo>
                  <a:pt x="1192" y="554"/>
                </a:moveTo>
                <a:lnTo>
                  <a:pt x="1196" y="559"/>
                </a:lnTo>
                <a:lnTo>
                  <a:pt x="1195" y="554"/>
                </a:lnTo>
                <a:lnTo>
                  <a:pt x="1192" y="554"/>
                </a:lnTo>
                <a:close/>
                <a:moveTo>
                  <a:pt x="1195" y="545"/>
                </a:moveTo>
                <a:lnTo>
                  <a:pt x="1195" y="547"/>
                </a:lnTo>
                <a:lnTo>
                  <a:pt x="1195" y="552"/>
                </a:lnTo>
                <a:lnTo>
                  <a:pt x="1200" y="549"/>
                </a:lnTo>
                <a:lnTo>
                  <a:pt x="1195" y="545"/>
                </a:lnTo>
                <a:close/>
                <a:moveTo>
                  <a:pt x="1200" y="594"/>
                </a:moveTo>
                <a:lnTo>
                  <a:pt x="1202" y="589"/>
                </a:lnTo>
                <a:lnTo>
                  <a:pt x="1202" y="585"/>
                </a:lnTo>
                <a:lnTo>
                  <a:pt x="1201" y="585"/>
                </a:lnTo>
                <a:lnTo>
                  <a:pt x="1198" y="589"/>
                </a:lnTo>
                <a:lnTo>
                  <a:pt x="1200" y="594"/>
                </a:lnTo>
                <a:close/>
                <a:moveTo>
                  <a:pt x="1200" y="599"/>
                </a:moveTo>
                <a:lnTo>
                  <a:pt x="1205" y="594"/>
                </a:lnTo>
                <a:lnTo>
                  <a:pt x="1203" y="594"/>
                </a:lnTo>
                <a:lnTo>
                  <a:pt x="1200" y="599"/>
                </a:lnTo>
                <a:close/>
                <a:moveTo>
                  <a:pt x="1202" y="573"/>
                </a:moveTo>
                <a:lnTo>
                  <a:pt x="1201" y="573"/>
                </a:lnTo>
                <a:lnTo>
                  <a:pt x="1201" y="578"/>
                </a:lnTo>
                <a:lnTo>
                  <a:pt x="1202" y="573"/>
                </a:lnTo>
                <a:close/>
                <a:moveTo>
                  <a:pt x="1203" y="593"/>
                </a:moveTo>
                <a:lnTo>
                  <a:pt x="1207" y="588"/>
                </a:lnTo>
                <a:lnTo>
                  <a:pt x="1202" y="591"/>
                </a:lnTo>
                <a:lnTo>
                  <a:pt x="1201" y="596"/>
                </a:lnTo>
                <a:lnTo>
                  <a:pt x="1203" y="593"/>
                </a:lnTo>
                <a:close/>
                <a:moveTo>
                  <a:pt x="1205" y="594"/>
                </a:moveTo>
                <a:lnTo>
                  <a:pt x="1208" y="593"/>
                </a:lnTo>
                <a:lnTo>
                  <a:pt x="1208" y="589"/>
                </a:lnTo>
                <a:lnTo>
                  <a:pt x="1205" y="594"/>
                </a:lnTo>
                <a:close/>
                <a:moveTo>
                  <a:pt x="1250" y="555"/>
                </a:moveTo>
                <a:lnTo>
                  <a:pt x="1248" y="560"/>
                </a:lnTo>
                <a:lnTo>
                  <a:pt x="1258" y="552"/>
                </a:lnTo>
                <a:lnTo>
                  <a:pt x="1255" y="551"/>
                </a:lnTo>
                <a:lnTo>
                  <a:pt x="1250" y="555"/>
                </a:lnTo>
                <a:close/>
                <a:moveTo>
                  <a:pt x="1276" y="557"/>
                </a:moveTo>
                <a:lnTo>
                  <a:pt x="1278" y="562"/>
                </a:lnTo>
                <a:lnTo>
                  <a:pt x="1278" y="557"/>
                </a:lnTo>
                <a:lnTo>
                  <a:pt x="1276" y="557"/>
                </a:lnTo>
                <a:close/>
                <a:moveTo>
                  <a:pt x="1301" y="577"/>
                </a:moveTo>
                <a:lnTo>
                  <a:pt x="1300" y="582"/>
                </a:lnTo>
                <a:lnTo>
                  <a:pt x="1306" y="573"/>
                </a:lnTo>
                <a:lnTo>
                  <a:pt x="1305" y="573"/>
                </a:lnTo>
                <a:lnTo>
                  <a:pt x="1301" y="577"/>
                </a:lnTo>
                <a:close/>
                <a:moveTo>
                  <a:pt x="1783" y="690"/>
                </a:moveTo>
                <a:lnTo>
                  <a:pt x="1780" y="699"/>
                </a:lnTo>
                <a:lnTo>
                  <a:pt x="1783" y="704"/>
                </a:lnTo>
                <a:lnTo>
                  <a:pt x="1784" y="694"/>
                </a:lnTo>
                <a:lnTo>
                  <a:pt x="1783" y="691"/>
                </a:lnTo>
                <a:lnTo>
                  <a:pt x="1783" y="690"/>
                </a:lnTo>
                <a:close/>
                <a:moveTo>
                  <a:pt x="1786" y="703"/>
                </a:moveTo>
                <a:lnTo>
                  <a:pt x="1785" y="708"/>
                </a:lnTo>
                <a:lnTo>
                  <a:pt x="1788" y="703"/>
                </a:lnTo>
                <a:lnTo>
                  <a:pt x="1786" y="703"/>
                </a:lnTo>
                <a:close/>
                <a:moveTo>
                  <a:pt x="618" y="414"/>
                </a:moveTo>
                <a:lnTo>
                  <a:pt x="617" y="414"/>
                </a:lnTo>
                <a:lnTo>
                  <a:pt x="622" y="417"/>
                </a:lnTo>
                <a:lnTo>
                  <a:pt x="618" y="414"/>
                </a:lnTo>
                <a:close/>
                <a:moveTo>
                  <a:pt x="623" y="418"/>
                </a:moveTo>
                <a:lnTo>
                  <a:pt x="622" y="417"/>
                </a:lnTo>
                <a:lnTo>
                  <a:pt x="628" y="421"/>
                </a:lnTo>
                <a:lnTo>
                  <a:pt x="623" y="418"/>
                </a:lnTo>
                <a:close/>
                <a:moveTo>
                  <a:pt x="703" y="298"/>
                </a:moveTo>
                <a:lnTo>
                  <a:pt x="701" y="300"/>
                </a:lnTo>
                <a:lnTo>
                  <a:pt x="706" y="298"/>
                </a:lnTo>
                <a:lnTo>
                  <a:pt x="703" y="298"/>
                </a:lnTo>
                <a:close/>
                <a:moveTo>
                  <a:pt x="745" y="158"/>
                </a:moveTo>
                <a:lnTo>
                  <a:pt x="748" y="158"/>
                </a:lnTo>
                <a:lnTo>
                  <a:pt x="750" y="156"/>
                </a:lnTo>
                <a:lnTo>
                  <a:pt x="745" y="158"/>
                </a:lnTo>
                <a:close/>
                <a:moveTo>
                  <a:pt x="1106" y="707"/>
                </a:moveTo>
                <a:lnTo>
                  <a:pt x="1106" y="702"/>
                </a:lnTo>
                <a:lnTo>
                  <a:pt x="1101" y="699"/>
                </a:lnTo>
                <a:lnTo>
                  <a:pt x="1096" y="701"/>
                </a:lnTo>
                <a:lnTo>
                  <a:pt x="1091" y="696"/>
                </a:lnTo>
                <a:lnTo>
                  <a:pt x="1087" y="698"/>
                </a:lnTo>
                <a:lnTo>
                  <a:pt x="1087" y="708"/>
                </a:lnTo>
                <a:lnTo>
                  <a:pt x="1082" y="707"/>
                </a:lnTo>
                <a:lnTo>
                  <a:pt x="1079" y="708"/>
                </a:lnTo>
                <a:lnTo>
                  <a:pt x="1082" y="712"/>
                </a:lnTo>
                <a:lnTo>
                  <a:pt x="1079" y="712"/>
                </a:lnTo>
                <a:lnTo>
                  <a:pt x="1077" y="717"/>
                </a:lnTo>
                <a:lnTo>
                  <a:pt x="1074" y="715"/>
                </a:lnTo>
                <a:lnTo>
                  <a:pt x="1074" y="719"/>
                </a:lnTo>
                <a:lnTo>
                  <a:pt x="1079" y="723"/>
                </a:lnTo>
                <a:lnTo>
                  <a:pt x="1084" y="722"/>
                </a:lnTo>
                <a:lnTo>
                  <a:pt x="1081" y="720"/>
                </a:lnTo>
                <a:lnTo>
                  <a:pt x="1087" y="723"/>
                </a:lnTo>
                <a:lnTo>
                  <a:pt x="1089" y="718"/>
                </a:lnTo>
                <a:lnTo>
                  <a:pt x="1094" y="714"/>
                </a:lnTo>
                <a:lnTo>
                  <a:pt x="1094" y="710"/>
                </a:lnTo>
                <a:lnTo>
                  <a:pt x="1095" y="714"/>
                </a:lnTo>
                <a:lnTo>
                  <a:pt x="1098" y="714"/>
                </a:lnTo>
                <a:lnTo>
                  <a:pt x="1101" y="709"/>
                </a:lnTo>
                <a:lnTo>
                  <a:pt x="1106" y="712"/>
                </a:lnTo>
                <a:lnTo>
                  <a:pt x="1110" y="707"/>
                </a:lnTo>
                <a:lnTo>
                  <a:pt x="1110" y="702"/>
                </a:lnTo>
                <a:lnTo>
                  <a:pt x="1106" y="707"/>
                </a:lnTo>
                <a:close/>
                <a:moveTo>
                  <a:pt x="1777" y="707"/>
                </a:moveTo>
                <a:lnTo>
                  <a:pt x="1777" y="709"/>
                </a:lnTo>
                <a:lnTo>
                  <a:pt x="1778" y="709"/>
                </a:lnTo>
                <a:lnTo>
                  <a:pt x="1779" y="704"/>
                </a:lnTo>
                <a:lnTo>
                  <a:pt x="1777" y="707"/>
                </a:lnTo>
                <a:close/>
                <a:moveTo>
                  <a:pt x="1780" y="683"/>
                </a:moveTo>
                <a:lnTo>
                  <a:pt x="1781" y="676"/>
                </a:lnTo>
                <a:lnTo>
                  <a:pt x="1780" y="672"/>
                </a:lnTo>
                <a:lnTo>
                  <a:pt x="1779" y="672"/>
                </a:lnTo>
                <a:lnTo>
                  <a:pt x="1777" y="667"/>
                </a:lnTo>
                <a:lnTo>
                  <a:pt x="1772" y="664"/>
                </a:lnTo>
                <a:lnTo>
                  <a:pt x="1770" y="659"/>
                </a:lnTo>
                <a:lnTo>
                  <a:pt x="1767" y="654"/>
                </a:lnTo>
                <a:lnTo>
                  <a:pt x="1767" y="645"/>
                </a:lnTo>
                <a:lnTo>
                  <a:pt x="1765" y="644"/>
                </a:lnTo>
                <a:lnTo>
                  <a:pt x="1763" y="639"/>
                </a:lnTo>
                <a:lnTo>
                  <a:pt x="1759" y="635"/>
                </a:lnTo>
                <a:lnTo>
                  <a:pt x="1753" y="638"/>
                </a:lnTo>
                <a:lnTo>
                  <a:pt x="1749" y="638"/>
                </a:lnTo>
                <a:lnTo>
                  <a:pt x="1744" y="634"/>
                </a:lnTo>
                <a:lnTo>
                  <a:pt x="1739" y="634"/>
                </a:lnTo>
                <a:lnTo>
                  <a:pt x="1733" y="631"/>
                </a:lnTo>
                <a:lnTo>
                  <a:pt x="1725" y="633"/>
                </a:lnTo>
                <a:lnTo>
                  <a:pt x="1720" y="631"/>
                </a:lnTo>
                <a:lnTo>
                  <a:pt x="1710" y="630"/>
                </a:lnTo>
                <a:lnTo>
                  <a:pt x="1705" y="631"/>
                </a:lnTo>
                <a:lnTo>
                  <a:pt x="1700" y="633"/>
                </a:lnTo>
                <a:lnTo>
                  <a:pt x="1699" y="630"/>
                </a:lnTo>
                <a:lnTo>
                  <a:pt x="1695" y="625"/>
                </a:lnTo>
                <a:lnTo>
                  <a:pt x="1690" y="624"/>
                </a:lnTo>
                <a:lnTo>
                  <a:pt x="1685" y="618"/>
                </a:lnTo>
                <a:lnTo>
                  <a:pt x="1680" y="614"/>
                </a:lnTo>
                <a:lnTo>
                  <a:pt x="1675" y="615"/>
                </a:lnTo>
                <a:lnTo>
                  <a:pt x="1675" y="609"/>
                </a:lnTo>
                <a:lnTo>
                  <a:pt x="1673" y="606"/>
                </a:lnTo>
                <a:lnTo>
                  <a:pt x="1668" y="601"/>
                </a:lnTo>
                <a:lnTo>
                  <a:pt x="1658" y="596"/>
                </a:lnTo>
                <a:lnTo>
                  <a:pt x="1644" y="583"/>
                </a:lnTo>
                <a:lnTo>
                  <a:pt x="1634" y="577"/>
                </a:lnTo>
                <a:lnTo>
                  <a:pt x="1631" y="572"/>
                </a:lnTo>
                <a:lnTo>
                  <a:pt x="1621" y="566"/>
                </a:lnTo>
                <a:lnTo>
                  <a:pt x="1618" y="561"/>
                </a:lnTo>
                <a:lnTo>
                  <a:pt x="1609" y="556"/>
                </a:lnTo>
                <a:lnTo>
                  <a:pt x="1602" y="551"/>
                </a:lnTo>
                <a:lnTo>
                  <a:pt x="1597" y="549"/>
                </a:lnTo>
                <a:lnTo>
                  <a:pt x="1589" y="547"/>
                </a:lnTo>
                <a:lnTo>
                  <a:pt x="1584" y="545"/>
                </a:lnTo>
                <a:lnTo>
                  <a:pt x="1575" y="536"/>
                </a:lnTo>
                <a:lnTo>
                  <a:pt x="1570" y="535"/>
                </a:lnTo>
                <a:lnTo>
                  <a:pt x="1565" y="533"/>
                </a:lnTo>
                <a:lnTo>
                  <a:pt x="1560" y="534"/>
                </a:lnTo>
                <a:lnTo>
                  <a:pt x="1553" y="524"/>
                </a:lnTo>
                <a:lnTo>
                  <a:pt x="1552" y="519"/>
                </a:lnTo>
                <a:lnTo>
                  <a:pt x="1548" y="518"/>
                </a:lnTo>
                <a:lnTo>
                  <a:pt x="1544" y="514"/>
                </a:lnTo>
                <a:lnTo>
                  <a:pt x="1539" y="514"/>
                </a:lnTo>
                <a:lnTo>
                  <a:pt x="1533" y="514"/>
                </a:lnTo>
                <a:lnTo>
                  <a:pt x="1530" y="519"/>
                </a:lnTo>
                <a:lnTo>
                  <a:pt x="1525" y="524"/>
                </a:lnTo>
                <a:lnTo>
                  <a:pt x="1520" y="528"/>
                </a:lnTo>
                <a:lnTo>
                  <a:pt x="1521" y="533"/>
                </a:lnTo>
                <a:lnTo>
                  <a:pt x="1518" y="543"/>
                </a:lnTo>
                <a:lnTo>
                  <a:pt x="1521" y="547"/>
                </a:lnTo>
                <a:lnTo>
                  <a:pt x="1520" y="552"/>
                </a:lnTo>
                <a:lnTo>
                  <a:pt x="1516" y="557"/>
                </a:lnTo>
                <a:lnTo>
                  <a:pt x="1507" y="566"/>
                </a:lnTo>
                <a:lnTo>
                  <a:pt x="1504" y="572"/>
                </a:lnTo>
                <a:lnTo>
                  <a:pt x="1502" y="576"/>
                </a:lnTo>
                <a:lnTo>
                  <a:pt x="1492" y="561"/>
                </a:lnTo>
                <a:lnTo>
                  <a:pt x="1458" y="544"/>
                </a:lnTo>
                <a:lnTo>
                  <a:pt x="1453" y="539"/>
                </a:lnTo>
                <a:lnTo>
                  <a:pt x="1447" y="535"/>
                </a:lnTo>
                <a:lnTo>
                  <a:pt x="1441" y="534"/>
                </a:lnTo>
                <a:lnTo>
                  <a:pt x="1436" y="531"/>
                </a:lnTo>
                <a:lnTo>
                  <a:pt x="1436" y="526"/>
                </a:lnTo>
                <a:lnTo>
                  <a:pt x="1434" y="520"/>
                </a:lnTo>
                <a:lnTo>
                  <a:pt x="1429" y="518"/>
                </a:lnTo>
                <a:lnTo>
                  <a:pt x="1420" y="522"/>
                </a:lnTo>
                <a:lnTo>
                  <a:pt x="1413" y="531"/>
                </a:lnTo>
                <a:lnTo>
                  <a:pt x="1412" y="533"/>
                </a:lnTo>
                <a:lnTo>
                  <a:pt x="1404" y="530"/>
                </a:lnTo>
                <a:lnTo>
                  <a:pt x="1399" y="535"/>
                </a:lnTo>
                <a:lnTo>
                  <a:pt x="1387" y="534"/>
                </a:lnTo>
                <a:lnTo>
                  <a:pt x="1384" y="529"/>
                </a:lnTo>
                <a:lnTo>
                  <a:pt x="1252" y="83"/>
                </a:lnTo>
                <a:lnTo>
                  <a:pt x="1242" y="46"/>
                </a:lnTo>
                <a:lnTo>
                  <a:pt x="1240" y="44"/>
                </a:lnTo>
                <a:lnTo>
                  <a:pt x="1234" y="45"/>
                </a:lnTo>
                <a:lnTo>
                  <a:pt x="1232" y="45"/>
                </a:lnTo>
                <a:lnTo>
                  <a:pt x="1226" y="41"/>
                </a:lnTo>
                <a:lnTo>
                  <a:pt x="1221" y="40"/>
                </a:lnTo>
                <a:lnTo>
                  <a:pt x="1221" y="41"/>
                </a:lnTo>
                <a:lnTo>
                  <a:pt x="1211" y="37"/>
                </a:lnTo>
                <a:lnTo>
                  <a:pt x="1206" y="34"/>
                </a:lnTo>
                <a:lnTo>
                  <a:pt x="1202" y="32"/>
                </a:lnTo>
                <a:lnTo>
                  <a:pt x="1198" y="32"/>
                </a:lnTo>
                <a:lnTo>
                  <a:pt x="1194" y="35"/>
                </a:lnTo>
                <a:lnTo>
                  <a:pt x="1189" y="34"/>
                </a:lnTo>
                <a:lnTo>
                  <a:pt x="1184" y="34"/>
                </a:lnTo>
                <a:lnTo>
                  <a:pt x="1179" y="36"/>
                </a:lnTo>
                <a:lnTo>
                  <a:pt x="1180" y="41"/>
                </a:lnTo>
                <a:lnTo>
                  <a:pt x="1175" y="40"/>
                </a:lnTo>
                <a:lnTo>
                  <a:pt x="1169" y="45"/>
                </a:lnTo>
                <a:lnTo>
                  <a:pt x="1164" y="46"/>
                </a:lnTo>
                <a:lnTo>
                  <a:pt x="1156" y="46"/>
                </a:lnTo>
                <a:lnTo>
                  <a:pt x="1155" y="45"/>
                </a:lnTo>
                <a:lnTo>
                  <a:pt x="1150" y="44"/>
                </a:lnTo>
                <a:lnTo>
                  <a:pt x="1145" y="40"/>
                </a:lnTo>
                <a:lnTo>
                  <a:pt x="1142" y="41"/>
                </a:lnTo>
                <a:lnTo>
                  <a:pt x="1137" y="40"/>
                </a:lnTo>
                <a:lnTo>
                  <a:pt x="1132" y="41"/>
                </a:lnTo>
                <a:lnTo>
                  <a:pt x="1127" y="42"/>
                </a:lnTo>
                <a:lnTo>
                  <a:pt x="1122" y="45"/>
                </a:lnTo>
                <a:lnTo>
                  <a:pt x="1113" y="44"/>
                </a:lnTo>
                <a:lnTo>
                  <a:pt x="1108" y="42"/>
                </a:lnTo>
                <a:lnTo>
                  <a:pt x="1106" y="40"/>
                </a:lnTo>
                <a:lnTo>
                  <a:pt x="1102" y="40"/>
                </a:lnTo>
                <a:lnTo>
                  <a:pt x="1100" y="39"/>
                </a:lnTo>
                <a:lnTo>
                  <a:pt x="1095" y="41"/>
                </a:lnTo>
                <a:lnTo>
                  <a:pt x="1091" y="37"/>
                </a:lnTo>
                <a:lnTo>
                  <a:pt x="1085" y="35"/>
                </a:lnTo>
                <a:lnTo>
                  <a:pt x="1081" y="35"/>
                </a:lnTo>
                <a:lnTo>
                  <a:pt x="1076" y="35"/>
                </a:lnTo>
                <a:lnTo>
                  <a:pt x="1071" y="35"/>
                </a:lnTo>
                <a:lnTo>
                  <a:pt x="1068" y="35"/>
                </a:lnTo>
                <a:lnTo>
                  <a:pt x="1064" y="40"/>
                </a:lnTo>
                <a:lnTo>
                  <a:pt x="1059" y="40"/>
                </a:lnTo>
                <a:lnTo>
                  <a:pt x="1056" y="39"/>
                </a:lnTo>
                <a:lnTo>
                  <a:pt x="1052" y="40"/>
                </a:lnTo>
                <a:lnTo>
                  <a:pt x="1048" y="41"/>
                </a:lnTo>
                <a:lnTo>
                  <a:pt x="1045" y="42"/>
                </a:lnTo>
                <a:lnTo>
                  <a:pt x="1044" y="46"/>
                </a:lnTo>
                <a:lnTo>
                  <a:pt x="1039" y="44"/>
                </a:lnTo>
                <a:lnTo>
                  <a:pt x="1031" y="42"/>
                </a:lnTo>
                <a:lnTo>
                  <a:pt x="1032" y="37"/>
                </a:lnTo>
                <a:lnTo>
                  <a:pt x="1027" y="37"/>
                </a:lnTo>
                <a:lnTo>
                  <a:pt x="1023" y="39"/>
                </a:lnTo>
                <a:lnTo>
                  <a:pt x="1018" y="37"/>
                </a:lnTo>
                <a:lnTo>
                  <a:pt x="1023" y="36"/>
                </a:lnTo>
                <a:lnTo>
                  <a:pt x="1018" y="31"/>
                </a:lnTo>
                <a:lnTo>
                  <a:pt x="1021" y="27"/>
                </a:lnTo>
                <a:lnTo>
                  <a:pt x="1019" y="23"/>
                </a:lnTo>
                <a:lnTo>
                  <a:pt x="1014" y="24"/>
                </a:lnTo>
                <a:lnTo>
                  <a:pt x="1010" y="24"/>
                </a:lnTo>
                <a:lnTo>
                  <a:pt x="1005" y="20"/>
                </a:lnTo>
                <a:lnTo>
                  <a:pt x="1001" y="23"/>
                </a:lnTo>
                <a:lnTo>
                  <a:pt x="996" y="24"/>
                </a:lnTo>
                <a:lnTo>
                  <a:pt x="986" y="29"/>
                </a:lnTo>
                <a:lnTo>
                  <a:pt x="981" y="27"/>
                </a:lnTo>
                <a:lnTo>
                  <a:pt x="976" y="25"/>
                </a:lnTo>
                <a:lnTo>
                  <a:pt x="979" y="20"/>
                </a:lnTo>
                <a:lnTo>
                  <a:pt x="976" y="15"/>
                </a:lnTo>
                <a:lnTo>
                  <a:pt x="971" y="14"/>
                </a:lnTo>
                <a:lnTo>
                  <a:pt x="971" y="19"/>
                </a:lnTo>
                <a:lnTo>
                  <a:pt x="966" y="15"/>
                </a:lnTo>
                <a:lnTo>
                  <a:pt x="965" y="20"/>
                </a:lnTo>
                <a:lnTo>
                  <a:pt x="959" y="29"/>
                </a:lnTo>
                <a:lnTo>
                  <a:pt x="954" y="30"/>
                </a:lnTo>
                <a:lnTo>
                  <a:pt x="950" y="25"/>
                </a:lnTo>
                <a:lnTo>
                  <a:pt x="951" y="23"/>
                </a:lnTo>
                <a:lnTo>
                  <a:pt x="956" y="21"/>
                </a:lnTo>
                <a:lnTo>
                  <a:pt x="960" y="16"/>
                </a:lnTo>
                <a:lnTo>
                  <a:pt x="960" y="13"/>
                </a:lnTo>
                <a:lnTo>
                  <a:pt x="956" y="9"/>
                </a:lnTo>
                <a:lnTo>
                  <a:pt x="950" y="11"/>
                </a:lnTo>
                <a:lnTo>
                  <a:pt x="948" y="6"/>
                </a:lnTo>
                <a:lnTo>
                  <a:pt x="943" y="5"/>
                </a:lnTo>
                <a:lnTo>
                  <a:pt x="945" y="0"/>
                </a:lnTo>
                <a:lnTo>
                  <a:pt x="940" y="4"/>
                </a:lnTo>
                <a:lnTo>
                  <a:pt x="934" y="13"/>
                </a:lnTo>
                <a:lnTo>
                  <a:pt x="932" y="18"/>
                </a:lnTo>
                <a:lnTo>
                  <a:pt x="928" y="23"/>
                </a:lnTo>
                <a:lnTo>
                  <a:pt x="918" y="31"/>
                </a:lnTo>
                <a:lnTo>
                  <a:pt x="905" y="35"/>
                </a:lnTo>
                <a:lnTo>
                  <a:pt x="900" y="35"/>
                </a:lnTo>
                <a:lnTo>
                  <a:pt x="895" y="39"/>
                </a:lnTo>
                <a:lnTo>
                  <a:pt x="893" y="35"/>
                </a:lnTo>
                <a:lnTo>
                  <a:pt x="895" y="30"/>
                </a:lnTo>
                <a:lnTo>
                  <a:pt x="891" y="32"/>
                </a:lnTo>
                <a:lnTo>
                  <a:pt x="881" y="41"/>
                </a:lnTo>
                <a:lnTo>
                  <a:pt x="881" y="42"/>
                </a:lnTo>
                <a:lnTo>
                  <a:pt x="884" y="47"/>
                </a:lnTo>
                <a:lnTo>
                  <a:pt x="888" y="50"/>
                </a:lnTo>
                <a:lnTo>
                  <a:pt x="893" y="48"/>
                </a:lnTo>
                <a:lnTo>
                  <a:pt x="884" y="52"/>
                </a:lnTo>
                <a:lnTo>
                  <a:pt x="884" y="62"/>
                </a:lnTo>
                <a:lnTo>
                  <a:pt x="881" y="57"/>
                </a:lnTo>
                <a:lnTo>
                  <a:pt x="880" y="58"/>
                </a:lnTo>
                <a:lnTo>
                  <a:pt x="881" y="53"/>
                </a:lnTo>
                <a:lnTo>
                  <a:pt x="881" y="45"/>
                </a:lnTo>
                <a:lnTo>
                  <a:pt x="876" y="47"/>
                </a:lnTo>
                <a:lnTo>
                  <a:pt x="866" y="57"/>
                </a:lnTo>
                <a:lnTo>
                  <a:pt x="859" y="62"/>
                </a:lnTo>
                <a:lnTo>
                  <a:pt x="858" y="62"/>
                </a:lnTo>
                <a:lnTo>
                  <a:pt x="853" y="63"/>
                </a:lnTo>
                <a:lnTo>
                  <a:pt x="848" y="66"/>
                </a:lnTo>
                <a:lnTo>
                  <a:pt x="843" y="66"/>
                </a:lnTo>
                <a:lnTo>
                  <a:pt x="848" y="65"/>
                </a:lnTo>
                <a:lnTo>
                  <a:pt x="848" y="61"/>
                </a:lnTo>
                <a:lnTo>
                  <a:pt x="844" y="61"/>
                </a:lnTo>
                <a:lnTo>
                  <a:pt x="834" y="76"/>
                </a:lnTo>
                <a:lnTo>
                  <a:pt x="834" y="77"/>
                </a:lnTo>
                <a:lnTo>
                  <a:pt x="827" y="87"/>
                </a:lnTo>
                <a:lnTo>
                  <a:pt x="823" y="94"/>
                </a:lnTo>
                <a:lnTo>
                  <a:pt x="821" y="95"/>
                </a:lnTo>
                <a:lnTo>
                  <a:pt x="821" y="102"/>
                </a:lnTo>
                <a:lnTo>
                  <a:pt x="821" y="105"/>
                </a:lnTo>
                <a:lnTo>
                  <a:pt x="816" y="114"/>
                </a:lnTo>
                <a:lnTo>
                  <a:pt x="809" y="124"/>
                </a:lnTo>
                <a:lnTo>
                  <a:pt x="804" y="128"/>
                </a:lnTo>
                <a:lnTo>
                  <a:pt x="800" y="130"/>
                </a:lnTo>
                <a:lnTo>
                  <a:pt x="795" y="132"/>
                </a:lnTo>
                <a:lnTo>
                  <a:pt x="772" y="134"/>
                </a:lnTo>
                <a:lnTo>
                  <a:pt x="762" y="132"/>
                </a:lnTo>
                <a:lnTo>
                  <a:pt x="758" y="135"/>
                </a:lnTo>
                <a:lnTo>
                  <a:pt x="756" y="150"/>
                </a:lnTo>
                <a:lnTo>
                  <a:pt x="754" y="153"/>
                </a:lnTo>
                <a:lnTo>
                  <a:pt x="749" y="158"/>
                </a:lnTo>
                <a:lnTo>
                  <a:pt x="748" y="158"/>
                </a:lnTo>
                <a:lnTo>
                  <a:pt x="745" y="160"/>
                </a:lnTo>
                <a:lnTo>
                  <a:pt x="750" y="161"/>
                </a:lnTo>
                <a:lnTo>
                  <a:pt x="755" y="165"/>
                </a:lnTo>
                <a:lnTo>
                  <a:pt x="762" y="174"/>
                </a:lnTo>
                <a:lnTo>
                  <a:pt x="767" y="176"/>
                </a:lnTo>
                <a:lnTo>
                  <a:pt x="771" y="179"/>
                </a:lnTo>
                <a:lnTo>
                  <a:pt x="783" y="193"/>
                </a:lnTo>
                <a:lnTo>
                  <a:pt x="787" y="195"/>
                </a:lnTo>
                <a:lnTo>
                  <a:pt x="791" y="200"/>
                </a:lnTo>
                <a:lnTo>
                  <a:pt x="796" y="204"/>
                </a:lnTo>
                <a:lnTo>
                  <a:pt x="797" y="209"/>
                </a:lnTo>
                <a:lnTo>
                  <a:pt x="801" y="219"/>
                </a:lnTo>
                <a:lnTo>
                  <a:pt x="801" y="228"/>
                </a:lnTo>
                <a:lnTo>
                  <a:pt x="804" y="232"/>
                </a:lnTo>
                <a:lnTo>
                  <a:pt x="814" y="235"/>
                </a:lnTo>
                <a:lnTo>
                  <a:pt x="824" y="236"/>
                </a:lnTo>
                <a:lnTo>
                  <a:pt x="828" y="236"/>
                </a:lnTo>
                <a:lnTo>
                  <a:pt x="829" y="230"/>
                </a:lnTo>
                <a:lnTo>
                  <a:pt x="833" y="235"/>
                </a:lnTo>
                <a:lnTo>
                  <a:pt x="833" y="239"/>
                </a:lnTo>
                <a:lnTo>
                  <a:pt x="838" y="237"/>
                </a:lnTo>
                <a:lnTo>
                  <a:pt x="843" y="237"/>
                </a:lnTo>
                <a:lnTo>
                  <a:pt x="844" y="241"/>
                </a:lnTo>
                <a:lnTo>
                  <a:pt x="840" y="250"/>
                </a:lnTo>
                <a:lnTo>
                  <a:pt x="842" y="256"/>
                </a:lnTo>
                <a:lnTo>
                  <a:pt x="846" y="263"/>
                </a:lnTo>
                <a:lnTo>
                  <a:pt x="853" y="265"/>
                </a:lnTo>
                <a:lnTo>
                  <a:pt x="856" y="258"/>
                </a:lnTo>
                <a:lnTo>
                  <a:pt x="861" y="258"/>
                </a:lnTo>
                <a:lnTo>
                  <a:pt x="866" y="262"/>
                </a:lnTo>
                <a:lnTo>
                  <a:pt x="870" y="260"/>
                </a:lnTo>
                <a:lnTo>
                  <a:pt x="875" y="263"/>
                </a:lnTo>
                <a:lnTo>
                  <a:pt x="876" y="268"/>
                </a:lnTo>
                <a:lnTo>
                  <a:pt x="876" y="273"/>
                </a:lnTo>
                <a:lnTo>
                  <a:pt x="866" y="274"/>
                </a:lnTo>
                <a:lnTo>
                  <a:pt x="861" y="272"/>
                </a:lnTo>
                <a:lnTo>
                  <a:pt x="856" y="267"/>
                </a:lnTo>
                <a:lnTo>
                  <a:pt x="851" y="268"/>
                </a:lnTo>
                <a:lnTo>
                  <a:pt x="846" y="270"/>
                </a:lnTo>
                <a:lnTo>
                  <a:pt x="843" y="267"/>
                </a:lnTo>
                <a:lnTo>
                  <a:pt x="839" y="262"/>
                </a:lnTo>
                <a:lnTo>
                  <a:pt x="837" y="257"/>
                </a:lnTo>
                <a:lnTo>
                  <a:pt x="838" y="252"/>
                </a:lnTo>
                <a:lnTo>
                  <a:pt x="834" y="247"/>
                </a:lnTo>
                <a:lnTo>
                  <a:pt x="829" y="244"/>
                </a:lnTo>
                <a:lnTo>
                  <a:pt x="824" y="245"/>
                </a:lnTo>
                <a:lnTo>
                  <a:pt x="827" y="249"/>
                </a:lnTo>
                <a:lnTo>
                  <a:pt x="835" y="258"/>
                </a:lnTo>
                <a:lnTo>
                  <a:pt x="839" y="263"/>
                </a:lnTo>
                <a:lnTo>
                  <a:pt x="840" y="267"/>
                </a:lnTo>
                <a:lnTo>
                  <a:pt x="839" y="277"/>
                </a:lnTo>
                <a:lnTo>
                  <a:pt x="843" y="272"/>
                </a:lnTo>
                <a:lnTo>
                  <a:pt x="848" y="272"/>
                </a:lnTo>
                <a:lnTo>
                  <a:pt x="858" y="277"/>
                </a:lnTo>
                <a:lnTo>
                  <a:pt x="859" y="282"/>
                </a:lnTo>
                <a:lnTo>
                  <a:pt x="856" y="287"/>
                </a:lnTo>
                <a:lnTo>
                  <a:pt x="855" y="282"/>
                </a:lnTo>
                <a:lnTo>
                  <a:pt x="851" y="279"/>
                </a:lnTo>
                <a:lnTo>
                  <a:pt x="846" y="281"/>
                </a:lnTo>
                <a:lnTo>
                  <a:pt x="845" y="286"/>
                </a:lnTo>
                <a:lnTo>
                  <a:pt x="842" y="291"/>
                </a:lnTo>
                <a:lnTo>
                  <a:pt x="843" y="291"/>
                </a:lnTo>
                <a:lnTo>
                  <a:pt x="839" y="294"/>
                </a:lnTo>
                <a:lnTo>
                  <a:pt x="835" y="291"/>
                </a:lnTo>
                <a:lnTo>
                  <a:pt x="830" y="291"/>
                </a:lnTo>
                <a:lnTo>
                  <a:pt x="827" y="291"/>
                </a:lnTo>
                <a:lnTo>
                  <a:pt x="822" y="292"/>
                </a:lnTo>
                <a:lnTo>
                  <a:pt x="819" y="287"/>
                </a:lnTo>
                <a:lnTo>
                  <a:pt x="811" y="289"/>
                </a:lnTo>
                <a:lnTo>
                  <a:pt x="806" y="288"/>
                </a:lnTo>
                <a:lnTo>
                  <a:pt x="801" y="288"/>
                </a:lnTo>
                <a:lnTo>
                  <a:pt x="796" y="286"/>
                </a:lnTo>
                <a:lnTo>
                  <a:pt x="795" y="281"/>
                </a:lnTo>
                <a:lnTo>
                  <a:pt x="790" y="281"/>
                </a:lnTo>
                <a:lnTo>
                  <a:pt x="795" y="279"/>
                </a:lnTo>
                <a:lnTo>
                  <a:pt x="797" y="270"/>
                </a:lnTo>
                <a:lnTo>
                  <a:pt x="800" y="265"/>
                </a:lnTo>
                <a:lnTo>
                  <a:pt x="797" y="260"/>
                </a:lnTo>
                <a:lnTo>
                  <a:pt x="802" y="261"/>
                </a:lnTo>
                <a:lnTo>
                  <a:pt x="797" y="258"/>
                </a:lnTo>
                <a:lnTo>
                  <a:pt x="787" y="258"/>
                </a:lnTo>
                <a:lnTo>
                  <a:pt x="783" y="260"/>
                </a:lnTo>
                <a:lnTo>
                  <a:pt x="779" y="262"/>
                </a:lnTo>
                <a:lnTo>
                  <a:pt x="774" y="265"/>
                </a:lnTo>
                <a:lnTo>
                  <a:pt x="772" y="267"/>
                </a:lnTo>
                <a:lnTo>
                  <a:pt x="762" y="267"/>
                </a:lnTo>
                <a:lnTo>
                  <a:pt x="758" y="270"/>
                </a:lnTo>
                <a:lnTo>
                  <a:pt x="754" y="273"/>
                </a:lnTo>
                <a:lnTo>
                  <a:pt x="756" y="278"/>
                </a:lnTo>
                <a:lnTo>
                  <a:pt x="756" y="283"/>
                </a:lnTo>
                <a:lnTo>
                  <a:pt x="753" y="283"/>
                </a:lnTo>
                <a:lnTo>
                  <a:pt x="743" y="278"/>
                </a:lnTo>
                <a:lnTo>
                  <a:pt x="728" y="287"/>
                </a:lnTo>
                <a:lnTo>
                  <a:pt x="727" y="292"/>
                </a:lnTo>
                <a:lnTo>
                  <a:pt x="722" y="294"/>
                </a:lnTo>
                <a:lnTo>
                  <a:pt x="717" y="292"/>
                </a:lnTo>
                <a:lnTo>
                  <a:pt x="713" y="295"/>
                </a:lnTo>
                <a:lnTo>
                  <a:pt x="711" y="300"/>
                </a:lnTo>
                <a:lnTo>
                  <a:pt x="706" y="302"/>
                </a:lnTo>
                <a:lnTo>
                  <a:pt x="701" y="300"/>
                </a:lnTo>
                <a:lnTo>
                  <a:pt x="698" y="303"/>
                </a:lnTo>
                <a:lnTo>
                  <a:pt x="712" y="315"/>
                </a:lnTo>
                <a:lnTo>
                  <a:pt x="717" y="318"/>
                </a:lnTo>
                <a:lnTo>
                  <a:pt x="720" y="319"/>
                </a:lnTo>
                <a:lnTo>
                  <a:pt x="725" y="321"/>
                </a:lnTo>
                <a:lnTo>
                  <a:pt x="730" y="323"/>
                </a:lnTo>
                <a:lnTo>
                  <a:pt x="724" y="320"/>
                </a:lnTo>
                <a:lnTo>
                  <a:pt x="739" y="325"/>
                </a:lnTo>
                <a:lnTo>
                  <a:pt x="744" y="330"/>
                </a:lnTo>
                <a:lnTo>
                  <a:pt x="740" y="329"/>
                </a:lnTo>
                <a:lnTo>
                  <a:pt x="735" y="329"/>
                </a:lnTo>
                <a:lnTo>
                  <a:pt x="733" y="334"/>
                </a:lnTo>
                <a:lnTo>
                  <a:pt x="728" y="335"/>
                </a:lnTo>
                <a:lnTo>
                  <a:pt x="723" y="333"/>
                </a:lnTo>
                <a:lnTo>
                  <a:pt x="723" y="329"/>
                </a:lnTo>
                <a:lnTo>
                  <a:pt x="723" y="334"/>
                </a:lnTo>
                <a:lnTo>
                  <a:pt x="727" y="337"/>
                </a:lnTo>
                <a:lnTo>
                  <a:pt x="728" y="342"/>
                </a:lnTo>
                <a:lnTo>
                  <a:pt x="733" y="347"/>
                </a:lnTo>
                <a:lnTo>
                  <a:pt x="734" y="347"/>
                </a:lnTo>
                <a:lnTo>
                  <a:pt x="730" y="357"/>
                </a:lnTo>
                <a:lnTo>
                  <a:pt x="733" y="362"/>
                </a:lnTo>
                <a:lnTo>
                  <a:pt x="738" y="366"/>
                </a:lnTo>
                <a:lnTo>
                  <a:pt x="751" y="370"/>
                </a:lnTo>
                <a:lnTo>
                  <a:pt x="761" y="375"/>
                </a:lnTo>
                <a:lnTo>
                  <a:pt x="765" y="372"/>
                </a:lnTo>
                <a:lnTo>
                  <a:pt x="770" y="373"/>
                </a:lnTo>
                <a:lnTo>
                  <a:pt x="780" y="370"/>
                </a:lnTo>
                <a:lnTo>
                  <a:pt x="793" y="370"/>
                </a:lnTo>
                <a:lnTo>
                  <a:pt x="798" y="371"/>
                </a:lnTo>
                <a:lnTo>
                  <a:pt x="808" y="378"/>
                </a:lnTo>
                <a:lnTo>
                  <a:pt x="807" y="375"/>
                </a:lnTo>
                <a:lnTo>
                  <a:pt x="803" y="370"/>
                </a:lnTo>
                <a:lnTo>
                  <a:pt x="808" y="368"/>
                </a:lnTo>
                <a:lnTo>
                  <a:pt x="812" y="373"/>
                </a:lnTo>
                <a:lnTo>
                  <a:pt x="817" y="382"/>
                </a:lnTo>
                <a:lnTo>
                  <a:pt x="822" y="373"/>
                </a:lnTo>
                <a:lnTo>
                  <a:pt x="827" y="370"/>
                </a:lnTo>
                <a:lnTo>
                  <a:pt x="832" y="366"/>
                </a:lnTo>
                <a:lnTo>
                  <a:pt x="837" y="363"/>
                </a:lnTo>
                <a:lnTo>
                  <a:pt x="842" y="358"/>
                </a:lnTo>
                <a:lnTo>
                  <a:pt x="846" y="362"/>
                </a:lnTo>
                <a:lnTo>
                  <a:pt x="850" y="357"/>
                </a:lnTo>
                <a:lnTo>
                  <a:pt x="854" y="352"/>
                </a:lnTo>
                <a:lnTo>
                  <a:pt x="859" y="352"/>
                </a:lnTo>
                <a:lnTo>
                  <a:pt x="855" y="355"/>
                </a:lnTo>
                <a:lnTo>
                  <a:pt x="860" y="358"/>
                </a:lnTo>
                <a:lnTo>
                  <a:pt x="863" y="365"/>
                </a:lnTo>
                <a:lnTo>
                  <a:pt x="863" y="368"/>
                </a:lnTo>
                <a:lnTo>
                  <a:pt x="859" y="373"/>
                </a:lnTo>
                <a:lnTo>
                  <a:pt x="854" y="376"/>
                </a:lnTo>
                <a:lnTo>
                  <a:pt x="849" y="375"/>
                </a:lnTo>
                <a:lnTo>
                  <a:pt x="848" y="376"/>
                </a:lnTo>
                <a:lnTo>
                  <a:pt x="846" y="381"/>
                </a:lnTo>
                <a:lnTo>
                  <a:pt x="851" y="382"/>
                </a:lnTo>
                <a:lnTo>
                  <a:pt x="859" y="391"/>
                </a:lnTo>
                <a:lnTo>
                  <a:pt x="859" y="400"/>
                </a:lnTo>
                <a:lnTo>
                  <a:pt x="863" y="415"/>
                </a:lnTo>
                <a:lnTo>
                  <a:pt x="861" y="419"/>
                </a:lnTo>
                <a:lnTo>
                  <a:pt x="854" y="429"/>
                </a:lnTo>
                <a:lnTo>
                  <a:pt x="850" y="433"/>
                </a:lnTo>
                <a:lnTo>
                  <a:pt x="840" y="433"/>
                </a:lnTo>
                <a:lnTo>
                  <a:pt x="835" y="434"/>
                </a:lnTo>
                <a:lnTo>
                  <a:pt x="830" y="430"/>
                </a:lnTo>
                <a:lnTo>
                  <a:pt x="827" y="431"/>
                </a:lnTo>
                <a:lnTo>
                  <a:pt x="822" y="435"/>
                </a:lnTo>
                <a:lnTo>
                  <a:pt x="816" y="445"/>
                </a:lnTo>
                <a:lnTo>
                  <a:pt x="806" y="454"/>
                </a:lnTo>
                <a:lnTo>
                  <a:pt x="801" y="455"/>
                </a:lnTo>
                <a:lnTo>
                  <a:pt x="797" y="452"/>
                </a:lnTo>
                <a:lnTo>
                  <a:pt x="792" y="454"/>
                </a:lnTo>
                <a:lnTo>
                  <a:pt x="787" y="457"/>
                </a:lnTo>
                <a:lnTo>
                  <a:pt x="792" y="450"/>
                </a:lnTo>
                <a:lnTo>
                  <a:pt x="790" y="445"/>
                </a:lnTo>
                <a:lnTo>
                  <a:pt x="781" y="442"/>
                </a:lnTo>
                <a:lnTo>
                  <a:pt x="776" y="442"/>
                </a:lnTo>
                <a:lnTo>
                  <a:pt x="771" y="446"/>
                </a:lnTo>
                <a:lnTo>
                  <a:pt x="770" y="451"/>
                </a:lnTo>
                <a:lnTo>
                  <a:pt x="775" y="455"/>
                </a:lnTo>
                <a:lnTo>
                  <a:pt x="769" y="454"/>
                </a:lnTo>
                <a:lnTo>
                  <a:pt x="764" y="456"/>
                </a:lnTo>
                <a:lnTo>
                  <a:pt x="761" y="461"/>
                </a:lnTo>
                <a:lnTo>
                  <a:pt x="764" y="466"/>
                </a:lnTo>
                <a:lnTo>
                  <a:pt x="760" y="468"/>
                </a:lnTo>
                <a:lnTo>
                  <a:pt x="765" y="473"/>
                </a:lnTo>
                <a:lnTo>
                  <a:pt x="770" y="468"/>
                </a:lnTo>
                <a:lnTo>
                  <a:pt x="765" y="476"/>
                </a:lnTo>
                <a:lnTo>
                  <a:pt x="760" y="478"/>
                </a:lnTo>
                <a:lnTo>
                  <a:pt x="761" y="482"/>
                </a:lnTo>
                <a:lnTo>
                  <a:pt x="760" y="481"/>
                </a:lnTo>
                <a:lnTo>
                  <a:pt x="755" y="480"/>
                </a:lnTo>
                <a:lnTo>
                  <a:pt x="750" y="483"/>
                </a:lnTo>
                <a:lnTo>
                  <a:pt x="737" y="502"/>
                </a:lnTo>
                <a:lnTo>
                  <a:pt x="734" y="507"/>
                </a:lnTo>
                <a:lnTo>
                  <a:pt x="735" y="512"/>
                </a:lnTo>
                <a:lnTo>
                  <a:pt x="734" y="515"/>
                </a:lnTo>
                <a:lnTo>
                  <a:pt x="725" y="518"/>
                </a:lnTo>
                <a:lnTo>
                  <a:pt x="727" y="522"/>
                </a:lnTo>
                <a:lnTo>
                  <a:pt x="732" y="525"/>
                </a:lnTo>
                <a:lnTo>
                  <a:pt x="727" y="526"/>
                </a:lnTo>
                <a:lnTo>
                  <a:pt x="722" y="524"/>
                </a:lnTo>
                <a:lnTo>
                  <a:pt x="722" y="529"/>
                </a:lnTo>
                <a:lnTo>
                  <a:pt x="723" y="534"/>
                </a:lnTo>
                <a:lnTo>
                  <a:pt x="727" y="531"/>
                </a:lnTo>
                <a:lnTo>
                  <a:pt x="732" y="535"/>
                </a:lnTo>
                <a:lnTo>
                  <a:pt x="728" y="540"/>
                </a:lnTo>
                <a:lnTo>
                  <a:pt x="729" y="545"/>
                </a:lnTo>
                <a:lnTo>
                  <a:pt x="734" y="549"/>
                </a:lnTo>
                <a:lnTo>
                  <a:pt x="734" y="554"/>
                </a:lnTo>
                <a:lnTo>
                  <a:pt x="737" y="559"/>
                </a:lnTo>
                <a:lnTo>
                  <a:pt x="741" y="556"/>
                </a:lnTo>
                <a:lnTo>
                  <a:pt x="741" y="550"/>
                </a:lnTo>
                <a:lnTo>
                  <a:pt x="746" y="541"/>
                </a:lnTo>
                <a:lnTo>
                  <a:pt x="756" y="535"/>
                </a:lnTo>
                <a:lnTo>
                  <a:pt x="759" y="530"/>
                </a:lnTo>
                <a:lnTo>
                  <a:pt x="759" y="533"/>
                </a:lnTo>
                <a:lnTo>
                  <a:pt x="754" y="538"/>
                </a:lnTo>
                <a:lnTo>
                  <a:pt x="745" y="545"/>
                </a:lnTo>
                <a:lnTo>
                  <a:pt x="744" y="550"/>
                </a:lnTo>
                <a:lnTo>
                  <a:pt x="744" y="554"/>
                </a:lnTo>
                <a:lnTo>
                  <a:pt x="748" y="552"/>
                </a:lnTo>
                <a:lnTo>
                  <a:pt x="746" y="557"/>
                </a:lnTo>
                <a:lnTo>
                  <a:pt x="755" y="559"/>
                </a:lnTo>
                <a:lnTo>
                  <a:pt x="750" y="562"/>
                </a:lnTo>
                <a:lnTo>
                  <a:pt x="746" y="564"/>
                </a:lnTo>
                <a:lnTo>
                  <a:pt x="749" y="568"/>
                </a:lnTo>
                <a:lnTo>
                  <a:pt x="754" y="567"/>
                </a:lnTo>
                <a:lnTo>
                  <a:pt x="759" y="568"/>
                </a:lnTo>
                <a:lnTo>
                  <a:pt x="764" y="572"/>
                </a:lnTo>
                <a:lnTo>
                  <a:pt x="772" y="573"/>
                </a:lnTo>
                <a:lnTo>
                  <a:pt x="777" y="572"/>
                </a:lnTo>
                <a:lnTo>
                  <a:pt x="782" y="568"/>
                </a:lnTo>
                <a:lnTo>
                  <a:pt x="785" y="573"/>
                </a:lnTo>
                <a:lnTo>
                  <a:pt x="781" y="575"/>
                </a:lnTo>
                <a:lnTo>
                  <a:pt x="785" y="576"/>
                </a:lnTo>
                <a:lnTo>
                  <a:pt x="790" y="581"/>
                </a:lnTo>
                <a:lnTo>
                  <a:pt x="787" y="586"/>
                </a:lnTo>
                <a:lnTo>
                  <a:pt x="783" y="588"/>
                </a:lnTo>
                <a:lnTo>
                  <a:pt x="780" y="587"/>
                </a:lnTo>
                <a:lnTo>
                  <a:pt x="780" y="582"/>
                </a:lnTo>
                <a:lnTo>
                  <a:pt x="776" y="577"/>
                </a:lnTo>
                <a:lnTo>
                  <a:pt x="772" y="582"/>
                </a:lnTo>
                <a:lnTo>
                  <a:pt x="767" y="585"/>
                </a:lnTo>
                <a:lnTo>
                  <a:pt x="762" y="588"/>
                </a:lnTo>
                <a:lnTo>
                  <a:pt x="769" y="581"/>
                </a:lnTo>
                <a:lnTo>
                  <a:pt x="767" y="577"/>
                </a:lnTo>
                <a:lnTo>
                  <a:pt x="762" y="575"/>
                </a:lnTo>
                <a:lnTo>
                  <a:pt x="758" y="573"/>
                </a:lnTo>
                <a:lnTo>
                  <a:pt x="758" y="570"/>
                </a:lnTo>
                <a:lnTo>
                  <a:pt x="753" y="572"/>
                </a:lnTo>
                <a:lnTo>
                  <a:pt x="749" y="577"/>
                </a:lnTo>
                <a:lnTo>
                  <a:pt x="745" y="582"/>
                </a:lnTo>
                <a:lnTo>
                  <a:pt x="741" y="585"/>
                </a:lnTo>
                <a:lnTo>
                  <a:pt x="738" y="589"/>
                </a:lnTo>
                <a:lnTo>
                  <a:pt x="746" y="592"/>
                </a:lnTo>
                <a:lnTo>
                  <a:pt x="745" y="597"/>
                </a:lnTo>
                <a:lnTo>
                  <a:pt x="749" y="601"/>
                </a:lnTo>
                <a:lnTo>
                  <a:pt x="754" y="603"/>
                </a:lnTo>
                <a:lnTo>
                  <a:pt x="756" y="602"/>
                </a:lnTo>
                <a:lnTo>
                  <a:pt x="756" y="606"/>
                </a:lnTo>
                <a:lnTo>
                  <a:pt x="760" y="609"/>
                </a:lnTo>
                <a:lnTo>
                  <a:pt x="761" y="612"/>
                </a:lnTo>
                <a:lnTo>
                  <a:pt x="765" y="617"/>
                </a:lnTo>
                <a:lnTo>
                  <a:pt x="770" y="620"/>
                </a:lnTo>
                <a:lnTo>
                  <a:pt x="767" y="624"/>
                </a:lnTo>
                <a:lnTo>
                  <a:pt x="769" y="629"/>
                </a:lnTo>
                <a:lnTo>
                  <a:pt x="779" y="631"/>
                </a:lnTo>
                <a:lnTo>
                  <a:pt x="788" y="631"/>
                </a:lnTo>
                <a:lnTo>
                  <a:pt x="797" y="629"/>
                </a:lnTo>
                <a:lnTo>
                  <a:pt x="802" y="627"/>
                </a:lnTo>
                <a:lnTo>
                  <a:pt x="807" y="623"/>
                </a:lnTo>
                <a:lnTo>
                  <a:pt x="808" y="623"/>
                </a:lnTo>
                <a:lnTo>
                  <a:pt x="813" y="623"/>
                </a:lnTo>
                <a:lnTo>
                  <a:pt x="814" y="620"/>
                </a:lnTo>
                <a:lnTo>
                  <a:pt x="814" y="612"/>
                </a:lnTo>
                <a:lnTo>
                  <a:pt x="809" y="609"/>
                </a:lnTo>
                <a:lnTo>
                  <a:pt x="812" y="604"/>
                </a:lnTo>
                <a:lnTo>
                  <a:pt x="817" y="601"/>
                </a:lnTo>
                <a:lnTo>
                  <a:pt x="821" y="592"/>
                </a:lnTo>
                <a:lnTo>
                  <a:pt x="824" y="587"/>
                </a:lnTo>
                <a:lnTo>
                  <a:pt x="823" y="582"/>
                </a:lnTo>
                <a:lnTo>
                  <a:pt x="827" y="586"/>
                </a:lnTo>
                <a:lnTo>
                  <a:pt x="832" y="585"/>
                </a:lnTo>
                <a:lnTo>
                  <a:pt x="828" y="588"/>
                </a:lnTo>
                <a:lnTo>
                  <a:pt x="823" y="589"/>
                </a:lnTo>
                <a:lnTo>
                  <a:pt x="822" y="594"/>
                </a:lnTo>
                <a:lnTo>
                  <a:pt x="817" y="604"/>
                </a:lnTo>
                <a:lnTo>
                  <a:pt x="817" y="608"/>
                </a:lnTo>
                <a:lnTo>
                  <a:pt x="821" y="613"/>
                </a:lnTo>
                <a:lnTo>
                  <a:pt x="821" y="618"/>
                </a:lnTo>
                <a:lnTo>
                  <a:pt x="822" y="623"/>
                </a:lnTo>
                <a:lnTo>
                  <a:pt x="824" y="625"/>
                </a:lnTo>
                <a:lnTo>
                  <a:pt x="824" y="630"/>
                </a:lnTo>
                <a:lnTo>
                  <a:pt x="833" y="649"/>
                </a:lnTo>
                <a:lnTo>
                  <a:pt x="824" y="664"/>
                </a:lnTo>
                <a:lnTo>
                  <a:pt x="825" y="667"/>
                </a:lnTo>
                <a:lnTo>
                  <a:pt x="834" y="675"/>
                </a:lnTo>
                <a:lnTo>
                  <a:pt x="830" y="678"/>
                </a:lnTo>
                <a:lnTo>
                  <a:pt x="832" y="687"/>
                </a:lnTo>
                <a:lnTo>
                  <a:pt x="830" y="692"/>
                </a:lnTo>
                <a:lnTo>
                  <a:pt x="828" y="697"/>
                </a:lnTo>
                <a:lnTo>
                  <a:pt x="823" y="698"/>
                </a:lnTo>
                <a:lnTo>
                  <a:pt x="828" y="698"/>
                </a:lnTo>
                <a:lnTo>
                  <a:pt x="833" y="702"/>
                </a:lnTo>
                <a:lnTo>
                  <a:pt x="843" y="694"/>
                </a:lnTo>
                <a:lnTo>
                  <a:pt x="845" y="690"/>
                </a:lnTo>
                <a:lnTo>
                  <a:pt x="850" y="688"/>
                </a:lnTo>
                <a:lnTo>
                  <a:pt x="855" y="686"/>
                </a:lnTo>
                <a:lnTo>
                  <a:pt x="859" y="683"/>
                </a:lnTo>
                <a:lnTo>
                  <a:pt x="869" y="676"/>
                </a:lnTo>
                <a:lnTo>
                  <a:pt x="874" y="678"/>
                </a:lnTo>
                <a:lnTo>
                  <a:pt x="876" y="683"/>
                </a:lnTo>
                <a:lnTo>
                  <a:pt x="881" y="686"/>
                </a:lnTo>
                <a:lnTo>
                  <a:pt x="882" y="690"/>
                </a:lnTo>
                <a:lnTo>
                  <a:pt x="887" y="687"/>
                </a:lnTo>
                <a:lnTo>
                  <a:pt x="892" y="682"/>
                </a:lnTo>
                <a:lnTo>
                  <a:pt x="892" y="687"/>
                </a:lnTo>
                <a:lnTo>
                  <a:pt x="897" y="691"/>
                </a:lnTo>
                <a:lnTo>
                  <a:pt x="908" y="709"/>
                </a:lnTo>
                <a:lnTo>
                  <a:pt x="909" y="710"/>
                </a:lnTo>
                <a:lnTo>
                  <a:pt x="914" y="710"/>
                </a:lnTo>
                <a:lnTo>
                  <a:pt x="918" y="706"/>
                </a:lnTo>
                <a:lnTo>
                  <a:pt x="914" y="702"/>
                </a:lnTo>
                <a:lnTo>
                  <a:pt x="913" y="694"/>
                </a:lnTo>
                <a:lnTo>
                  <a:pt x="916" y="690"/>
                </a:lnTo>
                <a:lnTo>
                  <a:pt x="914" y="680"/>
                </a:lnTo>
                <a:lnTo>
                  <a:pt x="919" y="682"/>
                </a:lnTo>
                <a:lnTo>
                  <a:pt x="924" y="673"/>
                </a:lnTo>
                <a:lnTo>
                  <a:pt x="922" y="669"/>
                </a:lnTo>
                <a:lnTo>
                  <a:pt x="926" y="675"/>
                </a:lnTo>
                <a:lnTo>
                  <a:pt x="935" y="678"/>
                </a:lnTo>
                <a:lnTo>
                  <a:pt x="938" y="683"/>
                </a:lnTo>
                <a:lnTo>
                  <a:pt x="935" y="682"/>
                </a:lnTo>
                <a:lnTo>
                  <a:pt x="933" y="678"/>
                </a:lnTo>
                <a:lnTo>
                  <a:pt x="929" y="676"/>
                </a:lnTo>
                <a:lnTo>
                  <a:pt x="924" y="680"/>
                </a:lnTo>
                <a:lnTo>
                  <a:pt x="922" y="690"/>
                </a:lnTo>
                <a:lnTo>
                  <a:pt x="928" y="692"/>
                </a:lnTo>
                <a:lnTo>
                  <a:pt x="928" y="697"/>
                </a:lnTo>
                <a:lnTo>
                  <a:pt x="930" y="698"/>
                </a:lnTo>
                <a:lnTo>
                  <a:pt x="935" y="698"/>
                </a:lnTo>
                <a:lnTo>
                  <a:pt x="944" y="692"/>
                </a:lnTo>
                <a:lnTo>
                  <a:pt x="959" y="686"/>
                </a:lnTo>
                <a:lnTo>
                  <a:pt x="964" y="682"/>
                </a:lnTo>
                <a:lnTo>
                  <a:pt x="968" y="677"/>
                </a:lnTo>
                <a:lnTo>
                  <a:pt x="969" y="672"/>
                </a:lnTo>
                <a:lnTo>
                  <a:pt x="969" y="676"/>
                </a:lnTo>
                <a:lnTo>
                  <a:pt x="965" y="681"/>
                </a:lnTo>
                <a:lnTo>
                  <a:pt x="965" y="686"/>
                </a:lnTo>
                <a:lnTo>
                  <a:pt x="968" y="691"/>
                </a:lnTo>
                <a:lnTo>
                  <a:pt x="960" y="697"/>
                </a:lnTo>
                <a:lnTo>
                  <a:pt x="956" y="702"/>
                </a:lnTo>
                <a:lnTo>
                  <a:pt x="953" y="706"/>
                </a:lnTo>
                <a:lnTo>
                  <a:pt x="950" y="710"/>
                </a:lnTo>
                <a:lnTo>
                  <a:pt x="950" y="715"/>
                </a:lnTo>
                <a:lnTo>
                  <a:pt x="954" y="720"/>
                </a:lnTo>
                <a:lnTo>
                  <a:pt x="958" y="719"/>
                </a:lnTo>
                <a:lnTo>
                  <a:pt x="964" y="723"/>
                </a:lnTo>
                <a:lnTo>
                  <a:pt x="960" y="722"/>
                </a:lnTo>
                <a:lnTo>
                  <a:pt x="954" y="723"/>
                </a:lnTo>
                <a:lnTo>
                  <a:pt x="950" y="727"/>
                </a:lnTo>
                <a:lnTo>
                  <a:pt x="949" y="741"/>
                </a:lnTo>
                <a:lnTo>
                  <a:pt x="948" y="750"/>
                </a:lnTo>
                <a:lnTo>
                  <a:pt x="951" y="755"/>
                </a:lnTo>
                <a:lnTo>
                  <a:pt x="953" y="760"/>
                </a:lnTo>
                <a:lnTo>
                  <a:pt x="958" y="756"/>
                </a:lnTo>
                <a:lnTo>
                  <a:pt x="954" y="761"/>
                </a:lnTo>
                <a:lnTo>
                  <a:pt x="949" y="761"/>
                </a:lnTo>
                <a:lnTo>
                  <a:pt x="949" y="756"/>
                </a:lnTo>
                <a:lnTo>
                  <a:pt x="944" y="759"/>
                </a:lnTo>
                <a:lnTo>
                  <a:pt x="930" y="772"/>
                </a:lnTo>
                <a:lnTo>
                  <a:pt x="927" y="776"/>
                </a:lnTo>
                <a:lnTo>
                  <a:pt x="921" y="786"/>
                </a:lnTo>
                <a:lnTo>
                  <a:pt x="921" y="790"/>
                </a:lnTo>
                <a:lnTo>
                  <a:pt x="921" y="796"/>
                </a:lnTo>
                <a:lnTo>
                  <a:pt x="917" y="799"/>
                </a:lnTo>
                <a:lnTo>
                  <a:pt x="912" y="796"/>
                </a:lnTo>
                <a:lnTo>
                  <a:pt x="907" y="801"/>
                </a:lnTo>
                <a:lnTo>
                  <a:pt x="905" y="804"/>
                </a:lnTo>
                <a:lnTo>
                  <a:pt x="895" y="808"/>
                </a:lnTo>
                <a:lnTo>
                  <a:pt x="886" y="813"/>
                </a:lnTo>
                <a:lnTo>
                  <a:pt x="881" y="819"/>
                </a:lnTo>
                <a:lnTo>
                  <a:pt x="879" y="820"/>
                </a:lnTo>
                <a:lnTo>
                  <a:pt x="870" y="829"/>
                </a:lnTo>
                <a:lnTo>
                  <a:pt x="867" y="834"/>
                </a:lnTo>
                <a:lnTo>
                  <a:pt x="865" y="844"/>
                </a:lnTo>
                <a:lnTo>
                  <a:pt x="867" y="848"/>
                </a:lnTo>
                <a:lnTo>
                  <a:pt x="872" y="850"/>
                </a:lnTo>
                <a:lnTo>
                  <a:pt x="872" y="855"/>
                </a:lnTo>
                <a:lnTo>
                  <a:pt x="867" y="854"/>
                </a:lnTo>
                <a:lnTo>
                  <a:pt x="863" y="850"/>
                </a:lnTo>
                <a:lnTo>
                  <a:pt x="858" y="853"/>
                </a:lnTo>
                <a:lnTo>
                  <a:pt x="859" y="856"/>
                </a:lnTo>
                <a:lnTo>
                  <a:pt x="854" y="854"/>
                </a:lnTo>
                <a:lnTo>
                  <a:pt x="850" y="850"/>
                </a:lnTo>
                <a:lnTo>
                  <a:pt x="851" y="845"/>
                </a:lnTo>
                <a:lnTo>
                  <a:pt x="846" y="845"/>
                </a:lnTo>
                <a:lnTo>
                  <a:pt x="842" y="844"/>
                </a:lnTo>
                <a:lnTo>
                  <a:pt x="828" y="848"/>
                </a:lnTo>
                <a:lnTo>
                  <a:pt x="813" y="859"/>
                </a:lnTo>
                <a:lnTo>
                  <a:pt x="804" y="867"/>
                </a:lnTo>
                <a:lnTo>
                  <a:pt x="804" y="872"/>
                </a:lnTo>
                <a:lnTo>
                  <a:pt x="801" y="877"/>
                </a:lnTo>
                <a:lnTo>
                  <a:pt x="791" y="881"/>
                </a:lnTo>
                <a:lnTo>
                  <a:pt x="791" y="886"/>
                </a:lnTo>
                <a:lnTo>
                  <a:pt x="786" y="883"/>
                </a:lnTo>
                <a:lnTo>
                  <a:pt x="781" y="886"/>
                </a:lnTo>
                <a:lnTo>
                  <a:pt x="777" y="891"/>
                </a:lnTo>
                <a:lnTo>
                  <a:pt x="779" y="896"/>
                </a:lnTo>
                <a:lnTo>
                  <a:pt x="777" y="901"/>
                </a:lnTo>
                <a:lnTo>
                  <a:pt x="776" y="906"/>
                </a:lnTo>
                <a:lnTo>
                  <a:pt x="781" y="902"/>
                </a:lnTo>
                <a:lnTo>
                  <a:pt x="786" y="897"/>
                </a:lnTo>
                <a:lnTo>
                  <a:pt x="781" y="893"/>
                </a:lnTo>
                <a:lnTo>
                  <a:pt x="781" y="890"/>
                </a:lnTo>
                <a:lnTo>
                  <a:pt x="786" y="890"/>
                </a:lnTo>
                <a:lnTo>
                  <a:pt x="790" y="895"/>
                </a:lnTo>
                <a:lnTo>
                  <a:pt x="791" y="899"/>
                </a:lnTo>
                <a:lnTo>
                  <a:pt x="801" y="896"/>
                </a:lnTo>
                <a:lnTo>
                  <a:pt x="798" y="892"/>
                </a:lnTo>
                <a:lnTo>
                  <a:pt x="800" y="887"/>
                </a:lnTo>
                <a:lnTo>
                  <a:pt x="797" y="882"/>
                </a:lnTo>
                <a:lnTo>
                  <a:pt x="802" y="880"/>
                </a:lnTo>
                <a:lnTo>
                  <a:pt x="803" y="890"/>
                </a:lnTo>
                <a:lnTo>
                  <a:pt x="806" y="895"/>
                </a:lnTo>
                <a:lnTo>
                  <a:pt x="811" y="896"/>
                </a:lnTo>
                <a:lnTo>
                  <a:pt x="814" y="891"/>
                </a:lnTo>
                <a:lnTo>
                  <a:pt x="819" y="888"/>
                </a:lnTo>
                <a:lnTo>
                  <a:pt x="819" y="883"/>
                </a:lnTo>
                <a:lnTo>
                  <a:pt x="823" y="881"/>
                </a:lnTo>
                <a:lnTo>
                  <a:pt x="827" y="876"/>
                </a:lnTo>
                <a:lnTo>
                  <a:pt x="829" y="867"/>
                </a:lnTo>
                <a:lnTo>
                  <a:pt x="834" y="862"/>
                </a:lnTo>
                <a:lnTo>
                  <a:pt x="839" y="864"/>
                </a:lnTo>
                <a:lnTo>
                  <a:pt x="843" y="869"/>
                </a:lnTo>
                <a:lnTo>
                  <a:pt x="837" y="867"/>
                </a:lnTo>
                <a:lnTo>
                  <a:pt x="835" y="872"/>
                </a:lnTo>
                <a:lnTo>
                  <a:pt x="837" y="877"/>
                </a:lnTo>
                <a:lnTo>
                  <a:pt x="842" y="878"/>
                </a:lnTo>
                <a:lnTo>
                  <a:pt x="846" y="876"/>
                </a:lnTo>
                <a:lnTo>
                  <a:pt x="851" y="871"/>
                </a:lnTo>
                <a:lnTo>
                  <a:pt x="855" y="872"/>
                </a:lnTo>
                <a:lnTo>
                  <a:pt x="860" y="872"/>
                </a:lnTo>
                <a:lnTo>
                  <a:pt x="858" y="867"/>
                </a:lnTo>
                <a:lnTo>
                  <a:pt x="863" y="866"/>
                </a:lnTo>
                <a:lnTo>
                  <a:pt x="865" y="871"/>
                </a:lnTo>
                <a:lnTo>
                  <a:pt x="870" y="862"/>
                </a:lnTo>
                <a:lnTo>
                  <a:pt x="875" y="862"/>
                </a:lnTo>
                <a:lnTo>
                  <a:pt x="879" y="860"/>
                </a:lnTo>
                <a:lnTo>
                  <a:pt x="881" y="855"/>
                </a:lnTo>
                <a:lnTo>
                  <a:pt x="887" y="851"/>
                </a:lnTo>
                <a:lnTo>
                  <a:pt x="892" y="853"/>
                </a:lnTo>
                <a:lnTo>
                  <a:pt x="891" y="857"/>
                </a:lnTo>
                <a:lnTo>
                  <a:pt x="891" y="862"/>
                </a:lnTo>
                <a:lnTo>
                  <a:pt x="890" y="866"/>
                </a:lnTo>
                <a:lnTo>
                  <a:pt x="895" y="862"/>
                </a:lnTo>
                <a:lnTo>
                  <a:pt x="897" y="853"/>
                </a:lnTo>
                <a:lnTo>
                  <a:pt x="907" y="848"/>
                </a:lnTo>
                <a:lnTo>
                  <a:pt x="911" y="849"/>
                </a:lnTo>
                <a:lnTo>
                  <a:pt x="914" y="844"/>
                </a:lnTo>
                <a:lnTo>
                  <a:pt x="919" y="840"/>
                </a:lnTo>
                <a:lnTo>
                  <a:pt x="922" y="836"/>
                </a:lnTo>
                <a:lnTo>
                  <a:pt x="927" y="833"/>
                </a:lnTo>
                <a:lnTo>
                  <a:pt x="924" y="839"/>
                </a:lnTo>
                <a:lnTo>
                  <a:pt x="927" y="843"/>
                </a:lnTo>
                <a:lnTo>
                  <a:pt x="929" y="843"/>
                </a:lnTo>
                <a:lnTo>
                  <a:pt x="929" y="833"/>
                </a:lnTo>
                <a:lnTo>
                  <a:pt x="934" y="832"/>
                </a:lnTo>
                <a:lnTo>
                  <a:pt x="929" y="830"/>
                </a:lnTo>
                <a:lnTo>
                  <a:pt x="933" y="825"/>
                </a:lnTo>
                <a:lnTo>
                  <a:pt x="928" y="824"/>
                </a:lnTo>
                <a:lnTo>
                  <a:pt x="923" y="825"/>
                </a:lnTo>
                <a:lnTo>
                  <a:pt x="930" y="817"/>
                </a:lnTo>
                <a:lnTo>
                  <a:pt x="935" y="817"/>
                </a:lnTo>
                <a:lnTo>
                  <a:pt x="940" y="814"/>
                </a:lnTo>
                <a:lnTo>
                  <a:pt x="945" y="817"/>
                </a:lnTo>
                <a:lnTo>
                  <a:pt x="945" y="812"/>
                </a:lnTo>
                <a:lnTo>
                  <a:pt x="942" y="809"/>
                </a:lnTo>
                <a:lnTo>
                  <a:pt x="945" y="806"/>
                </a:lnTo>
                <a:lnTo>
                  <a:pt x="950" y="808"/>
                </a:lnTo>
                <a:lnTo>
                  <a:pt x="955" y="804"/>
                </a:lnTo>
                <a:lnTo>
                  <a:pt x="958" y="801"/>
                </a:lnTo>
                <a:lnTo>
                  <a:pt x="956" y="796"/>
                </a:lnTo>
                <a:lnTo>
                  <a:pt x="961" y="797"/>
                </a:lnTo>
                <a:lnTo>
                  <a:pt x="966" y="796"/>
                </a:lnTo>
                <a:lnTo>
                  <a:pt x="965" y="794"/>
                </a:lnTo>
                <a:lnTo>
                  <a:pt x="970" y="792"/>
                </a:lnTo>
                <a:lnTo>
                  <a:pt x="971" y="787"/>
                </a:lnTo>
                <a:lnTo>
                  <a:pt x="976" y="791"/>
                </a:lnTo>
                <a:lnTo>
                  <a:pt x="989" y="777"/>
                </a:lnTo>
                <a:lnTo>
                  <a:pt x="986" y="772"/>
                </a:lnTo>
                <a:lnTo>
                  <a:pt x="989" y="769"/>
                </a:lnTo>
                <a:lnTo>
                  <a:pt x="984" y="767"/>
                </a:lnTo>
                <a:lnTo>
                  <a:pt x="992" y="759"/>
                </a:lnTo>
                <a:lnTo>
                  <a:pt x="997" y="760"/>
                </a:lnTo>
                <a:lnTo>
                  <a:pt x="996" y="756"/>
                </a:lnTo>
                <a:lnTo>
                  <a:pt x="1001" y="754"/>
                </a:lnTo>
                <a:lnTo>
                  <a:pt x="1006" y="754"/>
                </a:lnTo>
                <a:lnTo>
                  <a:pt x="1005" y="750"/>
                </a:lnTo>
                <a:lnTo>
                  <a:pt x="1008" y="745"/>
                </a:lnTo>
                <a:lnTo>
                  <a:pt x="1008" y="741"/>
                </a:lnTo>
                <a:lnTo>
                  <a:pt x="1013" y="743"/>
                </a:lnTo>
                <a:lnTo>
                  <a:pt x="1018" y="743"/>
                </a:lnTo>
                <a:lnTo>
                  <a:pt x="1018" y="738"/>
                </a:lnTo>
                <a:lnTo>
                  <a:pt x="1022" y="735"/>
                </a:lnTo>
                <a:lnTo>
                  <a:pt x="1023" y="730"/>
                </a:lnTo>
                <a:lnTo>
                  <a:pt x="1028" y="727"/>
                </a:lnTo>
                <a:lnTo>
                  <a:pt x="1033" y="724"/>
                </a:lnTo>
                <a:lnTo>
                  <a:pt x="1038" y="725"/>
                </a:lnTo>
                <a:lnTo>
                  <a:pt x="1037" y="720"/>
                </a:lnTo>
                <a:lnTo>
                  <a:pt x="1042" y="720"/>
                </a:lnTo>
                <a:lnTo>
                  <a:pt x="1047" y="718"/>
                </a:lnTo>
                <a:lnTo>
                  <a:pt x="1048" y="713"/>
                </a:lnTo>
                <a:lnTo>
                  <a:pt x="1047" y="709"/>
                </a:lnTo>
                <a:lnTo>
                  <a:pt x="1043" y="710"/>
                </a:lnTo>
                <a:lnTo>
                  <a:pt x="1047" y="707"/>
                </a:lnTo>
                <a:lnTo>
                  <a:pt x="1052" y="704"/>
                </a:lnTo>
                <a:lnTo>
                  <a:pt x="1048" y="699"/>
                </a:lnTo>
                <a:lnTo>
                  <a:pt x="1053" y="696"/>
                </a:lnTo>
                <a:lnTo>
                  <a:pt x="1055" y="692"/>
                </a:lnTo>
                <a:lnTo>
                  <a:pt x="1060" y="691"/>
                </a:lnTo>
                <a:lnTo>
                  <a:pt x="1064" y="686"/>
                </a:lnTo>
                <a:lnTo>
                  <a:pt x="1070" y="676"/>
                </a:lnTo>
                <a:lnTo>
                  <a:pt x="1066" y="672"/>
                </a:lnTo>
                <a:lnTo>
                  <a:pt x="1061" y="671"/>
                </a:lnTo>
                <a:lnTo>
                  <a:pt x="1058" y="666"/>
                </a:lnTo>
                <a:lnTo>
                  <a:pt x="1052" y="667"/>
                </a:lnTo>
                <a:lnTo>
                  <a:pt x="1048" y="667"/>
                </a:lnTo>
                <a:lnTo>
                  <a:pt x="1043" y="669"/>
                </a:lnTo>
                <a:lnTo>
                  <a:pt x="1042" y="665"/>
                </a:lnTo>
                <a:lnTo>
                  <a:pt x="1044" y="660"/>
                </a:lnTo>
                <a:lnTo>
                  <a:pt x="1044" y="655"/>
                </a:lnTo>
                <a:lnTo>
                  <a:pt x="1044" y="651"/>
                </a:lnTo>
                <a:lnTo>
                  <a:pt x="1054" y="645"/>
                </a:lnTo>
                <a:lnTo>
                  <a:pt x="1053" y="640"/>
                </a:lnTo>
                <a:lnTo>
                  <a:pt x="1054" y="635"/>
                </a:lnTo>
                <a:lnTo>
                  <a:pt x="1059" y="635"/>
                </a:lnTo>
                <a:lnTo>
                  <a:pt x="1063" y="630"/>
                </a:lnTo>
                <a:lnTo>
                  <a:pt x="1064" y="635"/>
                </a:lnTo>
                <a:lnTo>
                  <a:pt x="1068" y="633"/>
                </a:lnTo>
                <a:lnTo>
                  <a:pt x="1071" y="628"/>
                </a:lnTo>
                <a:lnTo>
                  <a:pt x="1070" y="623"/>
                </a:lnTo>
                <a:lnTo>
                  <a:pt x="1065" y="623"/>
                </a:lnTo>
                <a:lnTo>
                  <a:pt x="1070" y="620"/>
                </a:lnTo>
                <a:lnTo>
                  <a:pt x="1074" y="620"/>
                </a:lnTo>
                <a:lnTo>
                  <a:pt x="1079" y="617"/>
                </a:lnTo>
                <a:lnTo>
                  <a:pt x="1081" y="608"/>
                </a:lnTo>
                <a:lnTo>
                  <a:pt x="1077" y="603"/>
                </a:lnTo>
                <a:lnTo>
                  <a:pt x="1071" y="601"/>
                </a:lnTo>
                <a:lnTo>
                  <a:pt x="1068" y="597"/>
                </a:lnTo>
                <a:lnTo>
                  <a:pt x="1071" y="597"/>
                </a:lnTo>
                <a:lnTo>
                  <a:pt x="1076" y="599"/>
                </a:lnTo>
                <a:lnTo>
                  <a:pt x="1081" y="599"/>
                </a:lnTo>
                <a:lnTo>
                  <a:pt x="1089" y="591"/>
                </a:lnTo>
                <a:lnTo>
                  <a:pt x="1086" y="586"/>
                </a:lnTo>
                <a:lnTo>
                  <a:pt x="1087" y="581"/>
                </a:lnTo>
                <a:lnTo>
                  <a:pt x="1095" y="572"/>
                </a:lnTo>
                <a:lnTo>
                  <a:pt x="1100" y="568"/>
                </a:lnTo>
                <a:lnTo>
                  <a:pt x="1097" y="564"/>
                </a:lnTo>
                <a:lnTo>
                  <a:pt x="1101" y="559"/>
                </a:lnTo>
                <a:lnTo>
                  <a:pt x="1105" y="554"/>
                </a:lnTo>
                <a:lnTo>
                  <a:pt x="1110" y="552"/>
                </a:lnTo>
                <a:lnTo>
                  <a:pt x="1113" y="547"/>
                </a:lnTo>
                <a:lnTo>
                  <a:pt x="1116" y="543"/>
                </a:lnTo>
                <a:lnTo>
                  <a:pt x="1126" y="535"/>
                </a:lnTo>
                <a:lnTo>
                  <a:pt x="1126" y="531"/>
                </a:lnTo>
                <a:lnTo>
                  <a:pt x="1127" y="531"/>
                </a:lnTo>
                <a:lnTo>
                  <a:pt x="1128" y="536"/>
                </a:lnTo>
                <a:lnTo>
                  <a:pt x="1132" y="538"/>
                </a:lnTo>
                <a:lnTo>
                  <a:pt x="1137" y="535"/>
                </a:lnTo>
                <a:lnTo>
                  <a:pt x="1142" y="535"/>
                </a:lnTo>
                <a:lnTo>
                  <a:pt x="1144" y="526"/>
                </a:lnTo>
                <a:lnTo>
                  <a:pt x="1148" y="523"/>
                </a:lnTo>
                <a:lnTo>
                  <a:pt x="1152" y="520"/>
                </a:lnTo>
                <a:lnTo>
                  <a:pt x="1156" y="520"/>
                </a:lnTo>
                <a:lnTo>
                  <a:pt x="1152" y="524"/>
                </a:lnTo>
                <a:lnTo>
                  <a:pt x="1144" y="534"/>
                </a:lnTo>
                <a:lnTo>
                  <a:pt x="1142" y="538"/>
                </a:lnTo>
                <a:lnTo>
                  <a:pt x="1142" y="541"/>
                </a:lnTo>
                <a:lnTo>
                  <a:pt x="1153" y="547"/>
                </a:lnTo>
                <a:lnTo>
                  <a:pt x="1163" y="549"/>
                </a:lnTo>
                <a:lnTo>
                  <a:pt x="1168" y="552"/>
                </a:lnTo>
                <a:lnTo>
                  <a:pt x="1153" y="551"/>
                </a:lnTo>
                <a:lnTo>
                  <a:pt x="1149" y="550"/>
                </a:lnTo>
                <a:lnTo>
                  <a:pt x="1144" y="552"/>
                </a:lnTo>
                <a:lnTo>
                  <a:pt x="1140" y="554"/>
                </a:lnTo>
                <a:lnTo>
                  <a:pt x="1131" y="550"/>
                </a:lnTo>
                <a:lnTo>
                  <a:pt x="1126" y="554"/>
                </a:lnTo>
                <a:lnTo>
                  <a:pt x="1118" y="562"/>
                </a:lnTo>
                <a:lnTo>
                  <a:pt x="1108" y="568"/>
                </a:lnTo>
                <a:lnTo>
                  <a:pt x="1113" y="578"/>
                </a:lnTo>
                <a:lnTo>
                  <a:pt x="1113" y="588"/>
                </a:lnTo>
                <a:lnTo>
                  <a:pt x="1112" y="591"/>
                </a:lnTo>
                <a:lnTo>
                  <a:pt x="1112" y="596"/>
                </a:lnTo>
                <a:lnTo>
                  <a:pt x="1107" y="606"/>
                </a:lnTo>
                <a:lnTo>
                  <a:pt x="1105" y="609"/>
                </a:lnTo>
                <a:lnTo>
                  <a:pt x="1102" y="623"/>
                </a:lnTo>
                <a:lnTo>
                  <a:pt x="1107" y="628"/>
                </a:lnTo>
                <a:lnTo>
                  <a:pt x="1111" y="628"/>
                </a:lnTo>
                <a:lnTo>
                  <a:pt x="1116" y="627"/>
                </a:lnTo>
                <a:lnTo>
                  <a:pt x="1121" y="623"/>
                </a:lnTo>
                <a:lnTo>
                  <a:pt x="1126" y="620"/>
                </a:lnTo>
                <a:lnTo>
                  <a:pt x="1121" y="630"/>
                </a:lnTo>
                <a:lnTo>
                  <a:pt x="1116" y="634"/>
                </a:lnTo>
                <a:lnTo>
                  <a:pt x="1118" y="639"/>
                </a:lnTo>
                <a:lnTo>
                  <a:pt x="1113" y="638"/>
                </a:lnTo>
                <a:lnTo>
                  <a:pt x="1110" y="640"/>
                </a:lnTo>
                <a:lnTo>
                  <a:pt x="1105" y="644"/>
                </a:lnTo>
                <a:lnTo>
                  <a:pt x="1102" y="648"/>
                </a:lnTo>
                <a:lnTo>
                  <a:pt x="1106" y="652"/>
                </a:lnTo>
                <a:lnTo>
                  <a:pt x="1111" y="655"/>
                </a:lnTo>
                <a:lnTo>
                  <a:pt x="1114" y="655"/>
                </a:lnTo>
                <a:lnTo>
                  <a:pt x="1118" y="649"/>
                </a:lnTo>
                <a:lnTo>
                  <a:pt x="1123" y="650"/>
                </a:lnTo>
                <a:lnTo>
                  <a:pt x="1128" y="650"/>
                </a:lnTo>
                <a:lnTo>
                  <a:pt x="1124" y="645"/>
                </a:lnTo>
                <a:lnTo>
                  <a:pt x="1133" y="648"/>
                </a:lnTo>
                <a:lnTo>
                  <a:pt x="1133" y="643"/>
                </a:lnTo>
                <a:lnTo>
                  <a:pt x="1140" y="634"/>
                </a:lnTo>
                <a:lnTo>
                  <a:pt x="1139" y="629"/>
                </a:lnTo>
                <a:lnTo>
                  <a:pt x="1144" y="631"/>
                </a:lnTo>
                <a:lnTo>
                  <a:pt x="1148" y="622"/>
                </a:lnTo>
                <a:lnTo>
                  <a:pt x="1147" y="625"/>
                </a:lnTo>
                <a:lnTo>
                  <a:pt x="1149" y="631"/>
                </a:lnTo>
                <a:lnTo>
                  <a:pt x="1150" y="625"/>
                </a:lnTo>
                <a:lnTo>
                  <a:pt x="1154" y="623"/>
                </a:lnTo>
                <a:lnTo>
                  <a:pt x="1155" y="622"/>
                </a:lnTo>
                <a:lnTo>
                  <a:pt x="1153" y="614"/>
                </a:lnTo>
                <a:lnTo>
                  <a:pt x="1156" y="615"/>
                </a:lnTo>
                <a:lnTo>
                  <a:pt x="1161" y="620"/>
                </a:lnTo>
                <a:lnTo>
                  <a:pt x="1160" y="615"/>
                </a:lnTo>
                <a:lnTo>
                  <a:pt x="1160" y="610"/>
                </a:lnTo>
                <a:lnTo>
                  <a:pt x="1161" y="606"/>
                </a:lnTo>
                <a:lnTo>
                  <a:pt x="1161" y="610"/>
                </a:lnTo>
                <a:lnTo>
                  <a:pt x="1165" y="615"/>
                </a:lnTo>
                <a:lnTo>
                  <a:pt x="1164" y="610"/>
                </a:lnTo>
                <a:lnTo>
                  <a:pt x="1165" y="606"/>
                </a:lnTo>
                <a:lnTo>
                  <a:pt x="1168" y="601"/>
                </a:lnTo>
                <a:lnTo>
                  <a:pt x="1168" y="596"/>
                </a:lnTo>
                <a:lnTo>
                  <a:pt x="1173" y="604"/>
                </a:lnTo>
                <a:lnTo>
                  <a:pt x="1173" y="599"/>
                </a:lnTo>
                <a:lnTo>
                  <a:pt x="1176" y="599"/>
                </a:lnTo>
                <a:lnTo>
                  <a:pt x="1189" y="602"/>
                </a:lnTo>
                <a:lnTo>
                  <a:pt x="1191" y="597"/>
                </a:lnTo>
                <a:lnTo>
                  <a:pt x="1195" y="596"/>
                </a:lnTo>
                <a:lnTo>
                  <a:pt x="1195" y="591"/>
                </a:lnTo>
                <a:lnTo>
                  <a:pt x="1198" y="586"/>
                </a:lnTo>
                <a:lnTo>
                  <a:pt x="1197" y="582"/>
                </a:lnTo>
                <a:lnTo>
                  <a:pt x="1192" y="582"/>
                </a:lnTo>
                <a:lnTo>
                  <a:pt x="1196" y="577"/>
                </a:lnTo>
                <a:lnTo>
                  <a:pt x="1197" y="573"/>
                </a:lnTo>
                <a:lnTo>
                  <a:pt x="1202" y="571"/>
                </a:lnTo>
                <a:lnTo>
                  <a:pt x="1201" y="566"/>
                </a:lnTo>
                <a:lnTo>
                  <a:pt x="1196" y="565"/>
                </a:lnTo>
                <a:lnTo>
                  <a:pt x="1194" y="568"/>
                </a:lnTo>
                <a:lnTo>
                  <a:pt x="1189" y="567"/>
                </a:lnTo>
                <a:lnTo>
                  <a:pt x="1184" y="570"/>
                </a:lnTo>
                <a:lnTo>
                  <a:pt x="1187" y="565"/>
                </a:lnTo>
                <a:lnTo>
                  <a:pt x="1192" y="565"/>
                </a:lnTo>
                <a:lnTo>
                  <a:pt x="1194" y="560"/>
                </a:lnTo>
                <a:lnTo>
                  <a:pt x="1191" y="555"/>
                </a:lnTo>
                <a:lnTo>
                  <a:pt x="1187" y="560"/>
                </a:lnTo>
                <a:lnTo>
                  <a:pt x="1185" y="555"/>
                </a:lnTo>
                <a:lnTo>
                  <a:pt x="1181" y="557"/>
                </a:lnTo>
                <a:lnTo>
                  <a:pt x="1184" y="554"/>
                </a:lnTo>
                <a:lnTo>
                  <a:pt x="1179" y="555"/>
                </a:lnTo>
                <a:lnTo>
                  <a:pt x="1189" y="549"/>
                </a:lnTo>
                <a:lnTo>
                  <a:pt x="1190" y="543"/>
                </a:lnTo>
                <a:lnTo>
                  <a:pt x="1187" y="539"/>
                </a:lnTo>
                <a:lnTo>
                  <a:pt x="1184" y="543"/>
                </a:lnTo>
                <a:lnTo>
                  <a:pt x="1185" y="539"/>
                </a:lnTo>
                <a:lnTo>
                  <a:pt x="1190" y="535"/>
                </a:lnTo>
                <a:lnTo>
                  <a:pt x="1195" y="538"/>
                </a:lnTo>
                <a:lnTo>
                  <a:pt x="1195" y="534"/>
                </a:lnTo>
                <a:lnTo>
                  <a:pt x="1198" y="529"/>
                </a:lnTo>
                <a:lnTo>
                  <a:pt x="1200" y="524"/>
                </a:lnTo>
                <a:lnTo>
                  <a:pt x="1198" y="530"/>
                </a:lnTo>
                <a:lnTo>
                  <a:pt x="1196" y="535"/>
                </a:lnTo>
                <a:lnTo>
                  <a:pt x="1196" y="540"/>
                </a:lnTo>
                <a:lnTo>
                  <a:pt x="1197" y="545"/>
                </a:lnTo>
                <a:lnTo>
                  <a:pt x="1201" y="546"/>
                </a:lnTo>
                <a:lnTo>
                  <a:pt x="1203" y="541"/>
                </a:lnTo>
                <a:lnTo>
                  <a:pt x="1206" y="546"/>
                </a:lnTo>
                <a:lnTo>
                  <a:pt x="1205" y="538"/>
                </a:lnTo>
                <a:lnTo>
                  <a:pt x="1207" y="533"/>
                </a:lnTo>
                <a:lnTo>
                  <a:pt x="1208" y="541"/>
                </a:lnTo>
                <a:lnTo>
                  <a:pt x="1210" y="538"/>
                </a:lnTo>
                <a:lnTo>
                  <a:pt x="1215" y="541"/>
                </a:lnTo>
                <a:lnTo>
                  <a:pt x="1216" y="536"/>
                </a:lnTo>
                <a:lnTo>
                  <a:pt x="1219" y="538"/>
                </a:lnTo>
                <a:lnTo>
                  <a:pt x="1224" y="535"/>
                </a:lnTo>
                <a:lnTo>
                  <a:pt x="1231" y="526"/>
                </a:lnTo>
                <a:lnTo>
                  <a:pt x="1234" y="525"/>
                </a:lnTo>
                <a:lnTo>
                  <a:pt x="1239" y="526"/>
                </a:lnTo>
                <a:lnTo>
                  <a:pt x="1231" y="529"/>
                </a:lnTo>
                <a:lnTo>
                  <a:pt x="1229" y="534"/>
                </a:lnTo>
                <a:lnTo>
                  <a:pt x="1229" y="539"/>
                </a:lnTo>
                <a:lnTo>
                  <a:pt x="1234" y="541"/>
                </a:lnTo>
                <a:lnTo>
                  <a:pt x="1239" y="543"/>
                </a:lnTo>
                <a:lnTo>
                  <a:pt x="1242" y="538"/>
                </a:lnTo>
                <a:lnTo>
                  <a:pt x="1247" y="539"/>
                </a:lnTo>
                <a:lnTo>
                  <a:pt x="1237" y="545"/>
                </a:lnTo>
                <a:lnTo>
                  <a:pt x="1234" y="550"/>
                </a:lnTo>
                <a:lnTo>
                  <a:pt x="1239" y="549"/>
                </a:lnTo>
                <a:lnTo>
                  <a:pt x="1248" y="541"/>
                </a:lnTo>
                <a:lnTo>
                  <a:pt x="1245" y="551"/>
                </a:lnTo>
                <a:lnTo>
                  <a:pt x="1250" y="547"/>
                </a:lnTo>
                <a:lnTo>
                  <a:pt x="1255" y="550"/>
                </a:lnTo>
                <a:lnTo>
                  <a:pt x="1260" y="549"/>
                </a:lnTo>
                <a:lnTo>
                  <a:pt x="1258" y="554"/>
                </a:lnTo>
                <a:lnTo>
                  <a:pt x="1258" y="557"/>
                </a:lnTo>
                <a:lnTo>
                  <a:pt x="1263" y="557"/>
                </a:lnTo>
                <a:lnTo>
                  <a:pt x="1268" y="560"/>
                </a:lnTo>
                <a:lnTo>
                  <a:pt x="1271" y="561"/>
                </a:lnTo>
                <a:lnTo>
                  <a:pt x="1276" y="556"/>
                </a:lnTo>
                <a:lnTo>
                  <a:pt x="1278" y="551"/>
                </a:lnTo>
                <a:lnTo>
                  <a:pt x="1281" y="546"/>
                </a:lnTo>
                <a:lnTo>
                  <a:pt x="1282" y="541"/>
                </a:lnTo>
                <a:lnTo>
                  <a:pt x="1286" y="538"/>
                </a:lnTo>
                <a:lnTo>
                  <a:pt x="1284" y="543"/>
                </a:lnTo>
                <a:lnTo>
                  <a:pt x="1282" y="546"/>
                </a:lnTo>
                <a:lnTo>
                  <a:pt x="1285" y="551"/>
                </a:lnTo>
                <a:lnTo>
                  <a:pt x="1282" y="556"/>
                </a:lnTo>
                <a:lnTo>
                  <a:pt x="1286" y="561"/>
                </a:lnTo>
                <a:lnTo>
                  <a:pt x="1290" y="564"/>
                </a:lnTo>
                <a:lnTo>
                  <a:pt x="1301" y="562"/>
                </a:lnTo>
                <a:lnTo>
                  <a:pt x="1305" y="566"/>
                </a:lnTo>
                <a:lnTo>
                  <a:pt x="1308" y="571"/>
                </a:lnTo>
                <a:lnTo>
                  <a:pt x="1313" y="571"/>
                </a:lnTo>
                <a:lnTo>
                  <a:pt x="1316" y="570"/>
                </a:lnTo>
                <a:lnTo>
                  <a:pt x="1321" y="567"/>
                </a:lnTo>
                <a:lnTo>
                  <a:pt x="1336" y="561"/>
                </a:lnTo>
                <a:lnTo>
                  <a:pt x="1344" y="557"/>
                </a:lnTo>
                <a:lnTo>
                  <a:pt x="1368" y="556"/>
                </a:lnTo>
                <a:lnTo>
                  <a:pt x="1373" y="557"/>
                </a:lnTo>
                <a:lnTo>
                  <a:pt x="1379" y="552"/>
                </a:lnTo>
                <a:lnTo>
                  <a:pt x="1379" y="547"/>
                </a:lnTo>
                <a:lnTo>
                  <a:pt x="1384" y="552"/>
                </a:lnTo>
                <a:lnTo>
                  <a:pt x="1384" y="556"/>
                </a:lnTo>
                <a:lnTo>
                  <a:pt x="1381" y="560"/>
                </a:lnTo>
                <a:lnTo>
                  <a:pt x="1396" y="562"/>
                </a:lnTo>
                <a:lnTo>
                  <a:pt x="1411" y="561"/>
                </a:lnTo>
                <a:lnTo>
                  <a:pt x="1415" y="559"/>
                </a:lnTo>
                <a:lnTo>
                  <a:pt x="1423" y="549"/>
                </a:lnTo>
                <a:lnTo>
                  <a:pt x="1427" y="539"/>
                </a:lnTo>
                <a:lnTo>
                  <a:pt x="1431" y="538"/>
                </a:lnTo>
                <a:lnTo>
                  <a:pt x="1438" y="543"/>
                </a:lnTo>
                <a:lnTo>
                  <a:pt x="1442" y="543"/>
                </a:lnTo>
                <a:lnTo>
                  <a:pt x="1447" y="544"/>
                </a:lnTo>
                <a:lnTo>
                  <a:pt x="1442" y="543"/>
                </a:lnTo>
                <a:lnTo>
                  <a:pt x="1437" y="545"/>
                </a:lnTo>
                <a:lnTo>
                  <a:pt x="1438" y="550"/>
                </a:lnTo>
                <a:lnTo>
                  <a:pt x="1441" y="555"/>
                </a:lnTo>
                <a:lnTo>
                  <a:pt x="1438" y="550"/>
                </a:lnTo>
                <a:lnTo>
                  <a:pt x="1436" y="545"/>
                </a:lnTo>
                <a:lnTo>
                  <a:pt x="1433" y="541"/>
                </a:lnTo>
                <a:lnTo>
                  <a:pt x="1428" y="543"/>
                </a:lnTo>
                <a:lnTo>
                  <a:pt x="1429" y="547"/>
                </a:lnTo>
                <a:lnTo>
                  <a:pt x="1433" y="552"/>
                </a:lnTo>
                <a:lnTo>
                  <a:pt x="1433" y="557"/>
                </a:lnTo>
                <a:lnTo>
                  <a:pt x="1432" y="562"/>
                </a:lnTo>
                <a:lnTo>
                  <a:pt x="1427" y="565"/>
                </a:lnTo>
                <a:lnTo>
                  <a:pt x="1437" y="567"/>
                </a:lnTo>
                <a:lnTo>
                  <a:pt x="1442" y="570"/>
                </a:lnTo>
                <a:lnTo>
                  <a:pt x="1447" y="570"/>
                </a:lnTo>
                <a:lnTo>
                  <a:pt x="1452" y="572"/>
                </a:lnTo>
                <a:lnTo>
                  <a:pt x="1455" y="572"/>
                </a:lnTo>
                <a:lnTo>
                  <a:pt x="1465" y="575"/>
                </a:lnTo>
                <a:lnTo>
                  <a:pt x="1470" y="572"/>
                </a:lnTo>
                <a:lnTo>
                  <a:pt x="1470" y="576"/>
                </a:lnTo>
                <a:lnTo>
                  <a:pt x="1475" y="576"/>
                </a:lnTo>
                <a:lnTo>
                  <a:pt x="1480" y="577"/>
                </a:lnTo>
                <a:lnTo>
                  <a:pt x="1489" y="583"/>
                </a:lnTo>
                <a:lnTo>
                  <a:pt x="1492" y="588"/>
                </a:lnTo>
                <a:lnTo>
                  <a:pt x="1502" y="592"/>
                </a:lnTo>
                <a:lnTo>
                  <a:pt x="1506" y="589"/>
                </a:lnTo>
                <a:lnTo>
                  <a:pt x="1502" y="594"/>
                </a:lnTo>
                <a:lnTo>
                  <a:pt x="1517" y="599"/>
                </a:lnTo>
                <a:lnTo>
                  <a:pt x="1526" y="599"/>
                </a:lnTo>
                <a:lnTo>
                  <a:pt x="1531" y="602"/>
                </a:lnTo>
                <a:lnTo>
                  <a:pt x="1536" y="606"/>
                </a:lnTo>
                <a:lnTo>
                  <a:pt x="1537" y="602"/>
                </a:lnTo>
                <a:lnTo>
                  <a:pt x="1537" y="597"/>
                </a:lnTo>
                <a:lnTo>
                  <a:pt x="1536" y="592"/>
                </a:lnTo>
                <a:lnTo>
                  <a:pt x="1546" y="596"/>
                </a:lnTo>
                <a:lnTo>
                  <a:pt x="1549" y="591"/>
                </a:lnTo>
                <a:lnTo>
                  <a:pt x="1547" y="586"/>
                </a:lnTo>
                <a:lnTo>
                  <a:pt x="1543" y="582"/>
                </a:lnTo>
                <a:lnTo>
                  <a:pt x="1538" y="578"/>
                </a:lnTo>
                <a:lnTo>
                  <a:pt x="1533" y="582"/>
                </a:lnTo>
                <a:lnTo>
                  <a:pt x="1534" y="577"/>
                </a:lnTo>
                <a:lnTo>
                  <a:pt x="1530" y="577"/>
                </a:lnTo>
                <a:lnTo>
                  <a:pt x="1527" y="572"/>
                </a:lnTo>
                <a:lnTo>
                  <a:pt x="1517" y="573"/>
                </a:lnTo>
                <a:lnTo>
                  <a:pt x="1512" y="576"/>
                </a:lnTo>
                <a:lnTo>
                  <a:pt x="1516" y="571"/>
                </a:lnTo>
                <a:lnTo>
                  <a:pt x="1512" y="566"/>
                </a:lnTo>
                <a:lnTo>
                  <a:pt x="1517" y="568"/>
                </a:lnTo>
                <a:lnTo>
                  <a:pt x="1521" y="566"/>
                </a:lnTo>
                <a:lnTo>
                  <a:pt x="1526" y="567"/>
                </a:lnTo>
                <a:lnTo>
                  <a:pt x="1530" y="572"/>
                </a:lnTo>
                <a:lnTo>
                  <a:pt x="1534" y="572"/>
                </a:lnTo>
                <a:lnTo>
                  <a:pt x="1538" y="571"/>
                </a:lnTo>
                <a:lnTo>
                  <a:pt x="1538" y="566"/>
                </a:lnTo>
                <a:lnTo>
                  <a:pt x="1536" y="561"/>
                </a:lnTo>
                <a:lnTo>
                  <a:pt x="1546" y="562"/>
                </a:lnTo>
                <a:lnTo>
                  <a:pt x="1541" y="566"/>
                </a:lnTo>
                <a:lnTo>
                  <a:pt x="1543" y="572"/>
                </a:lnTo>
                <a:lnTo>
                  <a:pt x="1552" y="581"/>
                </a:lnTo>
                <a:lnTo>
                  <a:pt x="1549" y="586"/>
                </a:lnTo>
                <a:lnTo>
                  <a:pt x="1554" y="588"/>
                </a:lnTo>
                <a:lnTo>
                  <a:pt x="1559" y="585"/>
                </a:lnTo>
                <a:lnTo>
                  <a:pt x="1564" y="582"/>
                </a:lnTo>
                <a:lnTo>
                  <a:pt x="1568" y="587"/>
                </a:lnTo>
                <a:lnTo>
                  <a:pt x="1573" y="589"/>
                </a:lnTo>
                <a:lnTo>
                  <a:pt x="1576" y="588"/>
                </a:lnTo>
                <a:lnTo>
                  <a:pt x="1576" y="583"/>
                </a:lnTo>
                <a:lnTo>
                  <a:pt x="1569" y="575"/>
                </a:lnTo>
                <a:lnTo>
                  <a:pt x="1568" y="570"/>
                </a:lnTo>
                <a:lnTo>
                  <a:pt x="1569" y="570"/>
                </a:lnTo>
                <a:lnTo>
                  <a:pt x="1564" y="566"/>
                </a:lnTo>
                <a:lnTo>
                  <a:pt x="1554" y="552"/>
                </a:lnTo>
                <a:lnTo>
                  <a:pt x="1552" y="546"/>
                </a:lnTo>
                <a:lnTo>
                  <a:pt x="1549" y="543"/>
                </a:lnTo>
                <a:lnTo>
                  <a:pt x="1554" y="545"/>
                </a:lnTo>
                <a:lnTo>
                  <a:pt x="1549" y="541"/>
                </a:lnTo>
                <a:lnTo>
                  <a:pt x="1544" y="538"/>
                </a:lnTo>
                <a:lnTo>
                  <a:pt x="1546" y="538"/>
                </a:lnTo>
                <a:lnTo>
                  <a:pt x="1546" y="528"/>
                </a:lnTo>
                <a:lnTo>
                  <a:pt x="1548" y="536"/>
                </a:lnTo>
                <a:lnTo>
                  <a:pt x="1553" y="541"/>
                </a:lnTo>
                <a:lnTo>
                  <a:pt x="1560" y="550"/>
                </a:lnTo>
                <a:lnTo>
                  <a:pt x="1563" y="555"/>
                </a:lnTo>
                <a:lnTo>
                  <a:pt x="1567" y="560"/>
                </a:lnTo>
                <a:lnTo>
                  <a:pt x="1572" y="560"/>
                </a:lnTo>
                <a:lnTo>
                  <a:pt x="1572" y="565"/>
                </a:lnTo>
                <a:lnTo>
                  <a:pt x="1580" y="572"/>
                </a:lnTo>
                <a:lnTo>
                  <a:pt x="1584" y="577"/>
                </a:lnTo>
                <a:lnTo>
                  <a:pt x="1589" y="577"/>
                </a:lnTo>
                <a:lnTo>
                  <a:pt x="1590" y="577"/>
                </a:lnTo>
                <a:lnTo>
                  <a:pt x="1588" y="578"/>
                </a:lnTo>
                <a:lnTo>
                  <a:pt x="1590" y="583"/>
                </a:lnTo>
                <a:lnTo>
                  <a:pt x="1600" y="581"/>
                </a:lnTo>
                <a:lnTo>
                  <a:pt x="1592" y="577"/>
                </a:lnTo>
                <a:lnTo>
                  <a:pt x="1597" y="578"/>
                </a:lnTo>
                <a:lnTo>
                  <a:pt x="1602" y="576"/>
                </a:lnTo>
                <a:lnTo>
                  <a:pt x="1601" y="562"/>
                </a:lnTo>
                <a:lnTo>
                  <a:pt x="1606" y="560"/>
                </a:lnTo>
                <a:lnTo>
                  <a:pt x="1602" y="562"/>
                </a:lnTo>
                <a:lnTo>
                  <a:pt x="1602" y="567"/>
                </a:lnTo>
                <a:lnTo>
                  <a:pt x="1605" y="572"/>
                </a:lnTo>
                <a:lnTo>
                  <a:pt x="1605" y="577"/>
                </a:lnTo>
                <a:lnTo>
                  <a:pt x="1606" y="582"/>
                </a:lnTo>
                <a:lnTo>
                  <a:pt x="1610" y="586"/>
                </a:lnTo>
                <a:lnTo>
                  <a:pt x="1615" y="587"/>
                </a:lnTo>
                <a:lnTo>
                  <a:pt x="1615" y="582"/>
                </a:lnTo>
                <a:lnTo>
                  <a:pt x="1616" y="577"/>
                </a:lnTo>
                <a:lnTo>
                  <a:pt x="1616" y="587"/>
                </a:lnTo>
                <a:lnTo>
                  <a:pt x="1620" y="592"/>
                </a:lnTo>
                <a:lnTo>
                  <a:pt x="1623" y="592"/>
                </a:lnTo>
                <a:lnTo>
                  <a:pt x="1625" y="587"/>
                </a:lnTo>
                <a:lnTo>
                  <a:pt x="1634" y="586"/>
                </a:lnTo>
                <a:lnTo>
                  <a:pt x="1625" y="588"/>
                </a:lnTo>
                <a:lnTo>
                  <a:pt x="1627" y="593"/>
                </a:lnTo>
                <a:lnTo>
                  <a:pt x="1631" y="596"/>
                </a:lnTo>
                <a:lnTo>
                  <a:pt x="1636" y="598"/>
                </a:lnTo>
                <a:lnTo>
                  <a:pt x="1641" y="598"/>
                </a:lnTo>
                <a:lnTo>
                  <a:pt x="1646" y="602"/>
                </a:lnTo>
                <a:lnTo>
                  <a:pt x="1636" y="599"/>
                </a:lnTo>
                <a:lnTo>
                  <a:pt x="1627" y="599"/>
                </a:lnTo>
                <a:lnTo>
                  <a:pt x="1630" y="604"/>
                </a:lnTo>
                <a:lnTo>
                  <a:pt x="1634" y="606"/>
                </a:lnTo>
                <a:lnTo>
                  <a:pt x="1636" y="610"/>
                </a:lnTo>
                <a:lnTo>
                  <a:pt x="1641" y="610"/>
                </a:lnTo>
                <a:lnTo>
                  <a:pt x="1639" y="615"/>
                </a:lnTo>
                <a:lnTo>
                  <a:pt x="1649" y="613"/>
                </a:lnTo>
                <a:lnTo>
                  <a:pt x="1646" y="617"/>
                </a:lnTo>
                <a:lnTo>
                  <a:pt x="1639" y="620"/>
                </a:lnTo>
                <a:lnTo>
                  <a:pt x="1641" y="625"/>
                </a:lnTo>
                <a:lnTo>
                  <a:pt x="1646" y="625"/>
                </a:lnTo>
                <a:lnTo>
                  <a:pt x="1649" y="622"/>
                </a:lnTo>
                <a:lnTo>
                  <a:pt x="1654" y="624"/>
                </a:lnTo>
                <a:lnTo>
                  <a:pt x="1659" y="625"/>
                </a:lnTo>
                <a:lnTo>
                  <a:pt x="1663" y="620"/>
                </a:lnTo>
                <a:lnTo>
                  <a:pt x="1665" y="625"/>
                </a:lnTo>
                <a:lnTo>
                  <a:pt x="1665" y="630"/>
                </a:lnTo>
                <a:lnTo>
                  <a:pt x="1670" y="633"/>
                </a:lnTo>
                <a:lnTo>
                  <a:pt x="1675" y="634"/>
                </a:lnTo>
                <a:lnTo>
                  <a:pt x="1680" y="631"/>
                </a:lnTo>
                <a:lnTo>
                  <a:pt x="1678" y="636"/>
                </a:lnTo>
                <a:lnTo>
                  <a:pt x="1681" y="641"/>
                </a:lnTo>
                <a:lnTo>
                  <a:pt x="1686" y="638"/>
                </a:lnTo>
                <a:lnTo>
                  <a:pt x="1688" y="644"/>
                </a:lnTo>
                <a:lnTo>
                  <a:pt x="1693" y="645"/>
                </a:lnTo>
                <a:lnTo>
                  <a:pt x="1697" y="649"/>
                </a:lnTo>
                <a:lnTo>
                  <a:pt x="1702" y="649"/>
                </a:lnTo>
                <a:lnTo>
                  <a:pt x="1706" y="652"/>
                </a:lnTo>
                <a:lnTo>
                  <a:pt x="1712" y="651"/>
                </a:lnTo>
                <a:lnTo>
                  <a:pt x="1715" y="651"/>
                </a:lnTo>
                <a:lnTo>
                  <a:pt x="1710" y="654"/>
                </a:lnTo>
                <a:lnTo>
                  <a:pt x="1706" y="659"/>
                </a:lnTo>
                <a:lnTo>
                  <a:pt x="1709" y="662"/>
                </a:lnTo>
                <a:lnTo>
                  <a:pt x="1710" y="672"/>
                </a:lnTo>
                <a:lnTo>
                  <a:pt x="1710" y="676"/>
                </a:lnTo>
                <a:lnTo>
                  <a:pt x="1707" y="682"/>
                </a:lnTo>
                <a:lnTo>
                  <a:pt x="1711" y="686"/>
                </a:lnTo>
                <a:lnTo>
                  <a:pt x="1716" y="690"/>
                </a:lnTo>
                <a:lnTo>
                  <a:pt x="1721" y="687"/>
                </a:lnTo>
                <a:lnTo>
                  <a:pt x="1716" y="682"/>
                </a:lnTo>
                <a:lnTo>
                  <a:pt x="1721" y="683"/>
                </a:lnTo>
                <a:lnTo>
                  <a:pt x="1720" y="675"/>
                </a:lnTo>
                <a:lnTo>
                  <a:pt x="1716" y="670"/>
                </a:lnTo>
                <a:lnTo>
                  <a:pt x="1723" y="660"/>
                </a:lnTo>
                <a:lnTo>
                  <a:pt x="1728" y="659"/>
                </a:lnTo>
                <a:lnTo>
                  <a:pt x="1733" y="649"/>
                </a:lnTo>
                <a:lnTo>
                  <a:pt x="1732" y="654"/>
                </a:lnTo>
                <a:lnTo>
                  <a:pt x="1735" y="659"/>
                </a:lnTo>
                <a:lnTo>
                  <a:pt x="1744" y="664"/>
                </a:lnTo>
                <a:lnTo>
                  <a:pt x="1748" y="669"/>
                </a:lnTo>
                <a:lnTo>
                  <a:pt x="1752" y="678"/>
                </a:lnTo>
                <a:lnTo>
                  <a:pt x="1756" y="683"/>
                </a:lnTo>
                <a:lnTo>
                  <a:pt x="1759" y="685"/>
                </a:lnTo>
                <a:lnTo>
                  <a:pt x="1756" y="687"/>
                </a:lnTo>
                <a:lnTo>
                  <a:pt x="1753" y="692"/>
                </a:lnTo>
                <a:lnTo>
                  <a:pt x="1754" y="696"/>
                </a:lnTo>
                <a:lnTo>
                  <a:pt x="1759" y="697"/>
                </a:lnTo>
                <a:lnTo>
                  <a:pt x="1764" y="694"/>
                </a:lnTo>
                <a:lnTo>
                  <a:pt x="1764" y="690"/>
                </a:lnTo>
                <a:lnTo>
                  <a:pt x="1768" y="680"/>
                </a:lnTo>
                <a:lnTo>
                  <a:pt x="1765" y="690"/>
                </a:lnTo>
                <a:lnTo>
                  <a:pt x="1765" y="694"/>
                </a:lnTo>
                <a:lnTo>
                  <a:pt x="1760" y="696"/>
                </a:lnTo>
                <a:lnTo>
                  <a:pt x="1759" y="701"/>
                </a:lnTo>
                <a:lnTo>
                  <a:pt x="1765" y="710"/>
                </a:lnTo>
                <a:lnTo>
                  <a:pt x="1770" y="709"/>
                </a:lnTo>
                <a:lnTo>
                  <a:pt x="1768" y="701"/>
                </a:lnTo>
                <a:lnTo>
                  <a:pt x="1774" y="709"/>
                </a:lnTo>
                <a:lnTo>
                  <a:pt x="1774" y="708"/>
                </a:lnTo>
                <a:lnTo>
                  <a:pt x="1778" y="703"/>
                </a:lnTo>
                <a:lnTo>
                  <a:pt x="1779" y="698"/>
                </a:lnTo>
                <a:lnTo>
                  <a:pt x="1781" y="692"/>
                </a:lnTo>
                <a:lnTo>
                  <a:pt x="1780" y="683"/>
                </a:lnTo>
                <a:close/>
                <a:moveTo>
                  <a:pt x="23" y="839"/>
                </a:moveTo>
                <a:lnTo>
                  <a:pt x="20" y="834"/>
                </a:lnTo>
                <a:lnTo>
                  <a:pt x="19" y="829"/>
                </a:lnTo>
                <a:lnTo>
                  <a:pt x="15" y="828"/>
                </a:lnTo>
                <a:lnTo>
                  <a:pt x="10" y="824"/>
                </a:lnTo>
                <a:lnTo>
                  <a:pt x="5" y="823"/>
                </a:lnTo>
                <a:lnTo>
                  <a:pt x="0" y="825"/>
                </a:lnTo>
                <a:lnTo>
                  <a:pt x="5" y="830"/>
                </a:lnTo>
                <a:lnTo>
                  <a:pt x="5" y="835"/>
                </a:lnTo>
                <a:lnTo>
                  <a:pt x="9" y="840"/>
                </a:lnTo>
                <a:lnTo>
                  <a:pt x="14" y="838"/>
                </a:lnTo>
                <a:lnTo>
                  <a:pt x="19" y="839"/>
                </a:lnTo>
                <a:lnTo>
                  <a:pt x="23" y="839"/>
                </a:lnTo>
                <a:close/>
                <a:moveTo>
                  <a:pt x="19" y="865"/>
                </a:moveTo>
                <a:lnTo>
                  <a:pt x="23" y="869"/>
                </a:lnTo>
                <a:lnTo>
                  <a:pt x="26" y="866"/>
                </a:lnTo>
                <a:lnTo>
                  <a:pt x="28" y="861"/>
                </a:lnTo>
                <a:lnTo>
                  <a:pt x="23" y="862"/>
                </a:lnTo>
                <a:lnTo>
                  <a:pt x="19" y="865"/>
                </a:lnTo>
                <a:close/>
                <a:moveTo>
                  <a:pt x="125" y="935"/>
                </a:moveTo>
                <a:lnTo>
                  <a:pt x="128" y="940"/>
                </a:lnTo>
                <a:lnTo>
                  <a:pt x="129" y="938"/>
                </a:lnTo>
                <a:lnTo>
                  <a:pt x="139" y="934"/>
                </a:lnTo>
                <a:lnTo>
                  <a:pt x="140" y="929"/>
                </a:lnTo>
                <a:lnTo>
                  <a:pt x="135" y="933"/>
                </a:lnTo>
                <a:lnTo>
                  <a:pt x="125" y="935"/>
                </a:lnTo>
                <a:close/>
                <a:moveTo>
                  <a:pt x="168" y="950"/>
                </a:moveTo>
                <a:lnTo>
                  <a:pt x="167" y="945"/>
                </a:lnTo>
                <a:lnTo>
                  <a:pt x="167" y="950"/>
                </a:lnTo>
                <a:lnTo>
                  <a:pt x="168" y="950"/>
                </a:lnTo>
                <a:close/>
                <a:moveTo>
                  <a:pt x="178" y="976"/>
                </a:moveTo>
                <a:lnTo>
                  <a:pt x="177" y="971"/>
                </a:lnTo>
                <a:lnTo>
                  <a:pt x="172" y="966"/>
                </a:lnTo>
                <a:lnTo>
                  <a:pt x="167" y="964"/>
                </a:lnTo>
                <a:lnTo>
                  <a:pt x="170" y="969"/>
                </a:lnTo>
                <a:lnTo>
                  <a:pt x="173" y="971"/>
                </a:lnTo>
                <a:lnTo>
                  <a:pt x="182" y="986"/>
                </a:lnTo>
                <a:lnTo>
                  <a:pt x="187" y="985"/>
                </a:lnTo>
                <a:lnTo>
                  <a:pt x="182" y="981"/>
                </a:lnTo>
                <a:lnTo>
                  <a:pt x="178" y="976"/>
                </a:lnTo>
                <a:close/>
                <a:moveTo>
                  <a:pt x="199" y="958"/>
                </a:moveTo>
                <a:lnTo>
                  <a:pt x="203" y="964"/>
                </a:lnTo>
                <a:lnTo>
                  <a:pt x="208" y="959"/>
                </a:lnTo>
                <a:lnTo>
                  <a:pt x="204" y="955"/>
                </a:lnTo>
                <a:lnTo>
                  <a:pt x="199" y="958"/>
                </a:lnTo>
                <a:close/>
                <a:moveTo>
                  <a:pt x="251" y="985"/>
                </a:moveTo>
                <a:lnTo>
                  <a:pt x="252" y="985"/>
                </a:lnTo>
                <a:lnTo>
                  <a:pt x="252" y="980"/>
                </a:lnTo>
                <a:lnTo>
                  <a:pt x="251" y="985"/>
                </a:lnTo>
                <a:close/>
                <a:moveTo>
                  <a:pt x="280" y="983"/>
                </a:moveTo>
                <a:lnTo>
                  <a:pt x="275" y="982"/>
                </a:lnTo>
                <a:lnTo>
                  <a:pt x="275" y="987"/>
                </a:lnTo>
                <a:lnTo>
                  <a:pt x="280" y="992"/>
                </a:lnTo>
                <a:lnTo>
                  <a:pt x="276" y="996"/>
                </a:lnTo>
                <a:lnTo>
                  <a:pt x="278" y="1001"/>
                </a:lnTo>
                <a:lnTo>
                  <a:pt x="278" y="998"/>
                </a:lnTo>
                <a:lnTo>
                  <a:pt x="288" y="990"/>
                </a:lnTo>
                <a:lnTo>
                  <a:pt x="283" y="987"/>
                </a:lnTo>
                <a:lnTo>
                  <a:pt x="280" y="983"/>
                </a:lnTo>
                <a:close/>
                <a:moveTo>
                  <a:pt x="305" y="992"/>
                </a:moveTo>
                <a:lnTo>
                  <a:pt x="302" y="996"/>
                </a:lnTo>
                <a:lnTo>
                  <a:pt x="293" y="998"/>
                </a:lnTo>
                <a:lnTo>
                  <a:pt x="291" y="998"/>
                </a:lnTo>
                <a:lnTo>
                  <a:pt x="296" y="998"/>
                </a:lnTo>
                <a:lnTo>
                  <a:pt x="301" y="1002"/>
                </a:lnTo>
                <a:lnTo>
                  <a:pt x="305" y="1001"/>
                </a:lnTo>
                <a:lnTo>
                  <a:pt x="307" y="996"/>
                </a:lnTo>
                <a:lnTo>
                  <a:pt x="310" y="992"/>
                </a:lnTo>
                <a:lnTo>
                  <a:pt x="305" y="992"/>
                </a:lnTo>
                <a:close/>
                <a:moveTo>
                  <a:pt x="325" y="997"/>
                </a:moveTo>
                <a:lnTo>
                  <a:pt x="325" y="992"/>
                </a:lnTo>
                <a:lnTo>
                  <a:pt x="322" y="997"/>
                </a:lnTo>
                <a:lnTo>
                  <a:pt x="320" y="1001"/>
                </a:lnTo>
                <a:lnTo>
                  <a:pt x="315" y="1002"/>
                </a:lnTo>
                <a:lnTo>
                  <a:pt x="310" y="1006"/>
                </a:lnTo>
                <a:lnTo>
                  <a:pt x="310" y="1009"/>
                </a:lnTo>
                <a:lnTo>
                  <a:pt x="315" y="1004"/>
                </a:lnTo>
                <a:lnTo>
                  <a:pt x="315" y="1009"/>
                </a:lnTo>
                <a:lnTo>
                  <a:pt x="320" y="1007"/>
                </a:lnTo>
                <a:lnTo>
                  <a:pt x="330" y="1006"/>
                </a:lnTo>
                <a:lnTo>
                  <a:pt x="329" y="1001"/>
                </a:lnTo>
                <a:lnTo>
                  <a:pt x="325" y="997"/>
                </a:lnTo>
                <a:close/>
                <a:moveTo>
                  <a:pt x="331" y="1008"/>
                </a:moveTo>
                <a:lnTo>
                  <a:pt x="335" y="1006"/>
                </a:lnTo>
                <a:lnTo>
                  <a:pt x="335" y="1001"/>
                </a:lnTo>
                <a:lnTo>
                  <a:pt x="330" y="1003"/>
                </a:lnTo>
                <a:lnTo>
                  <a:pt x="331" y="1008"/>
                </a:lnTo>
                <a:close/>
                <a:moveTo>
                  <a:pt x="339" y="1007"/>
                </a:moveTo>
                <a:lnTo>
                  <a:pt x="343" y="1003"/>
                </a:lnTo>
                <a:lnTo>
                  <a:pt x="338" y="1002"/>
                </a:lnTo>
                <a:lnTo>
                  <a:pt x="339" y="1007"/>
                </a:lnTo>
                <a:close/>
                <a:moveTo>
                  <a:pt x="341" y="992"/>
                </a:moveTo>
                <a:lnTo>
                  <a:pt x="344" y="997"/>
                </a:lnTo>
                <a:lnTo>
                  <a:pt x="347" y="995"/>
                </a:lnTo>
                <a:lnTo>
                  <a:pt x="346" y="990"/>
                </a:lnTo>
                <a:lnTo>
                  <a:pt x="341" y="992"/>
                </a:lnTo>
                <a:close/>
                <a:moveTo>
                  <a:pt x="414" y="991"/>
                </a:moveTo>
                <a:lnTo>
                  <a:pt x="409" y="988"/>
                </a:lnTo>
                <a:lnTo>
                  <a:pt x="406" y="992"/>
                </a:lnTo>
                <a:lnTo>
                  <a:pt x="406" y="997"/>
                </a:lnTo>
                <a:lnTo>
                  <a:pt x="401" y="1000"/>
                </a:lnTo>
                <a:lnTo>
                  <a:pt x="396" y="1000"/>
                </a:lnTo>
                <a:lnTo>
                  <a:pt x="383" y="1001"/>
                </a:lnTo>
                <a:lnTo>
                  <a:pt x="373" y="1002"/>
                </a:lnTo>
                <a:lnTo>
                  <a:pt x="377" y="1003"/>
                </a:lnTo>
                <a:lnTo>
                  <a:pt x="383" y="1003"/>
                </a:lnTo>
                <a:lnTo>
                  <a:pt x="392" y="1006"/>
                </a:lnTo>
                <a:lnTo>
                  <a:pt x="397" y="1003"/>
                </a:lnTo>
                <a:lnTo>
                  <a:pt x="401" y="1003"/>
                </a:lnTo>
                <a:lnTo>
                  <a:pt x="406" y="1004"/>
                </a:lnTo>
                <a:lnTo>
                  <a:pt x="410" y="1003"/>
                </a:lnTo>
                <a:lnTo>
                  <a:pt x="410" y="998"/>
                </a:lnTo>
                <a:lnTo>
                  <a:pt x="415" y="996"/>
                </a:lnTo>
                <a:lnTo>
                  <a:pt x="414" y="991"/>
                </a:lnTo>
                <a:close/>
                <a:moveTo>
                  <a:pt x="433" y="1009"/>
                </a:moveTo>
                <a:lnTo>
                  <a:pt x="429" y="1007"/>
                </a:lnTo>
                <a:lnTo>
                  <a:pt x="424" y="1007"/>
                </a:lnTo>
                <a:lnTo>
                  <a:pt x="419" y="1007"/>
                </a:lnTo>
                <a:lnTo>
                  <a:pt x="415" y="1007"/>
                </a:lnTo>
                <a:lnTo>
                  <a:pt x="419" y="1009"/>
                </a:lnTo>
                <a:lnTo>
                  <a:pt x="424" y="1011"/>
                </a:lnTo>
                <a:lnTo>
                  <a:pt x="429" y="1013"/>
                </a:lnTo>
                <a:lnTo>
                  <a:pt x="433" y="1013"/>
                </a:lnTo>
                <a:lnTo>
                  <a:pt x="439" y="1012"/>
                </a:lnTo>
                <a:lnTo>
                  <a:pt x="443" y="1013"/>
                </a:lnTo>
                <a:lnTo>
                  <a:pt x="448" y="1013"/>
                </a:lnTo>
                <a:lnTo>
                  <a:pt x="438" y="1011"/>
                </a:lnTo>
                <a:lnTo>
                  <a:pt x="433" y="1009"/>
                </a:lnTo>
                <a:close/>
                <a:moveTo>
                  <a:pt x="462" y="1003"/>
                </a:moveTo>
                <a:lnTo>
                  <a:pt x="464" y="1008"/>
                </a:lnTo>
                <a:lnTo>
                  <a:pt x="467" y="1007"/>
                </a:lnTo>
                <a:lnTo>
                  <a:pt x="472" y="1003"/>
                </a:lnTo>
                <a:lnTo>
                  <a:pt x="467" y="1001"/>
                </a:lnTo>
                <a:lnTo>
                  <a:pt x="462" y="1003"/>
                </a:lnTo>
                <a:close/>
                <a:moveTo>
                  <a:pt x="523" y="997"/>
                </a:moveTo>
                <a:lnTo>
                  <a:pt x="523" y="1003"/>
                </a:lnTo>
                <a:lnTo>
                  <a:pt x="525" y="1001"/>
                </a:lnTo>
                <a:lnTo>
                  <a:pt x="530" y="1001"/>
                </a:lnTo>
                <a:lnTo>
                  <a:pt x="528" y="996"/>
                </a:lnTo>
                <a:lnTo>
                  <a:pt x="523" y="997"/>
                </a:lnTo>
                <a:close/>
                <a:moveTo>
                  <a:pt x="551" y="992"/>
                </a:moveTo>
                <a:lnTo>
                  <a:pt x="561" y="995"/>
                </a:lnTo>
                <a:lnTo>
                  <a:pt x="561" y="990"/>
                </a:lnTo>
                <a:lnTo>
                  <a:pt x="553" y="990"/>
                </a:lnTo>
                <a:lnTo>
                  <a:pt x="551" y="992"/>
                </a:lnTo>
                <a:close/>
                <a:moveTo>
                  <a:pt x="553" y="573"/>
                </a:moveTo>
                <a:lnTo>
                  <a:pt x="543" y="567"/>
                </a:lnTo>
                <a:lnTo>
                  <a:pt x="539" y="562"/>
                </a:lnTo>
                <a:lnTo>
                  <a:pt x="536" y="559"/>
                </a:lnTo>
                <a:lnTo>
                  <a:pt x="535" y="562"/>
                </a:lnTo>
                <a:lnTo>
                  <a:pt x="540" y="567"/>
                </a:lnTo>
                <a:lnTo>
                  <a:pt x="543" y="572"/>
                </a:lnTo>
                <a:lnTo>
                  <a:pt x="548" y="573"/>
                </a:lnTo>
                <a:lnTo>
                  <a:pt x="553" y="577"/>
                </a:lnTo>
                <a:lnTo>
                  <a:pt x="553" y="573"/>
                </a:lnTo>
                <a:close/>
                <a:moveTo>
                  <a:pt x="576" y="754"/>
                </a:moveTo>
                <a:lnTo>
                  <a:pt x="578" y="759"/>
                </a:lnTo>
                <a:lnTo>
                  <a:pt x="581" y="756"/>
                </a:lnTo>
                <a:lnTo>
                  <a:pt x="585" y="752"/>
                </a:lnTo>
                <a:lnTo>
                  <a:pt x="576" y="754"/>
                </a:lnTo>
                <a:close/>
                <a:moveTo>
                  <a:pt x="595" y="790"/>
                </a:moveTo>
                <a:lnTo>
                  <a:pt x="590" y="788"/>
                </a:lnTo>
                <a:lnTo>
                  <a:pt x="595" y="793"/>
                </a:lnTo>
                <a:lnTo>
                  <a:pt x="595" y="790"/>
                </a:lnTo>
                <a:close/>
                <a:moveTo>
                  <a:pt x="603" y="418"/>
                </a:moveTo>
                <a:lnTo>
                  <a:pt x="612" y="413"/>
                </a:lnTo>
                <a:lnTo>
                  <a:pt x="617" y="414"/>
                </a:lnTo>
                <a:lnTo>
                  <a:pt x="613" y="413"/>
                </a:lnTo>
                <a:lnTo>
                  <a:pt x="618" y="412"/>
                </a:lnTo>
                <a:lnTo>
                  <a:pt x="628" y="420"/>
                </a:lnTo>
                <a:lnTo>
                  <a:pt x="632" y="424"/>
                </a:lnTo>
                <a:lnTo>
                  <a:pt x="632" y="429"/>
                </a:lnTo>
                <a:lnTo>
                  <a:pt x="636" y="431"/>
                </a:lnTo>
                <a:lnTo>
                  <a:pt x="641" y="439"/>
                </a:lnTo>
                <a:lnTo>
                  <a:pt x="640" y="434"/>
                </a:lnTo>
                <a:lnTo>
                  <a:pt x="643" y="439"/>
                </a:lnTo>
                <a:lnTo>
                  <a:pt x="641" y="444"/>
                </a:lnTo>
                <a:lnTo>
                  <a:pt x="646" y="441"/>
                </a:lnTo>
                <a:lnTo>
                  <a:pt x="649" y="436"/>
                </a:lnTo>
                <a:lnTo>
                  <a:pt x="654" y="434"/>
                </a:lnTo>
                <a:lnTo>
                  <a:pt x="659" y="434"/>
                </a:lnTo>
                <a:lnTo>
                  <a:pt x="664" y="436"/>
                </a:lnTo>
                <a:lnTo>
                  <a:pt x="669" y="433"/>
                </a:lnTo>
                <a:lnTo>
                  <a:pt x="669" y="428"/>
                </a:lnTo>
                <a:lnTo>
                  <a:pt x="664" y="425"/>
                </a:lnTo>
                <a:lnTo>
                  <a:pt x="659" y="428"/>
                </a:lnTo>
                <a:lnTo>
                  <a:pt x="649" y="419"/>
                </a:lnTo>
                <a:lnTo>
                  <a:pt x="639" y="414"/>
                </a:lnTo>
                <a:lnTo>
                  <a:pt x="639" y="410"/>
                </a:lnTo>
                <a:lnTo>
                  <a:pt x="636" y="405"/>
                </a:lnTo>
                <a:lnTo>
                  <a:pt x="633" y="402"/>
                </a:lnTo>
                <a:lnTo>
                  <a:pt x="623" y="403"/>
                </a:lnTo>
                <a:lnTo>
                  <a:pt x="619" y="405"/>
                </a:lnTo>
                <a:lnTo>
                  <a:pt x="614" y="403"/>
                </a:lnTo>
                <a:lnTo>
                  <a:pt x="609" y="402"/>
                </a:lnTo>
                <a:lnTo>
                  <a:pt x="599" y="396"/>
                </a:lnTo>
                <a:lnTo>
                  <a:pt x="596" y="404"/>
                </a:lnTo>
                <a:lnTo>
                  <a:pt x="596" y="409"/>
                </a:lnTo>
                <a:lnTo>
                  <a:pt x="598" y="414"/>
                </a:lnTo>
                <a:lnTo>
                  <a:pt x="603" y="418"/>
                </a:lnTo>
                <a:close/>
                <a:moveTo>
                  <a:pt x="628" y="965"/>
                </a:moveTo>
                <a:lnTo>
                  <a:pt x="628" y="964"/>
                </a:lnTo>
                <a:lnTo>
                  <a:pt x="623" y="961"/>
                </a:lnTo>
                <a:lnTo>
                  <a:pt x="618" y="960"/>
                </a:lnTo>
                <a:lnTo>
                  <a:pt x="613" y="962"/>
                </a:lnTo>
                <a:lnTo>
                  <a:pt x="608" y="966"/>
                </a:lnTo>
                <a:lnTo>
                  <a:pt x="607" y="970"/>
                </a:lnTo>
                <a:lnTo>
                  <a:pt x="608" y="975"/>
                </a:lnTo>
                <a:lnTo>
                  <a:pt x="598" y="976"/>
                </a:lnTo>
                <a:lnTo>
                  <a:pt x="593" y="980"/>
                </a:lnTo>
                <a:lnTo>
                  <a:pt x="593" y="985"/>
                </a:lnTo>
                <a:lnTo>
                  <a:pt x="590" y="990"/>
                </a:lnTo>
                <a:lnTo>
                  <a:pt x="585" y="993"/>
                </a:lnTo>
                <a:lnTo>
                  <a:pt x="595" y="990"/>
                </a:lnTo>
                <a:lnTo>
                  <a:pt x="599" y="987"/>
                </a:lnTo>
                <a:lnTo>
                  <a:pt x="603" y="986"/>
                </a:lnTo>
                <a:lnTo>
                  <a:pt x="608" y="981"/>
                </a:lnTo>
                <a:lnTo>
                  <a:pt x="612" y="976"/>
                </a:lnTo>
                <a:lnTo>
                  <a:pt x="617" y="976"/>
                </a:lnTo>
                <a:lnTo>
                  <a:pt x="627" y="970"/>
                </a:lnTo>
                <a:lnTo>
                  <a:pt x="628" y="965"/>
                </a:lnTo>
                <a:close/>
                <a:moveTo>
                  <a:pt x="670" y="959"/>
                </a:moveTo>
                <a:lnTo>
                  <a:pt x="671" y="954"/>
                </a:lnTo>
                <a:lnTo>
                  <a:pt x="675" y="951"/>
                </a:lnTo>
                <a:lnTo>
                  <a:pt x="680" y="946"/>
                </a:lnTo>
                <a:lnTo>
                  <a:pt x="677" y="943"/>
                </a:lnTo>
                <a:lnTo>
                  <a:pt x="674" y="946"/>
                </a:lnTo>
                <a:lnTo>
                  <a:pt x="669" y="946"/>
                </a:lnTo>
                <a:lnTo>
                  <a:pt x="670" y="941"/>
                </a:lnTo>
                <a:lnTo>
                  <a:pt x="665" y="940"/>
                </a:lnTo>
                <a:lnTo>
                  <a:pt x="660" y="941"/>
                </a:lnTo>
                <a:lnTo>
                  <a:pt x="655" y="943"/>
                </a:lnTo>
                <a:lnTo>
                  <a:pt x="651" y="949"/>
                </a:lnTo>
                <a:lnTo>
                  <a:pt x="654" y="953"/>
                </a:lnTo>
                <a:lnTo>
                  <a:pt x="659" y="954"/>
                </a:lnTo>
                <a:lnTo>
                  <a:pt x="664" y="956"/>
                </a:lnTo>
                <a:lnTo>
                  <a:pt x="654" y="956"/>
                </a:lnTo>
                <a:lnTo>
                  <a:pt x="655" y="961"/>
                </a:lnTo>
                <a:lnTo>
                  <a:pt x="650" y="964"/>
                </a:lnTo>
                <a:lnTo>
                  <a:pt x="655" y="966"/>
                </a:lnTo>
                <a:lnTo>
                  <a:pt x="650" y="966"/>
                </a:lnTo>
                <a:lnTo>
                  <a:pt x="640" y="970"/>
                </a:lnTo>
                <a:lnTo>
                  <a:pt x="635" y="971"/>
                </a:lnTo>
                <a:lnTo>
                  <a:pt x="632" y="971"/>
                </a:lnTo>
                <a:lnTo>
                  <a:pt x="627" y="975"/>
                </a:lnTo>
                <a:lnTo>
                  <a:pt x="632" y="977"/>
                </a:lnTo>
                <a:lnTo>
                  <a:pt x="643" y="975"/>
                </a:lnTo>
                <a:lnTo>
                  <a:pt x="653" y="970"/>
                </a:lnTo>
                <a:lnTo>
                  <a:pt x="657" y="969"/>
                </a:lnTo>
                <a:lnTo>
                  <a:pt x="662" y="969"/>
                </a:lnTo>
                <a:lnTo>
                  <a:pt x="661" y="965"/>
                </a:lnTo>
                <a:lnTo>
                  <a:pt x="666" y="967"/>
                </a:lnTo>
                <a:lnTo>
                  <a:pt x="669" y="962"/>
                </a:lnTo>
                <a:lnTo>
                  <a:pt x="674" y="960"/>
                </a:lnTo>
                <a:lnTo>
                  <a:pt x="678" y="960"/>
                </a:lnTo>
                <a:lnTo>
                  <a:pt x="675" y="955"/>
                </a:lnTo>
                <a:lnTo>
                  <a:pt x="670" y="959"/>
                </a:lnTo>
                <a:close/>
                <a:moveTo>
                  <a:pt x="680" y="959"/>
                </a:moveTo>
                <a:lnTo>
                  <a:pt x="682" y="956"/>
                </a:lnTo>
                <a:lnTo>
                  <a:pt x="683" y="951"/>
                </a:lnTo>
                <a:lnTo>
                  <a:pt x="678" y="954"/>
                </a:lnTo>
                <a:lnTo>
                  <a:pt x="680" y="959"/>
                </a:lnTo>
                <a:close/>
                <a:moveTo>
                  <a:pt x="728" y="615"/>
                </a:moveTo>
                <a:lnTo>
                  <a:pt x="728" y="601"/>
                </a:lnTo>
                <a:lnTo>
                  <a:pt x="724" y="598"/>
                </a:lnTo>
                <a:lnTo>
                  <a:pt x="718" y="598"/>
                </a:lnTo>
                <a:lnTo>
                  <a:pt x="714" y="594"/>
                </a:lnTo>
                <a:lnTo>
                  <a:pt x="709" y="594"/>
                </a:lnTo>
                <a:lnTo>
                  <a:pt x="704" y="598"/>
                </a:lnTo>
                <a:lnTo>
                  <a:pt x="699" y="598"/>
                </a:lnTo>
                <a:lnTo>
                  <a:pt x="697" y="602"/>
                </a:lnTo>
                <a:lnTo>
                  <a:pt x="687" y="601"/>
                </a:lnTo>
                <a:lnTo>
                  <a:pt x="682" y="604"/>
                </a:lnTo>
                <a:lnTo>
                  <a:pt x="687" y="613"/>
                </a:lnTo>
                <a:lnTo>
                  <a:pt x="691" y="613"/>
                </a:lnTo>
                <a:lnTo>
                  <a:pt x="691" y="614"/>
                </a:lnTo>
                <a:lnTo>
                  <a:pt x="701" y="623"/>
                </a:lnTo>
                <a:lnTo>
                  <a:pt x="706" y="623"/>
                </a:lnTo>
                <a:lnTo>
                  <a:pt x="714" y="629"/>
                </a:lnTo>
                <a:lnTo>
                  <a:pt x="711" y="624"/>
                </a:lnTo>
                <a:lnTo>
                  <a:pt x="716" y="624"/>
                </a:lnTo>
                <a:lnTo>
                  <a:pt x="725" y="622"/>
                </a:lnTo>
                <a:lnTo>
                  <a:pt x="729" y="622"/>
                </a:lnTo>
                <a:lnTo>
                  <a:pt x="728" y="615"/>
                </a:lnTo>
                <a:close/>
                <a:moveTo>
                  <a:pt x="690" y="932"/>
                </a:moveTo>
                <a:lnTo>
                  <a:pt x="686" y="937"/>
                </a:lnTo>
                <a:lnTo>
                  <a:pt x="687" y="941"/>
                </a:lnTo>
                <a:lnTo>
                  <a:pt x="692" y="941"/>
                </a:lnTo>
                <a:lnTo>
                  <a:pt x="699" y="938"/>
                </a:lnTo>
                <a:lnTo>
                  <a:pt x="695" y="935"/>
                </a:lnTo>
                <a:lnTo>
                  <a:pt x="690" y="932"/>
                </a:lnTo>
                <a:close/>
                <a:moveTo>
                  <a:pt x="702" y="934"/>
                </a:moveTo>
                <a:lnTo>
                  <a:pt x="703" y="939"/>
                </a:lnTo>
                <a:lnTo>
                  <a:pt x="703" y="938"/>
                </a:lnTo>
                <a:lnTo>
                  <a:pt x="707" y="934"/>
                </a:lnTo>
                <a:lnTo>
                  <a:pt x="702" y="929"/>
                </a:lnTo>
                <a:lnTo>
                  <a:pt x="702" y="934"/>
                </a:lnTo>
                <a:close/>
                <a:moveTo>
                  <a:pt x="712" y="943"/>
                </a:moveTo>
                <a:lnTo>
                  <a:pt x="712" y="940"/>
                </a:lnTo>
                <a:lnTo>
                  <a:pt x="707" y="941"/>
                </a:lnTo>
                <a:lnTo>
                  <a:pt x="712" y="943"/>
                </a:lnTo>
                <a:close/>
                <a:moveTo>
                  <a:pt x="779" y="908"/>
                </a:moveTo>
                <a:lnTo>
                  <a:pt x="774" y="903"/>
                </a:lnTo>
                <a:lnTo>
                  <a:pt x="774" y="898"/>
                </a:lnTo>
                <a:lnTo>
                  <a:pt x="771" y="895"/>
                </a:lnTo>
                <a:lnTo>
                  <a:pt x="766" y="892"/>
                </a:lnTo>
                <a:lnTo>
                  <a:pt x="761" y="892"/>
                </a:lnTo>
                <a:lnTo>
                  <a:pt x="753" y="896"/>
                </a:lnTo>
                <a:lnTo>
                  <a:pt x="748" y="898"/>
                </a:lnTo>
                <a:lnTo>
                  <a:pt x="743" y="897"/>
                </a:lnTo>
                <a:lnTo>
                  <a:pt x="738" y="899"/>
                </a:lnTo>
                <a:lnTo>
                  <a:pt x="734" y="909"/>
                </a:lnTo>
                <a:lnTo>
                  <a:pt x="727" y="913"/>
                </a:lnTo>
                <a:lnTo>
                  <a:pt x="725" y="918"/>
                </a:lnTo>
                <a:lnTo>
                  <a:pt x="727" y="923"/>
                </a:lnTo>
                <a:lnTo>
                  <a:pt x="732" y="925"/>
                </a:lnTo>
                <a:lnTo>
                  <a:pt x="737" y="925"/>
                </a:lnTo>
                <a:lnTo>
                  <a:pt x="741" y="923"/>
                </a:lnTo>
                <a:lnTo>
                  <a:pt x="744" y="919"/>
                </a:lnTo>
                <a:lnTo>
                  <a:pt x="749" y="916"/>
                </a:lnTo>
                <a:lnTo>
                  <a:pt x="754" y="914"/>
                </a:lnTo>
                <a:lnTo>
                  <a:pt x="759" y="914"/>
                </a:lnTo>
                <a:lnTo>
                  <a:pt x="769" y="916"/>
                </a:lnTo>
                <a:lnTo>
                  <a:pt x="772" y="913"/>
                </a:lnTo>
                <a:lnTo>
                  <a:pt x="774" y="909"/>
                </a:lnTo>
                <a:lnTo>
                  <a:pt x="779" y="912"/>
                </a:lnTo>
                <a:lnTo>
                  <a:pt x="783" y="914"/>
                </a:lnTo>
                <a:lnTo>
                  <a:pt x="783" y="909"/>
                </a:lnTo>
                <a:lnTo>
                  <a:pt x="779" y="908"/>
                </a:lnTo>
                <a:close/>
                <a:moveTo>
                  <a:pt x="792" y="923"/>
                </a:moveTo>
                <a:lnTo>
                  <a:pt x="793" y="928"/>
                </a:lnTo>
                <a:lnTo>
                  <a:pt x="798" y="930"/>
                </a:lnTo>
                <a:lnTo>
                  <a:pt x="798" y="925"/>
                </a:lnTo>
                <a:lnTo>
                  <a:pt x="793" y="923"/>
                </a:lnTo>
                <a:lnTo>
                  <a:pt x="792" y="923"/>
                </a:lnTo>
                <a:close/>
                <a:moveTo>
                  <a:pt x="806" y="903"/>
                </a:moveTo>
                <a:lnTo>
                  <a:pt x="811" y="903"/>
                </a:lnTo>
                <a:lnTo>
                  <a:pt x="812" y="898"/>
                </a:lnTo>
                <a:lnTo>
                  <a:pt x="807" y="898"/>
                </a:lnTo>
                <a:lnTo>
                  <a:pt x="806" y="903"/>
                </a:lnTo>
                <a:close/>
                <a:moveTo>
                  <a:pt x="824" y="424"/>
                </a:moveTo>
                <a:lnTo>
                  <a:pt x="819" y="423"/>
                </a:lnTo>
                <a:lnTo>
                  <a:pt x="819" y="428"/>
                </a:lnTo>
                <a:lnTo>
                  <a:pt x="824" y="425"/>
                </a:lnTo>
                <a:lnTo>
                  <a:pt x="824" y="424"/>
                </a:lnTo>
                <a:close/>
                <a:moveTo>
                  <a:pt x="827" y="893"/>
                </a:moveTo>
                <a:lnTo>
                  <a:pt x="827" y="888"/>
                </a:lnTo>
                <a:lnTo>
                  <a:pt x="825" y="888"/>
                </a:lnTo>
                <a:lnTo>
                  <a:pt x="827" y="893"/>
                </a:lnTo>
                <a:close/>
                <a:moveTo>
                  <a:pt x="856" y="699"/>
                </a:moveTo>
                <a:lnTo>
                  <a:pt x="859" y="694"/>
                </a:lnTo>
                <a:lnTo>
                  <a:pt x="859" y="691"/>
                </a:lnTo>
                <a:lnTo>
                  <a:pt x="854" y="692"/>
                </a:lnTo>
                <a:lnTo>
                  <a:pt x="850" y="697"/>
                </a:lnTo>
                <a:lnTo>
                  <a:pt x="851" y="702"/>
                </a:lnTo>
                <a:lnTo>
                  <a:pt x="856" y="699"/>
                </a:lnTo>
                <a:close/>
                <a:moveTo>
                  <a:pt x="864" y="876"/>
                </a:moveTo>
                <a:lnTo>
                  <a:pt x="859" y="880"/>
                </a:lnTo>
                <a:lnTo>
                  <a:pt x="860" y="876"/>
                </a:lnTo>
                <a:lnTo>
                  <a:pt x="856" y="876"/>
                </a:lnTo>
                <a:lnTo>
                  <a:pt x="855" y="881"/>
                </a:lnTo>
                <a:lnTo>
                  <a:pt x="855" y="886"/>
                </a:lnTo>
                <a:lnTo>
                  <a:pt x="856" y="891"/>
                </a:lnTo>
                <a:lnTo>
                  <a:pt x="865" y="886"/>
                </a:lnTo>
                <a:lnTo>
                  <a:pt x="863" y="881"/>
                </a:lnTo>
                <a:lnTo>
                  <a:pt x="864" y="876"/>
                </a:lnTo>
                <a:close/>
                <a:moveTo>
                  <a:pt x="871" y="883"/>
                </a:moveTo>
                <a:lnTo>
                  <a:pt x="871" y="877"/>
                </a:lnTo>
                <a:lnTo>
                  <a:pt x="866" y="882"/>
                </a:lnTo>
                <a:lnTo>
                  <a:pt x="871" y="883"/>
                </a:lnTo>
                <a:close/>
                <a:moveTo>
                  <a:pt x="877" y="890"/>
                </a:moveTo>
                <a:lnTo>
                  <a:pt x="876" y="893"/>
                </a:lnTo>
                <a:lnTo>
                  <a:pt x="876" y="898"/>
                </a:lnTo>
                <a:lnTo>
                  <a:pt x="875" y="903"/>
                </a:lnTo>
                <a:lnTo>
                  <a:pt x="881" y="895"/>
                </a:lnTo>
                <a:lnTo>
                  <a:pt x="884" y="887"/>
                </a:lnTo>
                <a:lnTo>
                  <a:pt x="884" y="883"/>
                </a:lnTo>
                <a:lnTo>
                  <a:pt x="881" y="887"/>
                </a:lnTo>
                <a:lnTo>
                  <a:pt x="877" y="890"/>
                </a:lnTo>
                <a:close/>
                <a:moveTo>
                  <a:pt x="895" y="890"/>
                </a:moveTo>
                <a:lnTo>
                  <a:pt x="896" y="895"/>
                </a:lnTo>
                <a:lnTo>
                  <a:pt x="896" y="885"/>
                </a:lnTo>
                <a:lnTo>
                  <a:pt x="895" y="885"/>
                </a:lnTo>
                <a:lnTo>
                  <a:pt x="895" y="890"/>
                </a:lnTo>
                <a:close/>
                <a:moveTo>
                  <a:pt x="898" y="895"/>
                </a:moveTo>
                <a:lnTo>
                  <a:pt x="902" y="899"/>
                </a:lnTo>
                <a:lnTo>
                  <a:pt x="901" y="895"/>
                </a:lnTo>
                <a:lnTo>
                  <a:pt x="898" y="895"/>
                </a:lnTo>
                <a:close/>
                <a:moveTo>
                  <a:pt x="917" y="853"/>
                </a:moveTo>
                <a:lnTo>
                  <a:pt x="918" y="849"/>
                </a:lnTo>
                <a:lnTo>
                  <a:pt x="917" y="848"/>
                </a:lnTo>
                <a:lnTo>
                  <a:pt x="917" y="853"/>
                </a:lnTo>
                <a:close/>
                <a:moveTo>
                  <a:pt x="964" y="812"/>
                </a:moveTo>
                <a:lnTo>
                  <a:pt x="969" y="809"/>
                </a:lnTo>
                <a:lnTo>
                  <a:pt x="964" y="809"/>
                </a:lnTo>
                <a:lnTo>
                  <a:pt x="964" y="812"/>
                </a:lnTo>
                <a:close/>
                <a:moveTo>
                  <a:pt x="1014" y="846"/>
                </a:moveTo>
                <a:lnTo>
                  <a:pt x="1012" y="850"/>
                </a:lnTo>
                <a:lnTo>
                  <a:pt x="1017" y="848"/>
                </a:lnTo>
                <a:lnTo>
                  <a:pt x="1017" y="843"/>
                </a:lnTo>
                <a:lnTo>
                  <a:pt x="1014" y="846"/>
                </a:lnTo>
                <a:close/>
                <a:moveTo>
                  <a:pt x="1040" y="807"/>
                </a:moveTo>
                <a:lnTo>
                  <a:pt x="1042" y="812"/>
                </a:lnTo>
                <a:lnTo>
                  <a:pt x="1047" y="808"/>
                </a:lnTo>
                <a:lnTo>
                  <a:pt x="1048" y="803"/>
                </a:lnTo>
                <a:lnTo>
                  <a:pt x="1045" y="803"/>
                </a:lnTo>
                <a:lnTo>
                  <a:pt x="1040" y="807"/>
                </a:lnTo>
                <a:close/>
                <a:moveTo>
                  <a:pt x="1052" y="803"/>
                </a:moveTo>
                <a:lnTo>
                  <a:pt x="1052" y="808"/>
                </a:lnTo>
                <a:lnTo>
                  <a:pt x="1056" y="807"/>
                </a:lnTo>
                <a:lnTo>
                  <a:pt x="1058" y="802"/>
                </a:lnTo>
                <a:lnTo>
                  <a:pt x="1056" y="802"/>
                </a:lnTo>
                <a:lnTo>
                  <a:pt x="1052" y="803"/>
                </a:lnTo>
                <a:close/>
                <a:moveTo>
                  <a:pt x="1077" y="733"/>
                </a:moveTo>
                <a:lnTo>
                  <a:pt x="1074" y="729"/>
                </a:lnTo>
                <a:lnTo>
                  <a:pt x="1070" y="725"/>
                </a:lnTo>
                <a:lnTo>
                  <a:pt x="1068" y="729"/>
                </a:lnTo>
                <a:lnTo>
                  <a:pt x="1073" y="731"/>
                </a:lnTo>
                <a:lnTo>
                  <a:pt x="1077" y="733"/>
                </a:lnTo>
                <a:close/>
                <a:moveTo>
                  <a:pt x="1098" y="736"/>
                </a:moveTo>
                <a:lnTo>
                  <a:pt x="1102" y="731"/>
                </a:lnTo>
                <a:lnTo>
                  <a:pt x="1098" y="727"/>
                </a:lnTo>
                <a:lnTo>
                  <a:pt x="1094" y="725"/>
                </a:lnTo>
                <a:lnTo>
                  <a:pt x="1091" y="730"/>
                </a:lnTo>
                <a:lnTo>
                  <a:pt x="1087" y="735"/>
                </a:lnTo>
                <a:lnTo>
                  <a:pt x="1085" y="725"/>
                </a:lnTo>
                <a:lnTo>
                  <a:pt x="1080" y="727"/>
                </a:lnTo>
                <a:lnTo>
                  <a:pt x="1075" y="724"/>
                </a:lnTo>
                <a:lnTo>
                  <a:pt x="1079" y="729"/>
                </a:lnTo>
                <a:lnTo>
                  <a:pt x="1077" y="733"/>
                </a:lnTo>
                <a:lnTo>
                  <a:pt x="1079" y="738"/>
                </a:lnTo>
                <a:lnTo>
                  <a:pt x="1074" y="734"/>
                </a:lnTo>
                <a:lnTo>
                  <a:pt x="1075" y="739"/>
                </a:lnTo>
                <a:lnTo>
                  <a:pt x="1070" y="736"/>
                </a:lnTo>
                <a:lnTo>
                  <a:pt x="1069" y="741"/>
                </a:lnTo>
                <a:lnTo>
                  <a:pt x="1068" y="736"/>
                </a:lnTo>
                <a:lnTo>
                  <a:pt x="1064" y="731"/>
                </a:lnTo>
                <a:lnTo>
                  <a:pt x="1060" y="733"/>
                </a:lnTo>
                <a:lnTo>
                  <a:pt x="1056" y="736"/>
                </a:lnTo>
                <a:lnTo>
                  <a:pt x="1059" y="741"/>
                </a:lnTo>
                <a:lnTo>
                  <a:pt x="1064" y="743"/>
                </a:lnTo>
                <a:lnTo>
                  <a:pt x="1061" y="746"/>
                </a:lnTo>
                <a:lnTo>
                  <a:pt x="1065" y="750"/>
                </a:lnTo>
                <a:lnTo>
                  <a:pt x="1061" y="748"/>
                </a:lnTo>
                <a:lnTo>
                  <a:pt x="1063" y="757"/>
                </a:lnTo>
                <a:lnTo>
                  <a:pt x="1065" y="762"/>
                </a:lnTo>
                <a:lnTo>
                  <a:pt x="1060" y="757"/>
                </a:lnTo>
                <a:lnTo>
                  <a:pt x="1059" y="754"/>
                </a:lnTo>
                <a:lnTo>
                  <a:pt x="1054" y="751"/>
                </a:lnTo>
                <a:lnTo>
                  <a:pt x="1055" y="746"/>
                </a:lnTo>
                <a:lnTo>
                  <a:pt x="1052" y="745"/>
                </a:lnTo>
                <a:lnTo>
                  <a:pt x="1047" y="746"/>
                </a:lnTo>
                <a:lnTo>
                  <a:pt x="1038" y="755"/>
                </a:lnTo>
                <a:lnTo>
                  <a:pt x="1034" y="764"/>
                </a:lnTo>
                <a:lnTo>
                  <a:pt x="1039" y="767"/>
                </a:lnTo>
                <a:lnTo>
                  <a:pt x="1042" y="772"/>
                </a:lnTo>
                <a:lnTo>
                  <a:pt x="1043" y="776"/>
                </a:lnTo>
                <a:lnTo>
                  <a:pt x="1043" y="781"/>
                </a:lnTo>
                <a:lnTo>
                  <a:pt x="1048" y="783"/>
                </a:lnTo>
                <a:lnTo>
                  <a:pt x="1050" y="788"/>
                </a:lnTo>
                <a:lnTo>
                  <a:pt x="1054" y="783"/>
                </a:lnTo>
                <a:lnTo>
                  <a:pt x="1055" y="773"/>
                </a:lnTo>
                <a:lnTo>
                  <a:pt x="1050" y="775"/>
                </a:lnTo>
                <a:lnTo>
                  <a:pt x="1045" y="778"/>
                </a:lnTo>
                <a:lnTo>
                  <a:pt x="1047" y="773"/>
                </a:lnTo>
                <a:lnTo>
                  <a:pt x="1052" y="772"/>
                </a:lnTo>
                <a:lnTo>
                  <a:pt x="1056" y="773"/>
                </a:lnTo>
                <a:lnTo>
                  <a:pt x="1055" y="778"/>
                </a:lnTo>
                <a:lnTo>
                  <a:pt x="1060" y="776"/>
                </a:lnTo>
                <a:lnTo>
                  <a:pt x="1064" y="771"/>
                </a:lnTo>
                <a:lnTo>
                  <a:pt x="1060" y="781"/>
                </a:lnTo>
                <a:lnTo>
                  <a:pt x="1064" y="780"/>
                </a:lnTo>
                <a:lnTo>
                  <a:pt x="1058" y="790"/>
                </a:lnTo>
                <a:lnTo>
                  <a:pt x="1055" y="794"/>
                </a:lnTo>
                <a:lnTo>
                  <a:pt x="1060" y="794"/>
                </a:lnTo>
                <a:lnTo>
                  <a:pt x="1068" y="785"/>
                </a:lnTo>
                <a:lnTo>
                  <a:pt x="1071" y="781"/>
                </a:lnTo>
                <a:lnTo>
                  <a:pt x="1068" y="776"/>
                </a:lnTo>
                <a:lnTo>
                  <a:pt x="1071" y="775"/>
                </a:lnTo>
                <a:lnTo>
                  <a:pt x="1073" y="770"/>
                </a:lnTo>
                <a:lnTo>
                  <a:pt x="1076" y="770"/>
                </a:lnTo>
                <a:lnTo>
                  <a:pt x="1081" y="766"/>
                </a:lnTo>
                <a:lnTo>
                  <a:pt x="1085" y="765"/>
                </a:lnTo>
                <a:lnTo>
                  <a:pt x="1081" y="761"/>
                </a:lnTo>
                <a:lnTo>
                  <a:pt x="1086" y="759"/>
                </a:lnTo>
                <a:lnTo>
                  <a:pt x="1091" y="761"/>
                </a:lnTo>
                <a:lnTo>
                  <a:pt x="1095" y="761"/>
                </a:lnTo>
                <a:lnTo>
                  <a:pt x="1097" y="756"/>
                </a:lnTo>
                <a:lnTo>
                  <a:pt x="1094" y="752"/>
                </a:lnTo>
                <a:lnTo>
                  <a:pt x="1089" y="751"/>
                </a:lnTo>
                <a:lnTo>
                  <a:pt x="1094" y="749"/>
                </a:lnTo>
                <a:lnTo>
                  <a:pt x="1097" y="751"/>
                </a:lnTo>
                <a:lnTo>
                  <a:pt x="1102" y="751"/>
                </a:lnTo>
                <a:lnTo>
                  <a:pt x="1108" y="743"/>
                </a:lnTo>
                <a:lnTo>
                  <a:pt x="1103" y="740"/>
                </a:lnTo>
                <a:lnTo>
                  <a:pt x="1098" y="736"/>
                </a:lnTo>
                <a:close/>
                <a:moveTo>
                  <a:pt x="1082" y="769"/>
                </a:moveTo>
                <a:lnTo>
                  <a:pt x="1077" y="770"/>
                </a:lnTo>
                <a:lnTo>
                  <a:pt x="1077" y="775"/>
                </a:lnTo>
                <a:lnTo>
                  <a:pt x="1081" y="777"/>
                </a:lnTo>
                <a:lnTo>
                  <a:pt x="1086" y="772"/>
                </a:lnTo>
                <a:lnTo>
                  <a:pt x="1090" y="770"/>
                </a:lnTo>
                <a:lnTo>
                  <a:pt x="1086" y="769"/>
                </a:lnTo>
                <a:lnTo>
                  <a:pt x="1082" y="769"/>
                </a:lnTo>
                <a:close/>
                <a:moveTo>
                  <a:pt x="1091" y="694"/>
                </a:moveTo>
                <a:lnTo>
                  <a:pt x="1095" y="693"/>
                </a:lnTo>
                <a:lnTo>
                  <a:pt x="1097" y="688"/>
                </a:lnTo>
                <a:lnTo>
                  <a:pt x="1096" y="686"/>
                </a:lnTo>
                <a:lnTo>
                  <a:pt x="1091" y="690"/>
                </a:lnTo>
                <a:lnTo>
                  <a:pt x="1091" y="694"/>
                </a:lnTo>
                <a:close/>
                <a:moveTo>
                  <a:pt x="1095" y="585"/>
                </a:moveTo>
                <a:lnTo>
                  <a:pt x="1096" y="588"/>
                </a:lnTo>
                <a:lnTo>
                  <a:pt x="1098" y="585"/>
                </a:lnTo>
                <a:lnTo>
                  <a:pt x="1095" y="585"/>
                </a:lnTo>
                <a:close/>
                <a:moveTo>
                  <a:pt x="1211" y="575"/>
                </a:moveTo>
                <a:lnTo>
                  <a:pt x="1211" y="570"/>
                </a:lnTo>
                <a:lnTo>
                  <a:pt x="1207" y="566"/>
                </a:lnTo>
                <a:lnTo>
                  <a:pt x="1207" y="576"/>
                </a:lnTo>
                <a:lnTo>
                  <a:pt x="1205" y="581"/>
                </a:lnTo>
                <a:lnTo>
                  <a:pt x="1210" y="585"/>
                </a:lnTo>
                <a:lnTo>
                  <a:pt x="1210" y="580"/>
                </a:lnTo>
                <a:lnTo>
                  <a:pt x="1211" y="575"/>
                </a:lnTo>
                <a:close/>
                <a:moveTo>
                  <a:pt x="1221" y="583"/>
                </a:moveTo>
                <a:lnTo>
                  <a:pt x="1218" y="588"/>
                </a:lnTo>
                <a:lnTo>
                  <a:pt x="1213" y="593"/>
                </a:lnTo>
                <a:lnTo>
                  <a:pt x="1211" y="601"/>
                </a:lnTo>
                <a:lnTo>
                  <a:pt x="1212" y="606"/>
                </a:lnTo>
                <a:lnTo>
                  <a:pt x="1216" y="601"/>
                </a:lnTo>
                <a:lnTo>
                  <a:pt x="1219" y="596"/>
                </a:lnTo>
                <a:lnTo>
                  <a:pt x="1222" y="591"/>
                </a:lnTo>
                <a:lnTo>
                  <a:pt x="1224" y="583"/>
                </a:lnTo>
                <a:lnTo>
                  <a:pt x="1228" y="578"/>
                </a:lnTo>
                <a:lnTo>
                  <a:pt x="1224" y="570"/>
                </a:lnTo>
                <a:lnTo>
                  <a:pt x="1221" y="583"/>
                </a:lnTo>
                <a:close/>
                <a:moveTo>
                  <a:pt x="1245" y="564"/>
                </a:moveTo>
                <a:lnTo>
                  <a:pt x="1242" y="561"/>
                </a:lnTo>
                <a:lnTo>
                  <a:pt x="1236" y="565"/>
                </a:lnTo>
                <a:lnTo>
                  <a:pt x="1237" y="568"/>
                </a:lnTo>
                <a:lnTo>
                  <a:pt x="1242" y="567"/>
                </a:lnTo>
                <a:lnTo>
                  <a:pt x="1238" y="572"/>
                </a:lnTo>
                <a:lnTo>
                  <a:pt x="1242" y="571"/>
                </a:lnTo>
                <a:lnTo>
                  <a:pt x="1247" y="566"/>
                </a:lnTo>
                <a:lnTo>
                  <a:pt x="1252" y="564"/>
                </a:lnTo>
                <a:lnTo>
                  <a:pt x="1250" y="561"/>
                </a:lnTo>
                <a:lnTo>
                  <a:pt x="1245" y="564"/>
                </a:lnTo>
                <a:close/>
                <a:moveTo>
                  <a:pt x="1543" y="609"/>
                </a:moveTo>
                <a:lnTo>
                  <a:pt x="1542" y="609"/>
                </a:lnTo>
                <a:lnTo>
                  <a:pt x="1544" y="619"/>
                </a:lnTo>
                <a:lnTo>
                  <a:pt x="1548" y="622"/>
                </a:lnTo>
                <a:lnTo>
                  <a:pt x="1549" y="617"/>
                </a:lnTo>
                <a:lnTo>
                  <a:pt x="1548" y="612"/>
                </a:lnTo>
                <a:lnTo>
                  <a:pt x="1543" y="609"/>
                </a:lnTo>
                <a:close/>
                <a:moveTo>
                  <a:pt x="1579" y="629"/>
                </a:moveTo>
                <a:lnTo>
                  <a:pt x="1574" y="625"/>
                </a:lnTo>
                <a:lnTo>
                  <a:pt x="1570" y="620"/>
                </a:lnTo>
                <a:lnTo>
                  <a:pt x="1575" y="622"/>
                </a:lnTo>
                <a:lnTo>
                  <a:pt x="1594" y="628"/>
                </a:lnTo>
                <a:lnTo>
                  <a:pt x="1599" y="625"/>
                </a:lnTo>
                <a:lnTo>
                  <a:pt x="1597" y="620"/>
                </a:lnTo>
                <a:lnTo>
                  <a:pt x="1592" y="612"/>
                </a:lnTo>
                <a:lnTo>
                  <a:pt x="1588" y="613"/>
                </a:lnTo>
                <a:lnTo>
                  <a:pt x="1583" y="615"/>
                </a:lnTo>
                <a:lnTo>
                  <a:pt x="1578" y="613"/>
                </a:lnTo>
                <a:lnTo>
                  <a:pt x="1564" y="610"/>
                </a:lnTo>
                <a:lnTo>
                  <a:pt x="1569" y="609"/>
                </a:lnTo>
                <a:lnTo>
                  <a:pt x="1579" y="612"/>
                </a:lnTo>
                <a:lnTo>
                  <a:pt x="1583" y="613"/>
                </a:lnTo>
                <a:lnTo>
                  <a:pt x="1588" y="610"/>
                </a:lnTo>
                <a:lnTo>
                  <a:pt x="1583" y="606"/>
                </a:lnTo>
                <a:lnTo>
                  <a:pt x="1588" y="606"/>
                </a:lnTo>
                <a:lnTo>
                  <a:pt x="1588" y="601"/>
                </a:lnTo>
                <a:lnTo>
                  <a:pt x="1584" y="597"/>
                </a:lnTo>
                <a:lnTo>
                  <a:pt x="1579" y="596"/>
                </a:lnTo>
                <a:lnTo>
                  <a:pt x="1575" y="597"/>
                </a:lnTo>
                <a:lnTo>
                  <a:pt x="1569" y="597"/>
                </a:lnTo>
                <a:lnTo>
                  <a:pt x="1568" y="607"/>
                </a:lnTo>
                <a:lnTo>
                  <a:pt x="1563" y="606"/>
                </a:lnTo>
                <a:lnTo>
                  <a:pt x="1568" y="601"/>
                </a:lnTo>
                <a:lnTo>
                  <a:pt x="1568" y="596"/>
                </a:lnTo>
                <a:lnTo>
                  <a:pt x="1563" y="594"/>
                </a:lnTo>
                <a:lnTo>
                  <a:pt x="1559" y="593"/>
                </a:lnTo>
                <a:lnTo>
                  <a:pt x="1555" y="598"/>
                </a:lnTo>
                <a:lnTo>
                  <a:pt x="1549" y="599"/>
                </a:lnTo>
                <a:lnTo>
                  <a:pt x="1551" y="604"/>
                </a:lnTo>
                <a:lnTo>
                  <a:pt x="1546" y="601"/>
                </a:lnTo>
                <a:lnTo>
                  <a:pt x="1547" y="606"/>
                </a:lnTo>
                <a:lnTo>
                  <a:pt x="1546" y="610"/>
                </a:lnTo>
                <a:lnTo>
                  <a:pt x="1555" y="615"/>
                </a:lnTo>
                <a:lnTo>
                  <a:pt x="1552" y="614"/>
                </a:lnTo>
                <a:lnTo>
                  <a:pt x="1549" y="619"/>
                </a:lnTo>
                <a:lnTo>
                  <a:pt x="1553" y="624"/>
                </a:lnTo>
                <a:lnTo>
                  <a:pt x="1559" y="625"/>
                </a:lnTo>
                <a:lnTo>
                  <a:pt x="1562" y="630"/>
                </a:lnTo>
                <a:lnTo>
                  <a:pt x="1565" y="629"/>
                </a:lnTo>
                <a:lnTo>
                  <a:pt x="1569" y="633"/>
                </a:lnTo>
                <a:lnTo>
                  <a:pt x="1575" y="636"/>
                </a:lnTo>
                <a:lnTo>
                  <a:pt x="1570" y="634"/>
                </a:lnTo>
                <a:lnTo>
                  <a:pt x="1573" y="639"/>
                </a:lnTo>
                <a:lnTo>
                  <a:pt x="1579" y="639"/>
                </a:lnTo>
                <a:lnTo>
                  <a:pt x="1579" y="629"/>
                </a:lnTo>
                <a:close/>
                <a:moveTo>
                  <a:pt x="1579" y="641"/>
                </a:moveTo>
                <a:lnTo>
                  <a:pt x="1575" y="643"/>
                </a:lnTo>
                <a:lnTo>
                  <a:pt x="1581" y="651"/>
                </a:lnTo>
                <a:lnTo>
                  <a:pt x="1580" y="656"/>
                </a:lnTo>
                <a:lnTo>
                  <a:pt x="1585" y="657"/>
                </a:lnTo>
                <a:lnTo>
                  <a:pt x="1588" y="652"/>
                </a:lnTo>
                <a:lnTo>
                  <a:pt x="1584" y="644"/>
                </a:lnTo>
                <a:lnTo>
                  <a:pt x="1579" y="641"/>
                </a:lnTo>
                <a:close/>
                <a:moveTo>
                  <a:pt x="1604" y="633"/>
                </a:moveTo>
                <a:lnTo>
                  <a:pt x="1601" y="628"/>
                </a:lnTo>
                <a:lnTo>
                  <a:pt x="1599" y="630"/>
                </a:lnTo>
                <a:lnTo>
                  <a:pt x="1604" y="633"/>
                </a:lnTo>
                <a:close/>
                <a:moveTo>
                  <a:pt x="1617" y="602"/>
                </a:moveTo>
                <a:lnTo>
                  <a:pt x="1622" y="606"/>
                </a:lnTo>
                <a:lnTo>
                  <a:pt x="1620" y="601"/>
                </a:lnTo>
                <a:lnTo>
                  <a:pt x="1612" y="592"/>
                </a:lnTo>
                <a:lnTo>
                  <a:pt x="1607" y="588"/>
                </a:lnTo>
                <a:lnTo>
                  <a:pt x="1604" y="582"/>
                </a:lnTo>
                <a:lnTo>
                  <a:pt x="1599" y="585"/>
                </a:lnTo>
                <a:lnTo>
                  <a:pt x="1594" y="585"/>
                </a:lnTo>
                <a:lnTo>
                  <a:pt x="1589" y="588"/>
                </a:lnTo>
                <a:lnTo>
                  <a:pt x="1585" y="582"/>
                </a:lnTo>
                <a:lnTo>
                  <a:pt x="1580" y="580"/>
                </a:lnTo>
                <a:lnTo>
                  <a:pt x="1580" y="585"/>
                </a:lnTo>
                <a:lnTo>
                  <a:pt x="1585" y="588"/>
                </a:lnTo>
                <a:lnTo>
                  <a:pt x="1589" y="593"/>
                </a:lnTo>
                <a:lnTo>
                  <a:pt x="1600" y="613"/>
                </a:lnTo>
                <a:lnTo>
                  <a:pt x="1606" y="619"/>
                </a:lnTo>
                <a:lnTo>
                  <a:pt x="1611" y="615"/>
                </a:lnTo>
                <a:lnTo>
                  <a:pt x="1607" y="620"/>
                </a:lnTo>
                <a:lnTo>
                  <a:pt x="1612" y="624"/>
                </a:lnTo>
                <a:lnTo>
                  <a:pt x="1612" y="639"/>
                </a:lnTo>
                <a:lnTo>
                  <a:pt x="1615" y="643"/>
                </a:lnTo>
                <a:lnTo>
                  <a:pt x="1620" y="640"/>
                </a:lnTo>
                <a:lnTo>
                  <a:pt x="1620" y="635"/>
                </a:lnTo>
                <a:lnTo>
                  <a:pt x="1623" y="631"/>
                </a:lnTo>
                <a:lnTo>
                  <a:pt x="1625" y="625"/>
                </a:lnTo>
                <a:lnTo>
                  <a:pt x="1620" y="622"/>
                </a:lnTo>
                <a:lnTo>
                  <a:pt x="1625" y="623"/>
                </a:lnTo>
                <a:lnTo>
                  <a:pt x="1627" y="619"/>
                </a:lnTo>
                <a:lnTo>
                  <a:pt x="1623" y="615"/>
                </a:lnTo>
                <a:lnTo>
                  <a:pt x="1623" y="612"/>
                </a:lnTo>
                <a:lnTo>
                  <a:pt x="1620" y="607"/>
                </a:lnTo>
                <a:lnTo>
                  <a:pt x="1615" y="604"/>
                </a:lnTo>
                <a:lnTo>
                  <a:pt x="1606" y="597"/>
                </a:lnTo>
                <a:lnTo>
                  <a:pt x="1602" y="592"/>
                </a:lnTo>
                <a:lnTo>
                  <a:pt x="1601" y="587"/>
                </a:lnTo>
                <a:lnTo>
                  <a:pt x="1606" y="589"/>
                </a:lnTo>
                <a:lnTo>
                  <a:pt x="1610" y="594"/>
                </a:lnTo>
                <a:lnTo>
                  <a:pt x="1615" y="598"/>
                </a:lnTo>
                <a:lnTo>
                  <a:pt x="1617" y="602"/>
                </a:lnTo>
                <a:close/>
                <a:moveTo>
                  <a:pt x="1609" y="597"/>
                </a:moveTo>
                <a:lnTo>
                  <a:pt x="1612" y="601"/>
                </a:lnTo>
                <a:lnTo>
                  <a:pt x="1609" y="596"/>
                </a:lnTo>
                <a:lnTo>
                  <a:pt x="1609" y="597"/>
                </a:lnTo>
                <a:close/>
                <a:moveTo>
                  <a:pt x="1623" y="667"/>
                </a:moveTo>
                <a:lnTo>
                  <a:pt x="1618" y="657"/>
                </a:lnTo>
                <a:lnTo>
                  <a:pt x="1606" y="639"/>
                </a:lnTo>
                <a:lnTo>
                  <a:pt x="1601" y="635"/>
                </a:lnTo>
                <a:lnTo>
                  <a:pt x="1599" y="631"/>
                </a:lnTo>
                <a:lnTo>
                  <a:pt x="1589" y="628"/>
                </a:lnTo>
                <a:lnTo>
                  <a:pt x="1585" y="631"/>
                </a:lnTo>
                <a:lnTo>
                  <a:pt x="1586" y="628"/>
                </a:lnTo>
                <a:lnTo>
                  <a:pt x="1581" y="627"/>
                </a:lnTo>
                <a:lnTo>
                  <a:pt x="1580" y="636"/>
                </a:lnTo>
                <a:lnTo>
                  <a:pt x="1580" y="640"/>
                </a:lnTo>
                <a:lnTo>
                  <a:pt x="1585" y="644"/>
                </a:lnTo>
                <a:lnTo>
                  <a:pt x="1590" y="641"/>
                </a:lnTo>
                <a:lnTo>
                  <a:pt x="1590" y="646"/>
                </a:lnTo>
                <a:lnTo>
                  <a:pt x="1594" y="650"/>
                </a:lnTo>
                <a:lnTo>
                  <a:pt x="1599" y="650"/>
                </a:lnTo>
                <a:lnTo>
                  <a:pt x="1596" y="655"/>
                </a:lnTo>
                <a:lnTo>
                  <a:pt x="1600" y="664"/>
                </a:lnTo>
                <a:lnTo>
                  <a:pt x="1605" y="664"/>
                </a:lnTo>
                <a:lnTo>
                  <a:pt x="1605" y="669"/>
                </a:lnTo>
                <a:lnTo>
                  <a:pt x="1607" y="664"/>
                </a:lnTo>
                <a:lnTo>
                  <a:pt x="1607" y="669"/>
                </a:lnTo>
                <a:lnTo>
                  <a:pt x="1610" y="672"/>
                </a:lnTo>
                <a:lnTo>
                  <a:pt x="1611" y="667"/>
                </a:lnTo>
                <a:lnTo>
                  <a:pt x="1612" y="672"/>
                </a:lnTo>
                <a:lnTo>
                  <a:pt x="1615" y="676"/>
                </a:lnTo>
                <a:lnTo>
                  <a:pt x="1620" y="681"/>
                </a:lnTo>
                <a:lnTo>
                  <a:pt x="1625" y="685"/>
                </a:lnTo>
                <a:lnTo>
                  <a:pt x="1628" y="686"/>
                </a:lnTo>
                <a:lnTo>
                  <a:pt x="1628" y="681"/>
                </a:lnTo>
                <a:lnTo>
                  <a:pt x="1625" y="671"/>
                </a:lnTo>
                <a:lnTo>
                  <a:pt x="1623" y="667"/>
                </a:lnTo>
                <a:close/>
                <a:moveTo>
                  <a:pt x="1649" y="686"/>
                </a:moveTo>
                <a:lnTo>
                  <a:pt x="1643" y="682"/>
                </a:lnTo>
                <a:lnTo>
                  <a:pt x="1646" y="678"/>
                </a:lnTo>
                <a:lnTo>
                  <a:pt x="1649" y="682"/>
                </a:lnTo>
                <a:lnTo>
                  <a:pt x="1651" y="678"/>
                </a:lnTo>
                <a:lnTo>
                  <a:pt x="1647" y="672"/>
                </a:lnTo>
                <a:lnTo>
                  <a:pt x="1647" y="669"/>
                </a:lnTo>
                <a:lnTo>
                  <a:pt x="1646" y="659"/>
                </a:lnTo>
                <a:lnTo>
                  <a:pt x="1647" y="654"/>
                </a:lnTo>
                <a:lnTo>
                  <a:pt x="1644" y="649"/>
                </a:lnTo>
                <a:lnTo>
                  <a:pt x="1639" y="648"/>
                </a:lnTo>
                <a:lnTo>
                  <a:pt x="1642" y="651"/>
                </a:lnTo>
                <a:lnTo>
                  <a:pt x="1641" y="656"/>
                </a:lnTo>
                <a:lnTo>
                  <a:pt x="1639" y="651"/>
                </a:lnTo>
                <a:lnTo>
                  <a:pt x="1637" y="648"/>
                </a:lnTo>
                <a:lnTo>
                  <a:pt x="1632" y="645"/>
                </a:lnTo>
                <a:lnTo>
                  <a:pt x="1627" y="645"/>
                </a:lnTo>
                <a:lnTo>
                  <a:pt x="1632" y="648"/>
                </a:lnTo>
                <a:lnTo>
                  <a:pt x="1627" y="648"/>
                </a:lnTo>
                <a:lnTo>
                  <a:pt x="1628" y="651"/>
                </a:lnTo>
                <a:lnTo>
                  <a:pt x="1627" y="656"/>
                </a:lnTo>
                <a:lnTo>
                  <a:pt x="1631" y="659"/>
                </a:lnTo>
                <a:lnTo>
                  <a:pt x="1636" y="659"/>
                </a:lnTo>
                <a:lnTo>
                  <a:pt x="1633" y="662"/>
                </a:lnTo>
                <a:lnTo>
                  <a:pt x="1643" y="669"/>
                </a:lnTo>
                <a:lnTo>
                  <a:pt x="1638" y="671"/>
                </a:lnTo>
                <a:lnTo>
                  <a:pt x="1638" y="676"/>
                </a:lnTo>
                <a:lnTo>
                  <a:pt x="1643" y="686"/>
                </a:lnTo>
                <a:lnTo>
                  <a:pt x="1649" y="691"/>
                </a:lnTo>
                <a:lnTo>
                  <a:pt x="1649" y="686"/>
                </a:lnTo>
                <a:close/>
                <a:moveTo>
                  <a:pt x="1649" y="701"/>
                </a:moveTo>
                <a:lnTo>
                  <a:pt x="1652" y="696"/>
                </a:lnTo>
                <a:lnTo>
                  <a:pt x="1646" y="698"/>
                </a:lnTo>
                <a:lnTo>
                  <a:pt x="1649" y="701"/>
                </a:lnTo>
                <a:close/>
                <a:moveTo>
                  <a:pt x="1663" y="656"/>
                </a:moveTo>
                <a:lnTo>
                  <a:pt x="1667" y="652"/>
                </a:lnTo>
                <a:lnTo>
                  <a:pt x="1658" y="644"/>
                </a:lnTo>
                <a:lnTo>
                  <a:pt x="1654" y="640"/>
                </a:lnTo>
                <a:lnTo>
                  <a:pt x="1659" y="641"/>
                </a:lnTo>
                <a:lnTo>
                  <a:pt x="1663" y="646"/>
                </a:lnTo>
                <a:lnTo>
                  <a:pt x="1669" y="648"/>
                </a:lnTo>
                <a:lnTo>
                  <a:pt x="1667" y="643"/>
                </a:lnTo>
                <a:lnTo>
                  <a:pt x="1664" y="638"/>
                </a:lnTo>
                <a:lnTo>
                  <a:pt x="1663" y="633"/>
                </a:lnTo>
                <a:lnTo>
                  <a:pt x="1659" y="629"/>
                </a:lnTo>
                <a:lnTo>
                  <a:pt x="1654" y="629"/>
                </a:lnTo>
                <a:lnTo>
                  <a:pt x="1654" y="634"/>
                </a:lnTo>
                <a:lnTo>
                  <a:pt x="1649" y="631"/>
                </a:lnTo>
                <a:lnTo>
                  <a:pt x="1644" y="631"/>
                </a:lnTo>
                <a:lnTo>
                  <a:pt x="1634" y="633"/>
                </a:lnTo>
                <a:lnTo>
                  <a:pt x="1631" y="636"/>
                </a:lnTo>
                <a:lnTo>
                  <a:pt x="1636" y="640"/>
                </a:lnTo>
                <a:lnTo>
                  <a:pt x="1639" y="641"/>
                </a:lnTo>
                <a:lnTo>
                  <a:pt x="1643" y="646"/>
                </a:lnTo>
                <a:lnTo>
                  <a:pt x="1651" y="655"/>
                </a:lnTo>
                <a:lnTo>
                  <a:pt x="1652" y="660"/>
                </a:lnTo>
                <a:lnTo>
                  <a:pt x="1655" y="662"/>
                </a:lnTo>
                <a:lnTo>
                  <a:pt x="1658" y="659"/>
                </a:lnTo>
                <a:lnTo>
                  <a:pt x="1663" y="656"/>
                </a:lnTo>
                <a:close/>
                <a:moveTo>
                  <a:pt x="1658" y="691"/>
                </a:moveTo>
                <a:lnTo>
                  <a:pt x="1659" y="696"/>
                </a:lnTo>
                <a:lnTo>
                  <a:pt x="1659" y="691"/>
                </a:lnTo>
                <a:lnTo>
                  <a:pt x="1658" y="691"/>
                </a:lnTo>
                <a:close/>
                <a:moveTo>
                  <a:pt x="1732" y="713"/>
                </a:moveTo>
                <a:lnTo>
                  <a:pt x="1728" y="718"/>
                </a:lnTo>
                <a:lnTo>
                  <a:pt x="1726" y="713"/>
                </a:lnTo>
                <a:lnTo>
                  <a:pt x="1728" y="709"/>
                </a:lnTo>
                <a:lnTo>
                  <a:pt x="1727" y="704"/>
                </a:lnTo>
                <a:lnTo>
                  <a:pt x="1722" y="707"/>
                </a:lnTo>
                <a:lnTo>
                  <a:pt x="1721" y="702"/>
                </a:lnTo>
                <a:lnTo>
                  <a:pt x="1716" y="699"/>
                </a:lnTo>
                <a:lnTo>
                  <a:pt x="1712" y="701"/>
                </a:lnTo>
                <a:lnTo>
                  <a:pt x="1709" y="696"/>
                </a:lnTo>
                <a:lnTo>
                  <a:pt x="1705" y="699"/>
                </a:lnTo>
                <a:lnTo>
                  <a:pt x="1705" y="694"/>
                </a:lnTo>
                <a:lnTo>
                  <a:pt x="1710" y="693"/>
                </a:lnTo>
                <a:lnTo>
                  <a:pt x="1714" y="694"/>
                </a:lnTo>
                <a:lnTo>
                  <a:pt x="1710" y="691"/>
                </a:lnTo>
                <a:lnTo>
                  <a:pt x="1705" y="690"/>
                </a:lnTo>
                <a:lnTo>
                  <a:pt x="1702" y="685"/>
                </a:lnTo>
                <a:lnTo>
                  <a:pt x="1697" y="680"/>
                </a:lnTo>
                <a:lnTo>
                  <a:pt x="1693" y="677"/>
                </a:lnTo>
                <a:lnTo>
                  <a:pt x="1689" y="675"/>
                </a:lnTo>
                <a:lnTo>
                  <a:pt x="1679" y="675"/>
                </a:lnTo>
                <a:lnTo>
                  <a:pt x="1674" y="673"/>
                </a:lnTo>
                <a:lnTo>
                  <a:pt x="1675" y="669"/>
                </a:lnTo>
                <a:lnTo>
                  <a:pt x="1670" y="665"/>
                </a:lnTo>
                <a:lnTo>
                  <a:pt x="1657" y="667"/>
                </a:lnTo>
                <a:lnTo>
                  <a:pt x="1658" y="672"/>
                </a:lnTo>
                <a:lnTo>
                  <a:pt x="1663" y="675"/>
                </a:lnTo>
                <a:lnTo>
                  <a:pt x="1667" y="673"/>
                </a:lnTo>
                <a:lnTo>
                  <a:pt x="1669" y="675"/>
                </a:lnTo>
                <a:lnTo>
                  <a:pt x="1665" y="677"/>
                </a:lnTo>
                <a:lnTo>
                  <a:pt x="1662" y="682"/>
                </a:lnTo>
                <a:lnTo>
                  <a:pt x="1659" y="687"/>
                </a:lnTo>
                <a:lnTo>
                  <a:pt x="1662" y="691"/>
                </a:lnTo>
                <a:lnTo>
                  <a:pt x="1665" y="687"/>
                </a:lnTo>
                <a:lnTo>
                  <a:pt x="1667" y="682"/>
                </a:lnTo>
                <a:lnTo>
                  <a:pt x="1673" y="680"/>
                </a:lnTo>
                <a:lnTo>
                  <a:pt x="1670" y="676"/>
                </a:lnTo>
                <a:lnTo>
                  <a:pt x="1673" y="677"/>
                </a:lnTo>
                <a:lnTo>
                  <a:pt x="1675" y="682"/>
                </a:lnTo>
                <a:lnTo>
                  <a:pt x="1679" y="687"/>
                </a:lnTo>
                <a:lnTo>
                  <a:pt x="1680" y="692"/>
                </a:lnTo>
                <a:lnTo>
                  <a:pt x="1678" y="696"/>
                </a:lnTo>
                <a:lnTo>
                  <a:pt x="1679" y="702"/>
                </a:lnTo>
                <a:lnTo>
                  <a:pt x="1683" y="702"/>
                </a:lnTo>
                <a:lnTo>
                  <a:pt x="1688" y="697"/>
                </a:lnTo>
                <a:lnTo>
                  <a:pt x="1689" y="702"/>
                </a:lnTo>
                <a:lnTo>
                  <a:pt x="1697" y="708"/>
                </a:lnTo>
                <a:lnTo>
                  <a:pt x="1694" y="710"/>
                </a:lnTo>
                <a:lnTo>
                  <a:pt x="1689" y="710"/>
                </a:lnTo>
                <a:lnTo>
                  <a:pt x="1690" y="715"/>
                </a:lnTo>
                <a:lnTo>
                  <a:pt x="1695" y="715"/>
                </a:lnTo>
                <a:lnTo>
                  <a:pt x="1699" y="713"/>
                </a:lnTo>
                <a:lnTo>
                  <a:pt x="1697" y="718"/>
                </a:lnTo>
                <a:lnTo>
                  <a:pt x="1701" y="713"/>
                </a:lnTo>
                <a:lnTo>
                  <a:pt x="1706" y="715"/>
                </a:lnTo>
                <a:lnTo>
                  <a:pt x="1707" y="710"/>
                </a:lnTo>
                <a:lnTo>
                  <a:pt x="1711" y="715"/>
                </a:lnTo>
                <a:lnTo>
                  <a:pt x="1716" y="719"/>
                </a:lnTo>
                <a:lnTo>
                  <a:pt x="1715" y="724"/>
                </a:lnTo>
                <a:lnTo>
                  <a:pt x="1720" y="723"/>
                </a:lnTo>
                <a:lnTo>
                  <a:pt x="1728" y="727"/>
                </a:lnTo>
                <a:lnTo>
                  <a:pt x="1728" y="733"/>
                </a:lnTo>
                <a:lnTo>
                  <a:pt x="1733" y="733"/>
                </a:lnTo>
                <a:lnTo>
                  <a:pt x="1737" y="728"/>
                </a:lnTo>
                <a:lnTo>
                  <a:pt x="1736" y="723"/>
                </a:lnTo>
                <a:lnTo>
                  <a:pt x="1732" y="713"/>
                </a:lnTo>
                <a:close/>
                <a:moveTo>
                  <a:pt x="1669" y="635"/>
                </a:moveTo>
                <a:lnTo>
                  <a:pt x="1667" y="639"/>
                </a:lnTo>
                <a:lnTo>
                  <a:pt x="1669" y="643"/>
                </a:lnTo>
                <a:lnTo>
                  <a:pt x="1669" y="648"/>
                </a:lnTo>
                <a:lnTo>
                  <a:pt x="1674" y="651"/>
                </a:lnTo>
                <a:lnTo>
                  <a:pt x="1679" y="646"/>
                </a:lnTo>
                <a:lnTo>
                  <a:pt x="1679" y="641"/>
                </a:lnTo>
                <a:lnTo>
                  <a:pt x="1669" y="635"/>
                </a:lnTo>
                <a:close/>
                <a:moveTo>
                  <a:pt x="1674" y="713"/>
                </a:moveTo>
                <a:lnTo>
                  <a:pt x="1675" y="709"/>
                </a:lnTo>
                <a:lnTo>
                  <a:pt x="1670" y="709"/>
                </a:lnTo>
                <a:lnTo>
                  <a:pt x="1674" y="713"/>
                </a:lnTo>
                <a:close/>
                <a:moveTo>
                  <a:pt x="1669" y="693"/>
                </a:moveTo>
                <a:lnTo>
                  <a:pt x="1668" y="698"/>
                </a:lnTo>
                <a:lnTo>
                  <a:pt x="1673" y="699"/>
                </a:lnTo>
                <a:lnTo>
                  <a:pt x="1673" y="694"/>
                </a:lnTo>
                <a:lnTo>
                  <a:pt x="1676" y="691"/>
                </a:lnTo>
                <a:lnTo>
                  <a:pt x="1673" y="693"/>
                </a:lnTo>
                <a:lnTo>
                  <a:pt x="1669" y="693"/>
                </a:lnTo>
                <a:close/>
                <a:moveTo>
                  <a:pt x="1678" y="708"/>
                </a:moveTo>
                <a:lnTo>
                  <a:pt x="1676" y="708"/>
                </a:lnTo>
                <a:lnTo>
                  <a:pt x="1679" y="713"/>
                </a:lnTo>
                <a:lnTo>
                  <a:pt x="1678" y="708"/>
                </a:lnTo>
                <a:close/>
                <a:moveTo>
                  <a:pt x="1678" y="687"/>
                </a:moveTo>
                <a:lnTo>
                  <a:pt x="1674" y="688"/>
                </a:lnTo>
                <a:lnTo>
                  <a:pt x="1679" y="692"/>
                </a:lnTo>
                <a:lnTo>
                  <a:pt x="1678" y="687"/>
                </a:lnTo>
                <a:close/>
                <a:moveTo>
                  <a:pt x="1674" y="662"/>
                </a:moveTo>
                <a:lnTo>
                  <a:pt x="1679" y="664"/>
                </a:lnTo>
                <a:lnTo>
                  <a:pt x="1684" y="660"/>
                </a:lnTo>
                <a:lnTo>
                  <a:pt x="1683" y="656"/>
                </a:lnTo>
                <a:lnTo>
                  <a:pt x="1679" y="651"/>
                </a:lnTo>
                <a:lnTo>
                  <a:pt x="1672" y="657"/>
                </a:lnTo>
                <a:lnTo>
                  <a:pt x="1674" y="662"/>
                </a:lnTo>
                <a:close/>
                <a:moveTo>
                  <a:pt x="1679" y="713"/>
                </a:moveTo>
                <a:lnTo>
                  <a:pt x="1678" y="718"/>
                </a:lnTo>
                <a:lnTo>
                  <a:pt x="1680" y="723"/>
                </a:lnTo>
                <a:lnTo>
                  <a:pt x="1679" y="718"/>
                </a:lnTo>
                <a:lnTo>
                  <a:pt x="1681" y="713"/>
                </a:lnTo>
                <a:lnTo>
                  <a:pt x="1679" y="713"/>
                </a:lnTo>
                <a:close/>
                <a:moveTo>
                  <a:pt x="1683" y="709"/>
                </a:moveTo>
                <a:lnTo>
                  <a:pt x="1683" y="704"/>
                </a:lnTo>
                <a:lnTo>
                  <a:pt x="1679" y="704"/>
                </a:lnTo>
                <a:lnTo>
                  <a:pt x="1683" y="709"/>
                </a:lnTo>
                <a:close/>
                <a:moveTo>
                  <a:pt x="1684" y="718"/>
                </a:moveTo>
                <a:lnTo>
                  <a:pt x="1686" y="723"/>
                </a:lnTo>
                <a:lnTo>
                  <a:pt x="1691" y="719"/>
                </a:lnTo>
                <a:lnTo>
                  <a:pt x="1686" y="714"/>
                </a:lnTo>
                <a:lnTo>
                  <a:pt x="1684" y="718"/>
                </a:lnTo>
                <a:close/>
                <a:moveTo>
                  <a:pt x="1700" y="659"/>
                </a:moveTo>
                <a:lnTo>
                  <a:pt x="1705" y="660"/>
                </a:lnTo>
                <a:lnTo>
                  <a:pt x="1705" y="655"/>
                </a:lnTo>
                <a:lnTo>
                  <a:pt x="1702" y="651"/>
                </a:lnTo>
                <a:lnTo>
                  <a:pt x="1689" y="646"/>
                </a:lnTo>
                <a:lnTo>
                  <a:pt x="1695" y="657"/>
                </a:lnTo>
                <a:lnTo>
                  <a:pt x="1700" y="659"/>
                </a:lnTo>
                <a:close/>
                <a:moveTo>
                  <a:pt x="1689" y="670"/>
                </a:moveTo>
                <a:lnTo>
                  <a:pt x="1693" y="669"/>
                </a:lnTo>
                <a:lnTo>
                  <a:pt x="1702" y="673"/>
                </a:lnTo>
                <a:lnTo>
                  <a:pt x="1706" y="670"/>
                </a:lnTo>
                <a:lnTo>
                  <a:pt x="1702" y="665"/>
                </a:lnTo>
                <a:lnTo>
                  <a:pt x="1702" y="660"/>
                </a:lnTo>
                <a:lnTo>
                  <a:pt x="1693" y="659"/>
                </a:lnTo>
                <a:lnTo>
                  <a:pt x="1690" y="654"/>
                </a:lnTo>
                <a:lnTo>
                  <a:pt x="1686" y="655"/>
                </a:lnTo>
                <a:lnTo>
                  <a:pt x="1686" y="660"/>
                </a:lnTo>
                <a:lnTo>
                  <a:pt x="1685" y="665"/>
                </a:lnTo>
                <a:lnTo>
                  <a:pt x="1689" y="670"/>
                </a:lnTo>
                <a:close/>
                <a:moveTo>
                  <a:pt x="1705" y="729"/>
                </a:moveTo>
                <a:lnTo>
                  <a:pt x="1702" y="724"/>
                </a:lnTo>
                <a:lnTo>
                  <a:pt x="1697" y="722"/>
                </a:lnTo>
                <a:lnTo>
                  <a:pt x="1694" y="717"/>
                </a:lnTo>
                <a:lnTo>
                  <a:pt x="1695" y="727"/>
                </a:lnTo>
                <a:lnTo>
                  <a:pt x="1699" y="730"/>
                </a:lnTo>
                <a:lnTo>
                  <a:pt x="1712" y="740"/>
                </a:lnTo>
                <a:lnTo>
                  <a:pt x="1717" y="739"/>
                </a:lnTo>
                <a:lnTo>
                  <a:pt x="1715" y="734"/>
                </a:lnTo>
                <a:lnTo>
                  <a:pt x="1705" y="729"/>
                </a:lnTo>
                <a:close/>
                <a:moveTo>
                  <a:pt x="1710" y="723"/>
                </a:moveTo>
                <a:lnTo>
                  <a:pt x="1709" y="719"/>
                </a:lnTo>
                <a:lnTo>
                  <a:pt x="1704" y="715"/>
                </a:lnTo>
                <a:lnTo>
                  <a:pt x="1704" y="719"/>
                </a:lnTo>
                <a:lnTo>
                  <a:pt x="1706" y="724"/>
                </a:lnTo>
                <a:lnTo>
                  <a:pt x="1710" y="723"/>
                </a:lnTo>
                <a:close/>
                <a:moveTo>
                  <a:pt x="1712" y="728"/>
                </a:moveTo>
                <a:lnTo>
                  <a:pt x="1714" y="733"/>
                </a:lnTo>
                <a:lnTo>
                  <a:pt x="1717" y="733"/>
                </a:lnTo>
                <a:lnTo>
                  <a:pt x="1716" y="729"/>
                </a:lnTo>
                <a:lnTo>
                  <a:pt x="1712" y="728"/>
                </a:lnTo>
                <a:close/>
                <a:moveTo>
                  <a:pt x="1727" y="692"/>
                </a:moveTo>
                <a:lnTo>
                  <a:pt x="1728" y="696"/>
                </a:lnTo>
                <a:lnTo>
                  <a:pt x="1731" y="701"/>
                </a:lnTo>
                <a:lnTo>
                  <a:pt x="1736" y="703"/>
                </a:lnTo>
                <a:lnTo>
                  <a:pt x="1736" y="698"/>
                </a:lnTo>
                <a:lnTo>
                  <a:pt x="1732" y="694"/>
                </a:lnTo>
                <a:lnTo>
                  <a:pt x="1727" y="692"/>
                </a:lnTo>
                <a:close/>
                <a:moveTo>
                  <a:pt x="1751" y="694"/>
                </a:moveTo>
                <a:lnTo>
                  <a:pt x="1752" y="690"/>
                </a:lnTo>
                <a:lnTo>
                  <a:pt x="1751" y="680"/>
                </a:lnTo>
                <a:lnTo>
                  <a:pt x="1748" y="676"/>
                </a:lnTo>
                <a:lnTo>
                  <a:pt x="1747" y="671"/>
                </a:lnTo>
                <a:lnTo>
                  <a:pt x="1737" y="662"/>
                </a:lnTo>
                <a:lnTo>
                  <a:pt x="1733" y="659"/>
                </a:lnTo>
                <a:lnTo>
                  <a:pt x="1728" y="660"/>
                </a:lnTo>
                <a:lnTo>
                  <a:pt x="1725" y="664"/>
                </a:lnTo>
                <a:lnTo>
                  <a:pt x="1722" y="670"/>
                </a:lnTo>
                <a:lnTo>
                  <a:pt x="1727" y="670"/>
                </a:lnTo>
                <a:lnTo>
                  <a:pt x="1723" y="675"/>
                </a:lnTo>
                <a:lnTo>
                  <a:pt x="1728" y="672"/>
                </a:lnTo>
                <a:lnTo>
                  <a:pt x="1725" y="677"/>
                </a:lnTo>
                <a:lnTo>
                  <a:pt x="1728" y="682"/>
                </a:lnTo>
                <a:lnTo>
                  <a:pt x="1727" y="687"/>
                </a:lnTo>
                <a:lnTo>
                  <a:pt x="1728" y="691"/>
                </a:lnTo>
                <a:lnTo>
                  <a:pt x="1732" y="693"/>
                </a:lnTo>
                <a:lnTo>
                  <a:pt x="1736" y="694"/>
                </a:lnTo>
                <a:lnTo>
                  <a:pt x="1738" y="690"/>
                </a:lnTo>
                <a:lnTo>
                  <a:pt x="1733" y="685"/>
                </a:lnTo>
                <a:lnTo>
                  <a:pt x="1738" y="688"/>
                </a:lnTo>
                <a:lnTo>
                  <a:pt x="1741" y="683"/>
                </a:lnTo>
                <a:lnTo>
                  <a:pt x="1737" y="678"/>
                </a:lnTo>
                <a:lnTo>
                  <a:pt x="1741" y="683"/>
                </a:lnTo>
                <a:lnTo>
                  <a:pt x="1741" y="688"/>
                </a:lnTo>
                <a:lnTo>
                  <a:pt x="1739" y="692"/>
                </a:lnTo>
                <a:lnTo>
                  <a:pt x="1744" y="692"/>
                </a:lnTo>
                <a:lnTo>
                  <a:pt x="1743" y="688"/>
                </a:lnTo>
                <a:lnTo>
                  <a:pt x="1746" y="693"/>
                </a:lnTo>
                <a:lnTo>
                  <a:pt x="1751" y="694"/>
                </a:lnTo>
                <a:close/>
                <a:moveTo>
                  <a:pt x="1741" y="697"/>
                </a:moveTo>
                <a:lnTo>
                  <a:pt x="1738" y="696"/>
                </a:lnTo>
                <a:lnTo>
                  <a:pt x="1739" y="701"/>
                </a:lnTo>
                <a:lnTo>
                  <a:pt x="1744" y="706"/>
                </a:lnTo>
                <a:lnTo>
                  <a:pt x="1748" y="704"/>
                </a:lnTo>
                <a:lnTo>
                  <a:pt x="1746" y="699"/>
                </a:lnTo>
                <a:lnTo>
                  <a:pt x="1741" y="697"/>
                </a:lnTo>
                <a:close/>
                <a:moveTo>
                  <a:pt x="1752" y="708"/>
                </a:moveTo>
                <a:lnTo>
                  <a:pt x="1751" y="713"/>
                </a:lnTo>
                <a:lnTo>
                  <a:pt x="1756" y="710"/>
                </a:lnTo>
                <a:lnTo>
                  <a:pt x="1753" y="706"/>
                </a:lnTo>
                <a:lnTo>
                  <a:pt x="1752" y="708"/>
                </a:lnTo>
                <a:close/>
              </a:path>
            </a:pathLst>
          </a:custGeom>
          <a:solidFill>
            <a:srgbClr val="FFFFFF"/>
          </a:solidFill>
          <a:ln w="12700" cmpd="sng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+mn-ea"/>
            </a:endParaRPr>
          </a:p>
        </p:txBody>
      </p:sp>
      <p:sp>
        <p:nvSpPr>
          <p:cNvPr id="8" name="Freeform 191"/>
          <p:cNvSpPr>
            <a:spLocks/>
          </p:cNvSpPr>
          <p:nvPr/>
        </p:nvSpPr>
        <p:spPr bwMode="auto">
          <a:xfrm>
            <a:off x="4922838" y="5695950"/>
            <a:ext cx="150812" cy="171450"/>
          </a:xfrm>
          <a:custGeom>
            <a:avLst/>
            <a:gdLst>
              <a:gd name="T0" fmla="*/ 80 w 610"/>
              <a:gd name="T1" fmla="*/ 89 h 695"/>
              <a:gd name="T2" fmla="*/ 96 w 610"/>
              <a:gd name="T3" fmla="*/ 104 h 695"/>
              <a:gd name="T4" fmla="*/ 111 w 610"/>
              <a:gd name="T5" fmla="*/ 133 h 695"/>
              <a:gd name="T6" fmla="*/ 98 w 610"/>
              <a:gd name="T7" fmla="*/ 153 h 695"/>
              <a:gd name="T8" fmla="*/ 80 w 610"/>
              <a:gd name="T9" fmla="*/ 177 h 695"/>
              <a:gd name="T10" fmla="*/ 62 w 610"/>
              <a:gd name="T11" fmla="*/ 213 h 695"/>
              <a:gd name="T12" fmla="*/ 28 w 610"/>
              <a:gd name="T13" fmla="*/ 232 h 695"/>
              <a:gd name="T14" fmla="*/ 16 w 610"/>
              <a:gd name="T15" fmla="*/ 248 h 695"/>
              <a:gd name="T16" fmla="*/ 1 w 610"/>
              <a:gd name="T17" fmla="*/ 278 h 695"/>
              <a:gd name="T18" fmla="*/ 9 w 610"/>
              <a:gd name="T19" fmla="*/ 299 h 695"/>
              <a:gd name="T20" fmla="*/ 16 w 610"/>
              <a:gd name="T21" fmla="*/ 313 h 695"/>
              <a:gd name="T22" fmla="*/ 34 w 610"/>
              <a:gd name="T23" fmla="*/ 335 h 695"/>
              <a:gd name="T24" fmla="*/ 42 w 610"/>
              <a:gd name="T25" fmla="*/ 356 h 695"/>
              <a:gd name="T26" fmla="*/ 49 w 610"/>
              <a:gd name="T27" fmla="*/ 385 h 695"/>
              <a:gd name="T28" fmla="*/ 62 w 610"/>
              <a:gd name="T29" fmla="*/ 411 h 695"/>
              <a:gd name="T30" fmla="*/ 70 w 610"/>
              <a:gd name="T31" fmla="*/ 451 h 695"/>
              <a:gd name="T32" fmla="*/ 81 w 610"/>
              <a:gd name="T33" fmla="*/ 512 h 695"/>
              <a:gd name="T34" fmla="*/ 72 w 610"/>
              <a:gd name="T35" fmla="*/ 559 h 695"/>
              <a:gd name="T36" fmla="*/ 74 w 610"/>
              <a:gd name="T37" fmla="*/ 606 h 695"/>
              <a:gd name="T38" fmla="*/ 89 w 610"/>
              <a:gd name="T39" fmla="*/ 633 h 695"/>
              <a:gd name="T40" fmla="*/ 137 w 610"/>
              <a:gd name="T41" fmla="*/ 653 h 695"/>
              <a:gd name="T42" fmla="*/ 180 w 610"/>
              <a:gd name="T43" fmla="*/ 689 h 695"/>
              <a:gd name="T44" fmla="*/ 195 w 610"/>
              <a:gd name="T45" fmla="*/ 689 h 695"/>
              <a:gd name="T46" fmla="*/ 207 w 610"/>
              <a:gd name="T47" fmla="*/ 671 h 695"/>
              <a:gd name="T48" fmla="*/ 229 w 610"/>
              <a:gd name="T49" fmla="*/ 649 h 695"/>
              <a:gd name="T50" fmla="*/ 243 w 610"/>
              <a:gd name="T51" fmla="*/ 611 h 695"/>
              <a:gd name="T52" fmla="*/ 260 w 610"/>
              <a:gd name="T53" fmla="*/ 592 h 695"/>
              <a:gd name="T54" fmla="*/ 287 w 610"/>
              <a:gd name="T55" fmla="*/ 573 h 695"/>
              <a:gd name="T56" fmla="*/ 308 w 610"/>
              <a:gd name="T57" fmla="*/ 559 h 695"/>
              <a:gd name="T58" fmla="*/ 342 w 610"/>
              <a:gd name="T59" fmla="*/ 542 h 695"/>
              <a:gd name="T60" fmla="*/ 382 w 610"/>
              <a:gd name="T61" fmla="*/ 510 h 695"/>
              <a:gd name="T62" fmla="*/ 430 w 610"/>
              <a:gd name="T63" fmla="*/ 515 h 695"/>
              <a:gd name="T64" fmla="*/ 452 w 610"/>
              <a:gd name="T65" fmla="*/ 506 h 695"/>
              <a:gd name="T66" fmla="*/ 472 w 610"/>
              <a:gd name="T67" fmla="*/ 484 h 695"/>
              <a:gd name="T68" fmla="*/ 506 w 610"/>
              <a:gd name="T69" fmla="*/ 477 h 695"/>
              <a:gd name="T70" fmla="*/ 533 w 610"/>
              <a:gd name="T71" fmla="*/ 461 h 695"/>
              <a:gd name="T72" fmla="*/ 564 w 610"/>
              <a:gd name="T73" fmla="*/ 435 h 695"/>
              <a:gd name="T74" fmla="*/ 587 w 610"/>
              <a:gd name="T75" fmla="*/ 411 h 695"/>
              <a:gd name="T76" fmla="*/ 610 w 610"/>
              <a:gd name="T77" fmla="*/ 386 h 695"/>
              <a:gd name="T78" fmla="*/ 584 w 610"/>
              <a:gd name="T79" fmla="*/ 371 h 695"/>
              <a:gd name="T80" fmla="*/ 551 w 610"/>
              <a:gd name="T81" fmla="*/ 356 h 695"/>
              <a:gd name="T82" fmla="*/ 532 w 610"/>
              <a:gd name="T83" fmla="*/ 331 h 695"/>
              <a:gd name="T84" fmla="*/ 523 w 610"/>
              <a:gd name="T85" fmla="*/ 291 h 695"/>
              <a:gd name="T86" fmla="*/ 485 w 610"/>
              <a:gd name="T87" fmla="*/ 271 h 695"/>
              <a:gd name="T88" fmla="*/ 472 w 610"/>
              <a:gd name="T89" fmla="*/ 251 h 695"/>
              <a:gd name="T90" fmla="*/ 464 w 610"/>
              <a:gd name="T91" fmla="*/ 210 h 695"/>
              <a:gd name="T92" fmla="*/ 442 w 610"/>
              <a:gd name="T93" fmla="*/ 180 h 695"/>
              <a:gd name="T94" fmla="*/ 408 w 610"/>
              <a:gd name="T95" fmla="*/ 158 h 695"/>
              <a:gd name="T96" fmla="*/ 382 w 610"/>
              <a:gd name="T97" fmla="*/ 131 h 695"/>
              <a:gd name="T98" fmla="*/ 334 w 610"/>
              <a:gd name="T99" fmla="*/ 112 h 695"/>
              <a:gd name="T100" fmla="*/ 305 w 610"/>
              <a:gd name="T101" fmla="*/ 101 h 695"/>
              <a:gd name="T102" fmla="*/ 275 w 610"/>
              <a:gd name="T103" fmla="*/ 87 h 695"/>
              <a:gd name="T104" fmla="*/ 237 w 610"/>
              <a:gd name="T105" fmla="*/ 77 h 695"/>
              <a:gd name="T106" fmla="*/ 216 w 610"/>
              <a:gd name="T107" fmla="*/ 77 h 695"/>
              <a:gd name="T108" fmla="*/ 188 w 610"/>
              <a:gd name="T109" fmla="*/ 53 h 695"/>
              <a:gd name="T110" fmla="*/ 155 w 610"/>
              <a:gd name="T111" fmla="*/ 30 h 695"/>
              <a:gd name="T112" fmla="*/ 112 w 610"/>
              <a:gd name="T113" fmla="*/ 5 h 695"/>
              <a:gd name="T114" fmla="*/ 84 w 610"/>
              <a:gd name="T115" fmla="*/ 12 h 69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610"/>
              <a:gd name="T175" fmla="*/ 0 h 695"/>
              <a:gd name="T176" fmla="*/ 610 w 610"/>
              <a:gd name="T177" fmla="*/ 695 h 695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610" h="695">
                <a:moveTo>
                  <a:pt x="76" y="61"/>
                </a:moveTo>
                <a:lnTo>
                  <a:pt x="76" y="61"/>
                </a:lnTo>
                <a:lnTo>
                  <a:pt x="74" y="65"/>
                </a:lnTo>
                <a:lnTo>
                  <a:pt x="76" y="69"/>
                </a:lnTo>
                <a:lnTo>
                  <a:pt x="77" y="76"/>
                </a:lnTo>
                <a:lnTo>
                  <a:pt x="77" y="82"/>
                </a:lnTo>
                <a:lnTo>
                  <a:pt x="77" y="87"/>
                </a:lnTo>
                <a:lnTo>
                  <a:pt x="80" y="89"/>
                </a:lnTo>
                <a:lnTo>
                  <a:pt x="83" y="92"/>
                </a:lnTo>
                <a:lnTo>
                  <a:pt x="87" y="95"/>
                </a:lnTo>
                <a:lnTo>
                  <a:pt x="88" y="96"/>
                </a:lnTo>
                <a:lnTo>
                  <a:pt x="89" y="99"/>
                </a:lnTo>
                <a:lnTo>
                  <a:pt x="93" y="103"/>
                </a:lnTo>
                <a:lnTo>
                  <a:pt x="96" y="104"/>
                </a:lnTo>
                <a:lnTo>
                  <a:pt x="98" y="107"/>
                </a:lnTo>
                <a:lnTo>
                  <a:pt x="99" y="111"/>
                </a:lnTo>
                <a:lnTo>
                  <a:pt x="100" y="114"/>
                </a:lnTo>
                <a:lnTo>
                  <a:pt x="100" y="118"/>
                </a:lnTo>
                <a:lnTo>
                  <a:pt x="102" y="122"/>
                </a:lnTo>
                <a:lnTo>
                  <a:pt x="107" y="127"/>
                </a:lnTo>
                <a:lnTo>
                  <a:pt x="111" y="133"/>
                </a:lnTo>
                <a:lnTo>
                  <a:pt x="112" y="135"/>
                </a:lnTo>
                <a:lnTo>
                  <a:pt x="112" y="139"/>
                </a:lnTo>
                <a:lnTo>
                  <a:pt x="110" y="146"/>
                </a:lnTo>
                <a:lnTo>
                  <a:pt x="108" y="150"/>
                </a:lnTo>
                <a:lnTo>
                  <a:pt x="106" y="152"/>
                </a:lnTo>
                <a:lnTo>
                  <a:pt x="103" y="150"/>
                </a:lnTo>
                <a:lnTo>
                  <a:pt x="99" y="149"/>
                </a:lnTo>
                <a:lnTo>
                  <a:pt x="98" y="153"/>
                </a:lnTo>
                <a:lnTo>
                  <a:pt x="95" y="156"/>
                </a:lnTo>
                <a:lnTo>
                  <a:pt x="92" y="158"/>
                </a:lnTo>
                <a:lnTo>
                  <a:pt x="89" y="163"/>
                </a:lnTo>
                <a:lnTo>
                  <a:pt x="88" y="168"/>
                </a:lnTo>
                <a:lnTo>
                  <a:pt x="87" y="171"/>
                </a:lnTo>
                <a:lnTo>
                  <a:pt x="85" y="172"/>
                </a:lnTo>
                <a:lnTo>
                  <a:pt x="81" y="176"/>
                </a:lnTo>
                <a:lnTo>
                  <a:pt x="80" y="177"/>
                </a:lnTo>
                <a:lnTo>
                  <a:pt x="80" y="180"/>
                </a:lnTo>
                <a:lnTo>
                  <a:pt x="79" y="186"/>
                </a:lnTo>
                <a:lnTo>
                  <a:pt x="77" y="190"/>
                </a:lnTo>
                <a:lnTo>
                  <a:pt x="73" y="198"/>
                </a:lnTo>
                <a:lnTo>
                  <a:pt x="66" y="205"/>
                </a:lnTo>
                <a:lnTo>
                  <a:pt x="64" y="209"/>
                </a:lnTo>
                <a:lnTo>
                  <a:pt x="62" y="213"/>
                </a:lnTo>
                <a:lnTo>
                  <a:pt x="53" y="213"/>
                </a:lnTo>
                <a:lnTo>
                  <a:pt x="43" y="214"/>
                </a:lnTo>
                <a:lnTo>
                  <a:pt x="41" y="217"/>
                </a:lnTo>
                <a:lnTo>
                  <a:pt x="38" y="221"/>
                </a:lnTo>
                <a:lnTo>
                  <a:pt x="32" y="226"/>
                </a:lnTo>
                <a:lnTo>
                  <a:pt x="28" y="232"/>
                </a:lnTo>
                <a:lnTo>
                  <a:pt x="24" y="233"/>
                </a:lnTo>
                <a:lnTo>
                  <a:pt x="23" y="234"/>
                </a:lnTo>
                <a:lnTo>
                  <a:pt x="23" y="237"/>
                </a:lnTo>
                <a:lnTo>
                  <a:pt x="20" y="238"/>
                </a:lnTo>
                <a:lnTo>
                  <a:pt x="18" y="241"/>
                </a:lnTo>
                <a:lnTo>
                  <a:pt x="18" y="245"/>
                </a:lnTo>
                <a:lnTo>
                  <a:pt x="16" y="247"/>
                </a:lnTo>
                <a:lnTo>
                  <a:pt x="16" y="248"/>
                </a:lnTo>
                <a:lnTo>
                  <a:pt x="13" y="249"/>
                </a:lnTo>
                <a:lnTo>
                  <a:pt x="11" y="249"/>
                </a:lnTo>
                <a:lnTo>
                  <a:pt x="8" y="249"/>
                </a:lnTo>
                <a:lnTo>
                  <a:pt x="5" y="252"/>
                </a:lnTo>
                <a:lnTo>
                  <a:pt x="3" y="257"/>
                </a:lnTo>
                <a:lnTo>
                  <a:pt x="3" y="264"/>
                </a:lnTo>
                <a:lnTo>
                  <a:pt x="1" y="278"/>
                </a:lnTo>
                <a:lnTo>
                  <a:pt x="0" y="283"/>
                </a:lnTo>
                <a:lnTo>
                  <a:pt x="1" y="286"/>
                </a:lnTo>
                <a:lnTo>
                  <a:pt x="3" y="287"/>
                </a:lnTo>
                <a:lnTo>
                  <a:pt x="7" y="293"/>
                </a:lnTo>
                <a:lnTo>
                  <a:pt x="9" y="295"/>
                </a:lnTo>
                <a:lnTo>
                  <a:pt x="9" y="298"/>
                </a:lnTo>
                <a:lnTo>
                  <a:pt x="9" y="299"/>
                </a:lnTo>
                <a:lnTo>
                  <a:pt x="9" y="301"/>
                </a:lnTo>
                <a:lnTo>
                  <a:pt x="9" y="302"/>
                </a:lnTo>
                <a:lnTo>
                  <a:pt x="11" y="304"/>
                </a:lnTo>
                <a:lnTo>
                  <a:pt x="12" y="305"/>
                </a:lnTo>
                <a:lnTo>
                  <a:pt x="13" y="305"/>
                </a:lnTo>
                <a:lnTo>
                  <a:pt x="15" y="306"/>
                </a:lnTo>
                <a:lnTo>
                  <a:pt x="16" y="309"/>
                </a:lnTo>
                <a:lnTo>
                  <a:pt x="16" y="313"/>
                </a:lnTo>
                <a:lnTo>
                  <a:pt x="16" y="320"/>
                </a:lnTo>
                <a:lnTo>
                  <a:pt x="19" y="320"/>
                </a:lnTo>
                <a:lnTo>
                  <a:pt x="22" y="321"/>
                </a:lnTo>
                <a:lnTo>
                  <a:pt x="26" y="324"/>
                </a:lnTo>
                <a:lnTo>
                  <a:pt x="31" y="328"/>
                </a:lnTo>
                <a:lnTo>
                  <a:pt x="32" y="331"/>
                </a:lnTo>
                <a:lnTo>
                  <a:pt x="34" y="335"/>
                </a:lnTo>
                <a:lnTo>
                  <a:pt x="34" y="337"/>
                </a:lnTo>
                <a:lnTo>
                  <a:pt x="34" y="342"/>
                </a:lnTo>
                <a:lnTo>
                  <a:pt x="34" y="343"/>
                </a:lnTo>
                <a:lnTo>
                  <a:pt x="35" y="344"/>
                </a:lnTo>
                <a:lnTo>
                  <a:pt x="38" y="347"/>
                </a:lnTo>
                <a:lnTo>
                  <a:pt x="41" y="351"/>
                </a:lnTo>
                <a:lnTo>
                  <a:pt x="42" y="356"/>
                </a:lnTo>
                <a:lnTo>
                  <a:pt x="45" y="363"/>
                </a:lnTo>
                <a:lnTo>
                  <a:pt x="45" y="370"/>
                </a:lnTo>
                <a:lnTo>
                  <a:pt x="45" y="374"/>
                </a:lnTo>
                <a:lnTo>
                  <a:pt x="45" y="377"/>
                </a:lnTo>
                <a:lnTo>
                  <a:pt x="47" y="379"/>
                </a:lnTo>
                <a:lnTo>
                  <a:pt x="49" y="382"/>
                </a:lnTo>
                <a:lnTo>
                  <a:pt x="49" y="385"/>
                </a:lnTo>
                <a:lnTo>
                  <a:pt x="49" y="389"/>
                </a:lnTo>
                <a:lnTo>
                  <a:pt x="49" y="393"/>
                </a:lnTo>
                <a:lnTo>
                  <a:pt x="49" y="396"/>
                </a:lnTo>
                <a:lnTo>
                  <a:pt x="51" y="400"/>
                </a:lnTo>
                <a:lnTo>
                  <a:pt x="54" y="403"/>
                </a:lnTo>
                <a:lnTo>
                  <a:pt x="58" y="404"/>
                </a:lnTo>
                <a:lnTo>
                  <a:pt x="62" y="404"/>
                </a:lnTo>
                <a:lnTo>
                  <a:pt x="62" y="411"/>
                </a:lnTo>
                <a:lnTo>
                  <a:pt x="64" y="417"/>
                </a:lnTo>
                <a:lnTo>
                  <a:pt x="68" y="431"/>
                </a:lnTo>
                <a:lnTo>
                  <a:pt x="68" y="438"/>
                </a:lnTo>
                <a:lnTo>
                  <a:pt x="70" y="442"/>
                </a:lnTo>
                <a:lnTo>
                  <a:pt x="72" y="447"/>
                </a:lnTo>
                <a:lnTo>
                  <a:pt x="70" y="451"/>
                </a:lnTo>
                <a:lnTo>
                  <a:pt x="70" y="455"/>
                </a:lnTo>
                <a:lnTo>
                  <a:pt x="70" y="460"/>
                </a:lnTo>
                <a:lnTo>
                  <a:pt x="73" y="466"/>
                </a:lnTo>
                <a:lnTo>
                  <a:pt x="77" y="472"/>
                </a:lnTo>
                <a:lnTo>
                  <a:pt x="80" y="477"/>
                </a:lnTo>
                <a:lnTo>
                  <a:pt x="80" y="484"/>
                </a:lnTo>
                <a:lnTo>
                  <a:pt x="81" y="512"/>
                </a:lnTo>
                <a:lnTo>
                  <a:pt x="80" y="518"/>
                </a:lnTo>
                <a:lnTo>
                  <a:pt x="79" y="525"/>
                </a:lnTo>
                <a:lnTo>
                  <a:pt x="76" y="538"/>
                </a:lnTo>
                <a:lnTo>
                  <a:pt x="76" y="544"/>
                </a:lnTo>
                <a:lnTo>
                  <a:pt x="73" y="552"/>
                </a:lnTo>
                <a:lnTo>
                  <a:pt x="72" y="559"/>
                </a:lnTo>
                <a:lnTo>
                  <a:pt x="72" y="567"/>
                </a:lnTo>
                <a:lnTo>
                  <a:pt x="72" y="580"/>
                </a:lnTo>
                <a:lnTo>
                  <a:pt x="72" y="587"/>
                </a:lnTo>
                <a:lnTo>
                  <a:pt x="70" y="594"/>
                </a:lnTo>
                <a:lnTo>
                  <a:pt x="70" y="598"/>
                </a:lnTo>
                <a:lnTo>
                  <a:pt x="70" y="601"/>
                </a:lnTo>
                <a:lnTo>
                  <a:pt x="74" y="606"/>
                </a:lnTo>
                <a:lnTo>
                  <a:pt x="79" y="611"/>
                </a:lnTo>
                <a:lnTo>
                  <a:pt x="80" y="615"/>
                </a:lnTo>
                <a:lnTo>
                  <a:pt x="81" y="618"/>
                </a:lnTo>
                <a:lnTo>
                  <a:pt x="83" y="620"/>
                </a:lnTo>
                <a:lnTo>
                  <a:pt x="84" y="621"/>
                </a:lnTo>
                <a:lnTo>
                  <a:pt x="87" y="625"/>
                </a:lnTo>
                <a:lnTo>
                  <a:pt x="87" y="630"/>
                </a:lnTo>
                <a:lnTo>
                  <a:pt x="89" y="633"/>
                </a:lnTo>
                <a:lnTo>
                  <a:pt x="91" y="634"/>
                </a:lnTo>
                <a:lnTo>
                  <a:pt x="93" y="634"/>
                </a:lnTo>
                <a:lnTo>
                  <a:pt x="98" y="634"/>
                </a:lnTo>
                <a:lnTo>
                  <a:pt x="103" y="637"/>
                </a:lnTo>
                <a:lnTo>
                  <a:pt x="121" y="644"/>
                </a:lnTo>
                <a:lnTo>
                  <a:pt x="129" y="648"/>
                </a:lnTo>
                <a:lnTo>
                  <a:pt x="137" y="653"/>
                </a:lnTo>
                <a:lnTo>
                  <a:pt x="144" y="658"/>
                </a:lnTo>
                <a:lnTo>
                  <a:pt x="152" y="663"/>
                </a:lnTo>
                <a:lnTo>
                  <a:pt x="167" y="670"/>
                </a:lnTo>
                <a:lnTo>
                  <a:pt x="173" y="674"/>
                </a:lnTo>
                <a:lnTo>
                  <a:pt x="176" y="676"/>
                </a:lnTo>
                <a:lnTo>
                  <a:pt x="179" y="681"/>
                </a:lnTo>
                <a:lnTo>
                  <a:pt x="180" y="685"/>
                </a:lnTo>
                <a:lnTo>
                  <a:pt x="180" y="689"/>
                </a:lnTo>
                <a:lnTo>
                  <a:pt x="180" y="693"/>
                </a:lnTo>
                <a:lnTo>
                  <a:pt x="182" y="694"/>
                </a:lnTo>
                <a:lnTo>
                  <a:pt x="183" y="695"/>
                </a:lnTo>
                <a:lnTo>
                  <a:pt x="184" y="693"/>
                </a:lnTo>
                <a:lnTo>
                  <a:pt x="186" y="691"/>
                </a:lnTo>
                <a:lnTo>
                  <a:pt x="190" y="690"/>
                </a:lnTo>
                <a:lnTo>
                  <a:pt x="195" y="689"/>
                </a:lnTo>
                <a:lnTo>
                  <a:pt x="198" y="686"/>
                </a:lnTo>
                <a:lnTo>
                  <a:pt x="199" y="683"/>
                </a:lnTo>
                <a:lnTo>
                  <a:pt x="203" y="679"/>
                </a:lnTo>
                <a:lnTo>
                  <a:pt x="203" y="676"/>
                </a:lnTo>
                <a:lnTo>
                  <a:pt x="205" y="674"/>
                </a:lnTo>
                <a:lnTo>
                  <a:pt x="206" y="671"/>
                </a:lnTo>
                <a:lnTo>
                  <a:pt x="207" y="671"/>
                </a:lnTo>
                <a:lnTo>
                  <a:pt x="213" y="670"/>
                </a:lnTo>
                <a:lnTo>
                  <a:pt x="213" y="667"/>
                </a:lnTo>
                <a:lnTo>
                  <a:pt x="214" y="666"/>
                </a:lnTo>
                <a:lnTo>
                  <a:pt x="218" y="664"/>
                </a:lnTo>
                <a:lnTo>
                  <a:pt x="222" y="662"/>
                </a:lnTo>
                <a:lnTo>
                  <a:pt x="225" y="658"/>
                </a:lnTo>
                <a:lnTo>
                  <a:pt x="229" y="649"/>
                </a:lnTo>
                <a:lnTo>
                  <a:pt x="232" y="641"/>
                </a:lnTo>
                <a:lnTo>
                  <a:pt x="235" y="639"/>
                </a:lnTo>
                <a:lnTo>
                  <a:pt x="236" y="636"/>
                </a:lnTo>
                <a:lnTo>
                  <a:pt x="240" y="630"/>
                </a:lnTo>
                <a:lnTo>
                  <a:pt x="243" y="625"/>
                </a:lnTo>
                <a:lnTo>
                  <a:pt x="243" y="618"/>
                </a:lnTo>
                <a:lnTo>
                  <a:pt x="243" y="611"/>
                </a:lnTo>
                <a:lnTo>
                  <a:pt x="244" y="609"/>
                </a:lnTo>
                <a:lnTo>
                  <a:pt x="245" y="606"/>
                </a:lnTo>
                <a:lnTo>
                  <a:pt x="248" y="603"/>
                </a:lnTo>
                <a:lnTo>
                  <a:pt x="252" y="602"/>
                </a:lnTo>
                <a:lnTo>
                  <a:pt x="254" y="599"/>
                </a:lnTo>
                <a:lnTo>
                  <a:pt x="255" y="595"/>
                </a:lnTo>
                <a:lnTo>
                  <a:pt x="259" y="595"/>
                </a:lnTo>
                <a:lnTo>
                  <a:pt x="260" y="592"/>
                </a:lnTo>
                <a:lnTo>
                  <a:pt x="263" y="587"/>
                </a:lnTo>
                <a:lnTo>
                  <a:pt x="267" y="580"/>
                </a:lnTo>
                <a:lnTo>
                  <a:pt x="270" y="577"/>
                </a:lnTo>
                <a:lnTo>
                  <a:pt x="274" y="576"/>
                </a:lnTo>
                <a:lnTo>
                  <a:pt x="282" y="576"/>
                </a:lnTo>
                <a:lnTo>
                  <a:pt x="285" y="575"/>
                </a:lnTo>
                <a:lnTo>
                  <a:pt x="287" y="573"/>
                </a:lnTo>
                <a:lnTo>
                  <a:pt x="300" y="564"/>
                </a:lnTo>
                <a:lnTo>
                  <a:pt x="301" y="564"/>
                </a:lnTo>
                <a:lnTo>
                  <a:pt x="304" y="563"/>
                </a:lnTo>
                <a:lnTo>
                  <a:pt x="304" y="561"/>
                </a:lnTo>
                <a:lnTo>
                  <a:pt x="305" y="559"/>
                </a:lnTo>
                <a:lnTo>
                  <a:pt x="308" y="559"/>
                </a:lnTo>
                <a:lnTo>
                  <a:pt x="312" y="559"/>
                </a:lnTo>
                <a:lnTo>
                  <a:pt x="316" y="556"/>
                </a:lnTo>
                <a:lnTo>
                  <a:pt x="319" y="554"/>
                </a:lnTo>
                <a:lnTo>
                  <a:pt x="323" y="552"/>
                </a:lnTo>
                <a:lnTo>
                  <a:pt x="328" y="550"/>
                </a:lnTo>
                <a:lnTo>
                  <a:pt x="335" y="548"/>
                </a:lnTo>
                <a:lnTo>
                  <a:pt x="342" y="542"/>
                </a:lnTo>
                <a:lnTo>
                  <a:pt x="354" y="530"/>
                </a:lnTo>
                <a:lnTo>
                  <a:pt x="361" y="523"/>
                </a:lnTo>
                <a:lnTo>
                  <a:pt x="366" y="516"/>
                </a:lnTo>
                <a:lnTo>
                  <a:pt x="373" y="510"/>
                </a:lnTo>
                <a:lnTo>
                  <a:pt x="378" y="510"/>
                </a:lnTo>
                <a:lnTo>
                  <a:pt x="382" y="510"/>
                </a:lnTo>
                <a:lnTo>
                  <a:pt x="391" y="510"/>
                </a:lnTo>
                <a:lnTo>
                  <a:pt x="399" y="510"/>
                </a:lnTo>
                <a:lnTo>
                  <a:pt x="403" y="511"/>
                </a:lnTo>
                <a:lnTo>
                  <a:pt x="405" y="512"/>
                </a:lnTo>
                <a:lnTo>
                  <a:pt x="409" y="515"/>
                </a:lnTo>
                <a:lnTo>
                  <a:pt x="412" y="516"/>
                </a:lnTo>
                <a:lnTo>
                  <a:pt x="422" y="515"/>
                </a:lnTo>
                <a:lnTo>
                  <a:pt x="430" y="515"/>
                </a:lnTo>
                <a:lnTo>
                  <a:pt x="438" y="515"/>
                </a:lnTo>
                <a:lnTo>
                  <a:pt x="442" y="514"/>
                </a:lnTo>
                <a:lnTo>
                  <a:pt x="446" y="512"/>
                </a:lnTo>
                <a:lnTo>
                  <a:pt x="447" y="510"/>
                </a:lnTo>
                <a:lnTo>
                  <a:pt x="447" y="508"/>
                </a:lnTo>
                <a:lnTo>
                  <a:pt x="449" y="507"/>
                </a:lnTo>
                <a:lnTo>
                  <a:pt x="452" y="506"/>
                </a:lnTo>
                <a:lnTo>
                  <a:pt x="456" y="506"/>
                </a:lnTo>
                <a:lnTo>
                  <a:pt x="460" y="504"/>
                </a:lnTo>
                <a:lnTo>
                  <a:pt x="464" y="502"/>
                </a:lnTo>
                <a:lnTo>
                  <a:pt x="466" y="497"/>
                </a:lnTo>
                <a:lnTo>
                  <a:pt x="468" y="493"/>
                </a:lnTo>
                <a:lnTo>
                  <a:pt x="469" y="489"/>
                </a:lnTo>
                <a:lnTo>
                  <a:pt x="471" y="485"/>
                </a:lnTo>
                <a:lnTo>
                  <a:pt x="472" y="484"/>
                </a:lnTo>
                <a:lnTo>
                  <a:pt x="473" y="483"/>
                </a:lnTo>
                <a:lnTo>
                  <a:pt x="476" y="483"/>
                </a:lnTo>
                <a:lnTo>
                  <a:pt x="487" y="483"/>
                </a:lnTo>
                <a:lnTo>
                  <a:pt x="492" y="481"/>
                </a:lnTo>
                <a:lnTo>
                  <a:pt x="495" y="478"/>
                </a:lnTo>
                <a:lnTo>
                  <a:pt x="498" y="477"/>
                </a:lnTo>
                <a:lnTo>
                  <a:pt x="502" y="477"/>
                </a:lnTo>
                <a:lnTo>
                  <a:pt x="506" y="477"/>
                </a:lnTo>
                <a:lnTo>
                  <a:pt x="509" y="477"/>
                </a:lnTo>
                <a:lnTo>
                  <a:pt x="511" y="476"/>
                </a:lnTo>
                <a:lnTo>
                  <a:pt x="513" y="474"/>
                </a:lnTo>
                <a:lnTo>
                  <a:pt x="514" y="470"/>
                </a:lnTo>
                <a:lnTo>
                  <a:pt x="518" y="468"/>
                </a:lnTo>
                <a:lnTo>
                  <a:pt x="523" y="465"/>
                </a:lnTo>
                <a:lnTo>
                  <a:pt x="533" y="461"/>
                </a:lnTo>
                <a:lnTo>
                  <a:pt x="537" y="458"/>
                </a:lnTo>
                <a:lnTo>
                  <a:pt x="541" y="454"/>
                </a:lnTo>
                <a:lnTo>
                  <a:pt x="546" y="443"/>
                </a:lnTo>
                <a:lnTo>
                  <a:pt x="549" y="439"/>
                </a:lnTo>
                <a:lnTo>
                  <a:pt x="556" y="438"/>
                </a:lnTo>
                <a:lnTo>
                  <a:pt x="560" y="436"/>
                </a:lnTo>
                <a:lnTo>
                  <a:pt x="564" y="435"/>
                </a:lnTo>
                <a:lnTo>
                  <a:pt x="568" y="431"/>
                </a:lnTo>
                <a:lnTo>
                  <a:pt x="574" y="428"/>
                </a:lnTo>
                <a:lnTo>
                  <a:pt x="579" y="427"/>
                </a:lnTo>
                <a:lnTo>
                  <a:pt x="582" y="423"/>
                </a:lnTo>
                <a:lnTo>
                  <a:pt x="584" y="415"/>
                </a:lnTo>
                <a:lnTo>
                  <a:pt x="587" y="411"/>
                </a:lnTo>
                <a:lnTo>
                  <a:pt x="591" y="407"/>
                </a:lnTo>
                <a:lnTo>
                  <a:pt x="594" y="401"/>
                </a:lnTo>
                <a:lnTo>
                  <a:pt x="597" y="400"/>
                </a:lnTo>
                <a:lnTo>
                  <a:pt x="599" y="398"/>
                </a:lnTo>
                <a:lnTo>
                  <a:pt x="602" y="390"/>
                </a:lnTo>
                <a:lnTo>
                  <a:pt x="606" y="388"/>
                </a:lnTo>
                <a:lnTo>
                  <a:pt x="610" y="386"/>
                </a:lnTo>
                <a:lnTo>
                  <a:pt x="610" y="382"/>
                </a:lnTo>
                <a:lnTo>
                  <a:pt x="609" y="379"/>
                </a:lnTo>
                <a:lnTo>
                  <a:pt x="608" y="378"/>
                </a:lnTo>
                <a:lnTo>
                  <a:pt x="603" y="377"/>
                </a:lnTo>
                <a:lnTo>
                  <a:pt x="598" y="375"/>
                </a:lnTo>
                <a:lnTo>
                  <a:pt x="593" y="373"/>
                </a:lnTo>
                <a:lnTo>
                  <a:pt x="589" y="371"/>
                </a:lnTo>
                <a:lnTo>
                  <a:pt x="584" y="371"/>
                </a:lnTo>
                <a:lnTo>
                  <a:pt x="580" y="371"/>
                </a:lnTo>
                <a:lnTo>
                  <a:pt x="576" y="369"/>
                </a:lnTo>
                <a:lnTo>
                  <a:pt x="571" y="365"/>
                </a:lnTo>
                <a:lnTo>
                  <a:pt x="570" y="362"/>
                </a:lnTo>
                <a:lnTo>
                  <a:pt x="565" y="361"/>
                </a:lnTo>
                <a:lnTo>
                  <a:pt x="559" y="359"/>
                </a:lnTo>
                <a:lnTo>
                  <a:pt x="555" y="359"/>
                </a:lnTo>
                <a:lnTo>
                  <a:pt x="551" y="356"/>
                </a:lnTo>
                <a:lnTo>
                  <a:pt x="546" y="352"/>
                </a:lnTo>
                <a:lnTo>
                  <a:pt x="544" y="346"/>
                </a:lnTo>
                <a:lnTo>
                  <a:pt x="540" y="340"/>
                </a:lnTo>
                <a:lnTo>
                  <a:pt x="540" y="337"/>
                </a:lnTo>
                <a:lnTo>
                  <a:pt x="538" y="335"/>
                </a:lnTo>
                <a:lnTo>
                  <a:pt x="532" y="331"/>
                </a:lnTo>
                <a:lnTo>
                  <a:pt x="526" y="329"/>
                </a:lnTo>
                <a:lnTo>
                  <a:pt x="526" y="323"/>
                </a:lnTo>
                <a:lnTo>
                  <a:pt x="526" y="317"/>
                </a:lnTo>
                <a:lnTo>
                  <a:pt x="523" y="310"/>
                </a:lnTo>
                <a:lnTo>
                  <a:pt x="523" y="304"/>
                </a:lnTo>
                <a:lnTo>
                  <a:pt x="523" y="291"/>
                </a:lnTo>
                <a:lnTo>
                  <a:pt x="522" y="285"/>
                </a:lnTo>
                <a:lnTo>
                  <a:pt x="519" y="280"/>
                </a:lnTo>
                <a:lnTo>
                  <a:pt x="515" y="276"/>
                </a:lnTo>
                <a:lnTo>
                  <a:pt x="510" y="274"/>
                </a:lnTo>
                <a:lnTo>
                  <a:pt x="504" y="272"/>
                </a:lnTo>
                <a:lnTo>
                  <a:pt x="498" y="271"/>
                </a:lnTo>
                <a:lnTo>
                  <a:pt x="490" y="271"/>
                </a:lnTo>
                <a:lnTo>
                  <a:pt x="485" y="271"/>
                </a:lnTo>
                <a:lnTo>
                  <a:pt x="483" y="272"/>
                </a:lnTo>
                <a:lnTo>
                  <a:pt x="480" y="274"/>
                </a:lnTo>
                <a:lnTo>
                  <a:pt x="477" y="275"/>
                </a:lnTo>
                <a:lnTo>
                  <a:pt x="476" y="276"/>
                </a:lnTo>
                <a:lnTo>
                  <a:pt x="472" y="276"/>
                </a:lnTo>
                <a:lnTo>
                  <a:pt x="472" y="268"/>
                </a:lnTo>
                <a:lnTo>
                  <a:pt x="472" y="260"/>
                </a:lnTo>
                <a:lnTo>
                  <a:pt x="472" y="251"/>
                </a:lnTo>
                <a:lnTo>
                  <a:pt x="471" y="244"/>
                </a:lnTo>
                <a:lnTo>
                  <a:pt x="469" y="240"/>
                </a:lnTo>
                <a:lnTo>
                  <a:pt x="466" y="236"/>
                </a:lnTo>
                <a:lnTo>
                  <a:pt x="466" y="226"/>
                </a:lnTo>
                <a:lnTo>
                  <a:pt x="466" y="218"/>
                </a:lnTo>
                <a:lnTo>
                  <a:pt x="464" y="210"/>
                </a:lnTo>
                <a:lnTo>
                  <a:pt x="461" y="203"/>
                </a:lnTo>
                <a:lnTo>
                  <a:pt x="458" y="200"/>
                </a:lnTo>
                <a:lnTo>
                  <a:pt x="454" y="199"/>
                </a:lnTo>
                <a:lnTo>
                  <a:pt x="450" y="191"/>
                </a:lnTo>
                <a:lnTo>
                  <a:pt x="446" y="186"/>
                </a:lnTo>
                <a:lnTo>
                  <a:pt x="442" y="180"/>
                </a:lnTo>
                <a:lnTo>
                  <a:pt x="437" y="175"/>
                </a:lnTo>
                <a:lnTo>
                  <a:pt x="430" y="171"/>
                </a:lnTo>
                <a:lnTo>
                  <a:pt x="423" y="167"/>
                </a:lnTo>
                <a:lnTo>
                  <a:pt x="419" y="165"/>
                </a:lnTo>
                <a:lnTo>
                  <a:pt x="416" y="164"/>
                </a:lnTo>
                <a:lnTo>
                  <a:pt x="408" y="158"/>
                </a:lnTo>
                <a:lnTo>
                  <a:pt x="403" y="152"/>
                </a:lnTo>
                <a:lnTo>
                  <a:pt x="397" y="149"/>
                </a:lnTo>
                <a:lnTo>
                  <a:pt x="393" y="146"/>
                </a:lnTo>
                <a:lnTo>
                  <a:pt x="386" y="139"/>
                </a:lnTo>
                <a:lnTo>
                  <a:pt x="385" y="135"/>
                </a:lnTo>
                <a:lnTo>
                  <a:pt x="382" y="131"/>
                </a:lnTo>
                <a:lnTo>
                  <a:pt x="376" y="129"/>
                </a:lnTo>
                <a:lnTo>
                  <a:pt x="367" y="127"/>
                </a:lnTo>
                <a:lnTo>
                  <a:pt x="359" y="125"/>
                </a:lnTo>
                <a:lnTo>
                  <a:pt x="353" y="120"/>
                </a:lnTo>
                <a:lnTo>
                  <a:pt x="344" y="118"/>
                </a:lnTo>
                <a:lnTo>
                  <a:pt x="336" y="115"/>
                </a:lnTo>
                <a:lnTo>
                  <a:pt x="334" y="112"/>
                </a:lnTo>
                <a:lnTo>
                  <a:pt x="329" y="111"/>
                </a:lnTo>
                <a:lnTo>
                  <a:pt x="321" y="108"/>
                </a:lnTo>
                <a:lnTo>
                  <a:pt x="317" y="107"/>
                </a:lnTo>
                <a:lnTo>
                  <a:pt x="313" y="106"/>
                </a:lnTo>
                <a:lnTo>
                  <a:pt x="309" y="104"/>
                </a:lnTo>
                <a:lnTo>
                  <a:pt x="305" y="101"/>
                </a:lnTo>
                <a:lnTo>
                  <a:pt x="301" y="100"/>
                </a:lnTo>
                <a:lnTo>
                  <a:pt x="297" y="99"/>
                </a:lnTo>
                <a:lnTo>
                  <a:pt x="293" y="97"/>
                </a:lnTo>
                <a:lnTo>
                  <a:pt x="290" y="96"/>
                </a:lnTo>
                <a:lnTo>
                  <a:pt x="286" y="93"/>
                </a:lnTo>
                <a:lnTo>
                  <a:pt x="282" y="91"/>
                </a:lnTo>
                <a:lnTo>
                  <a:pt x="279" y="88"/>
                </a:lnTo>
                <a:lnTo>
                  <a:pt x="275" y="87"/>
                </a:lnTo>
                <a:lnTo>
                  <a:pt x="270" y="85"/>
                </a:lnTo>
                <a:lnTo>
                  <a:pt x="266" y="85"/>
                </a:lnTo>
                <a:lnTo>
                  <a:pt x="260" y="85"/>
                </a:lnTo>
                <a:lnTo>
                  <a:pt x="256" y="84"/>
                </a:lnTo>
                <a:lnTo>
                  <a:pt x="247" y="80"/>
                </a:lnTo>
                <a:lnTo>
                  <a:pt x="243" y="78"/>
                </a:lnTo>
                <a:lnTo>
                  <a:pt x="237" y="77"/>
                </a:lnTo>
                <a:lnTo>
                  <a:pt x="230" y="77"/>
                </a:lnTo>
                <a:lnTo>
                  <a:pt x="226" y="77"/>
                </a:lnTo>
                <a:lnTo>
                  <a:pt x="225" y="78"/>
                </a:lnTo>
                <a:lnTo>
                  <a:pt x="222" y="80"/>
                </a:lnTo>
                <a:lnTo>
                  <a:pt x="220" y="80"/>
                </a:lnTo>
                <a:lnTo>
                  <a:pt x="218" y="80"/>
                </a:lnTo>
                <a:lnTo>
                  <a:pt x="216" y="77"/>
                </a:lnTo>
                <a:lnTo>
                  <a:pt x="214" y="73"/>
                </a:lnTo>
                <a:lnTo>
                  <a:pt x="213" y="69"/>
                </a:lnTo>
                <a:lnTo>
                  <a:pt x="209" y="69"/>
                </a:lnTo>
                <a:lnTo>
                  <a:pt x="206" y="68"/>
                </a:lnTo>
                <a:lnTo>
                  <a:pt x="201" y="65"/>
                </a:lnTo>
                <a:lnTo>
                  <a:pt x="194" y="58"/>
                </a:lnTo>
                <a:lnTo>
                  <a:pt x="188" y="53"/>
                </a:lnTo>
                <a:lnTo>
                  <a:pt x="182" y="49"/>
                </a:lnTo>
                <a:lnTo>
                  <a:pt x="176" y="43"/>
                </a:lnTo>
                <a:lnTo>
                  <a:pt x="168" y="38"/>
                </a:lnTo>
                <a:lnTo>
                  <a:pt x="161" y="34"/>
                </a:lnTo>
                <a:lnTo>
                  <a:pt x="155" y="30"/>
                </a:lnTo>
                <a:lnTo>
                  <a:pt x="149" y="28"/>
                </a:lnTo>
                <a:lnTo>
                  <a:pt x="145" y="28"/>
                </a:lnTo>
                <a:lnTo>
                  <a:pt x="142" y="26"/>
                </a:lnTo>
                <a:lnTo>
                  <a:pt x="140" y="21"/>
                </a:lnTo>
                <a:lnTo>
                  <a:pt x="136" y="19"/>
                </a:lnTo>
                <a:lnTo>
                  <a:pt x="133" y="16"/>
                </a:lnTo>
                <a:lnTo>
                  <a:pt x="122" y="11"/>
                </a:lnTo>
                <a:lnTo>
                  <a:pt x="112" y="5"/>
                </a:lnTo>
                <a:lnTo>
                  <a:pt x="104" y="1"/>
                </a:lnTo>
                <a:lnTo>
                  <a:pt x="99" y="1"/>
                </a:lnTo>
                <a:lnTo>
                  <a:pt x="95" y="0"/>
                </a:lnTo>
                <a:lnTo>
                  <a:pt x="91" y="1"/>
                </a:lnTo>
                <a:lnTo>
                  <a:pt x="89" y="5"/>
                </a:lnTo>
                <a:lnTo>
                  <a:pt x="87" y="8"/>
                </a:lnTo>
                <a:lnTo>
                  <a:pt x="84" y="12"/>
                </a:lnTo>
                <a:lnTo>
                  <a:pt x="81" y="13"/>
                </a:lnTo>
                <a:lnTo>
                  <a:pt x="79" y="16"/>
                </a:lnTo>
                <a:lnTo>
                  <a:pt x="79" y="20"/>
                </a:lnTo>
                <a:lnTo>
                  <a:pt x="79" y="24"/>
                </a:lnTo>
                <a:lnTo>
                  <a:pt x="76" y="42"/>
                </a:lnTo>
                <a:lnTo>
                  <a:pt x="76" y="61"/>
                </a:lnTo>
                <a:close/>
              </a:path>
            </a:pathLst>
          </a:custGeom>
          <a:solidFill>
            <a:srgbClr val="FFFFFF"/>
          </a:solidFill>
          <a:ln w="12700" cmpd="sng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+mn-ea"/>
            </a:endParaRPr>
          </a:p>
        </p:txBody>
      </p:sp>
      <p:sp>
        <p:nvSpPr>
          <p:cNvPr id="9" name="Freeform 192"/>
          <p:cNvSpPr>
            <a:spLocks/>
          </p:cNvSpPr>
          <p:nvPr/>
        </p:nvSpPr>
        <p:spPr bwMode="auto">
          <a:xfrm>
            <a:off x="4770438" y="5575300"/>
            <a:ext cx="73025" cy="23812"/>
          </a:xfrm>
          <a:custGeom>
            <a:avLst/>
            <a:gdLst>
              <a:gd name="T0" fmla="*/ 23 w 293"/>
              <a:gd name="T1" fmla="*/ 26 h 91"/>
              <a:gd name="T2" fmla="*/ 28 w 293"/>
              <a:gd name="T3" fmla="*/ 14 h 91"/>
              <a:gd name="T4" fmla="*/ 28 w 293"/>
              <a:gd name="T5" fmla="*/ 3 h 91"/>
              <a:gd name="T6" fmla="*/ 28 w 293"/>
              <a:gd name="T7" fmla="*/ 0 h 91"/>
              <a:gd name="T8" fmla="*/ 35 w 293"/>
              <a:gd name="T9" fmla="*/ 3 h 91"/>
              <a:gd name="T10" fmla="*/ 47 w 293"/>
              <a:gd name="T11" fmla="*/ 1 h 91"/>
              <a:gd name="T12" fmla="*/ 58 w 293"/>
              <a:gd name="T13" fmla="*/ 3 h 91"/>
              <a:gd name="T14" fmla="*/ 61 w 293"/>
              <a:gd name="T15" fmla="*/ 8 h 91"/>
              <a:gd name="T16" fmla="*/ 71 w 293"/>
              <a:gd name="T17" fmla="*/ 11 h 91"/>
              <a:gd name="T18" fmla="*/ 81 w 293"/>
              <a:gd name="T19" fmla="*/ 12 h 91"/>
              <a:gd name="T20" fmla="*/ 93 w 293"/>
              <a:gd name="T21" fmla="*/ 14 h 91"/>
              <a:gd name="T22" fmla="*/ 116 w 293"/>
              <a:gd name="T23" fmla="*/ 18 h 91"/>
              <a:gd name="T24" fmla="*/ 132 w 293"/>
              <a:gd name="T25" fmla="*/ 22 h 91"/>
              <a:gd name="T26" fmla="*/ 138 w 293"/>
              <a:gd name="T27" fmla="*/ 24 h 91"/>
              <a:gd name="T28" fmla="*/ 150 w 293"/>
              <a:gd name="T29" fmla="*/ 23 h 91"/>
              <a:gd name="T30" fmla="*/ 157 w 293"/>
              <a:gd name="T31" fmla="*/ 20 h 91"/>
              <a:gd name="T32" fmla="*/ 160 w 293"/>
              <a:gd name="T33" fmla="*/ 9 h 91"/>
              <a:gd name="T34" fmla="*/ 164 w 293"/>
              <a:gd name="T35" fmla="*/ 4 h 91"/>
              <a:gd name="T36" fmla="*/ 168 w 293"/>
              <a:gd name="T37" fmla="*/ 9 h 91"/>
              <a:gd name="T38" fmla="*/ 169 w 293"/>
              <a:gd name="T39" fmla="*/ 12 h 91"/>
              <a:gd name="T40" fmla="*/ 179 w 293"/>
              <a:gd name="T41" fmla="*/ 23 h 91"/>
              <a:gd name="T42" fmla="*/ 192 w 293"/>
              <a:gd name="T43" fmla="*/ 28 h 91"/>
              <a:gd name="T44" fmla="*/ 206 w 293"/>
              <a:gd name="T45" fmla="*/ 31 h 91"/>
              <a:gd name="T46" fmla="*/ 227 w 293"/>
              <a:gd name="T47" fmla="*/ 31 h 91"/>
              <a:gd name="T48" fmla="*/ 234 w 293"/>
              <a:gd name="T49" fmla="*/ 30 h 91"/>
              <a:gd name="T50" fmla="*/ 238 w 293"/>
              <a:gd name="T51" fmla="*/ 28 h 91"/>
              <a:gd name="T52" fmla="*/ 260 w 293"/>
              <a:gd name="T53" fmla="*/ 27 h 91"/>
              <a:gd name="T54" fmla="*/ 278 w 293"/>
              <a:gd name="T55" fmla="*/ 30 h 91"/>
              <a:gd name="T56" fmla="*/ 287 w 293"/>
              <a:gd name="T57" fmla="*/ 31 h 91"/>
              <a:gd name="T58" fmla="*/ 291 w 293"/>
              <a:gd name="T59" fmla="*/ 39 h 91"/>
              <a:gd name="T60" fmla="*/ 287 w 293"/>
              <a:gd name="T61" fmla="*/ 42 h 91"/>
              <a:gd name="T62" fmla="*/ 280 w 293"/>
              <a:gd name="T63" fmla="*/ 50 h 91"/>
              <a:gd name="T64" fmla="*/ 276 w 293"/>
              <a:gd name="T65" fmla="*/ 57 h 91"/>
              <a:gd name="T66" fmla="*/ 272 w 293"/>
              <a:gd name="T67" fmla="*/ 64 h 91"/>
              <a:gd name="T68" fmla="*/ 264 w 293"/>
              <a:gd name="T69" fmla="*/ 71 h 91"/>
              <a:gd name="T70" fmla="*/ 250 w 293"/>
              <a:gd name="T71" fmla="*/ 79 h 91"/>
              <a:gd name="T72" fmla="*/ 245 w 293"/>
              <a:gd name="T73" fmla="*/ 84 h 91"/>
              <a:gd name="T74" fmla="*/ 231 w 293"/>
              <a:gd name="T75" fmla="*/ 87 h 91"/>
              <a:gd name="T76" fmla="*/ 222 w 293"/>
              <a:gd name="T77" fmla="*/ 88 h 91"/>
              <a:gd name="T78" fmla="*/ 198 w 293"/>
              <a:gd name="T79" fmla="*/ 89 h 91"/>
              <a:gd name="T80" fmla="*/ 188 w 293"/>
              <a:gd name="T81" fmla="*/ 84 h 91"/>
              <a:gd name="T82" fmla="*/ 177 w 293"/>
              <a:gd name="T83" fmla="*/ 84 h 91"/>
              <a:gd name="T84" fmla="*/ 172 w 293"/>
              <a:gd name="T85" fmla="*/ 81 h 91"/>
              <a:gd name="T86" fmla="*/ 160 w 293"/>
              <a:gd name="T87" fmla="*/ 79 h 91"/>
              <a:gd name="T88" fmla="*/ 153 w 293"/>
              <a:gd name="T89" fmla="*/ 75 h 91"/>
              <a:gd name="T90" fmla="*/ 141 w 293"/>
              <a:gd name="T91" fmla="*/ 75 h 91"/>
              <a:gd name="T92" fmla="*/ 137 w 293"/>
              <a:gd name="T93" fmla="*/ 71 h 91"/>
              <a:gd name="T94" fmla="*/ 127 w 293"/>
              <a:gd name="T95" fmla="*/ 66 h 91"/>
              <a:gd name="T96" fmla="*/ 119 w 293"/>
              <a:gd name="T97" fmla="*/ 62 h 91"/>
              <a:gd name="T98" fmla="*/ 105 w 293"/>
              <a:gd name="T99" fmla="*/ 60 h 91"/>
              <a:gd name="T100" fmla="*/ 99 w 293"/>
              <a:gd name="T101" fmla="*/ 60 h 91"/>
              <a:gd name="T102" fmla="*/ 90 w 293"/>
              <a:gd name="T103" fmla="*/ 64 h 91"/>
              <a:gd name="T104" fmla="*/ 78 w 293"/>
              <a:gd name="T105" fmla="*/ 65 h 91"/>
              <a:gd name="T106" fmla="*/ 55 w 293"/>
              <a:gd name="T107" fmla="*/ 65 h 91"/>
              <a:gd name="T108" fmla="*/ 43 w 293"/>
              <a:gd name="T109" fmla="*/ 68 h 91"/>
              <a:gd name="T110" fmla="*/ 33 w 293"/>
              <a:gd name="T111" fmla="*/ 69 h 91"/>
              <a:gd name="T112" fmla="*/ 24 w 293"/>
              <a:gd name="T113" fmla="*/ 73 h 91"/>
              <a:gd name="T114" fmla="*/ 21 w 293"/>
              <a:gd name="T115" fmla="*/ 71 h 91"/>
              <a:gd name="T116" fmla="*/ 12 w 293"/>
              <a:gd name="T117" fmla="*/ 66 h 91"/>
              <a:gd name="T118" fmla="*/ 4 w 293"/>
              <a:gd name="T119" fmla="*/ 66 h 91"/>
              <a:gd name="T120" fmla="*/ 0 w 293"/>
              <a:gd name="T121" fmla="*/ 60 h 91"/>
              <a:gd name="T122" fmla="*/ 2 w 293"/>
              <a:gd name="T123" fmla="*/ 47 h 91"/>
              <a:gd name="T124" fmla="*/ 8 w 293"/>
              <a:gd name="T125" fmla="*/ 38 h 9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93"/>
              <a:gd name="T190" fmla="*/ 0 h 91"/>
              <a:gd name="T191" fmla="*/ 293 w 293"/>
              <a:gd name="T192" fmla="*/ 91 h 91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93" h="91">
                <a:moveTo>
                  <a:pt x="23" y="30"/>
                </a:moveTo>
                <a:lnTo>
                  <a:pt x="23" y="30"/>
                </a:lnTo>
                <a:lnTo>
                  <a:pt x="23" y="27"/>
                </a:lnTo>
                <a:lnTo>
                  <a:pt x="23" y="26"/>
                </a:lnTo>
                <a:lnTo>
                  <a:pt x="25" y="23"/>
                </a:lnTo>
                <a:lnTo>
                  <a:pt x="27" y="19"/>
                </a:lnTo>
                <a:lnTo>
                  <a:pt x="28" y="14"/>
                </a:lnTo>
                <a:lnTo>
                  <a:pt x="29" y="7"/>
                </a:lnTo>
                <a:lnTo>
                  <a:pt x="28" y="3"/>
                </a:lnTo>
                <a:lnTo>
                  <a:pt x="27" y="1"/>
                </a:lnTo>
                <a:lnTo>
                  <a:pt x="28" y="0"/>
                </a:lnTo>
                <a:lnTo>
                  <a:pt x="32" y="1"/>
                </a:lnTo>
                <a:lnTo>
                  <a:pt x="35" y="3"/>
                </a:lnTo>
                <a:lnTo>
                  <a:pt x="39" y="4"/>
                </a:lnTo>
                <a:lnTo>
                  <a:pt x="43" y="3"/>
                </a:lnTo>
                <a:lnTo>
                  <a:pt x="47" y="1"/>
                </a:lnTo>
                <a:lnTo>
                  <a:pt x="51" y="0"/>
                </a:lnTo>
                <a:lnTo>
                  <a:pt x="57" y="1"/>
                </a:lnTo>
                <a:lnTo>
                  <a:pt x="58" y="3"/>
                </a:lnTo>
                <a:lnTo>
                  <a:pt x="59" y="4"/>
                </a:lnTo>
                <a:lnTo>
                  <a:pt x="61" y="7"/>
                </a:lnTo>
                <a:lnTo>
                  <a:pt x="61" y="8"/>
                </a:lnTo>
                <a:lnTo>
                  <a:pt x="61" y="9"/>
                </a:lnTo>
                <a:lnTo>
                  <a:pt x="63" y="9"/>
                </a:lnTo>
                <a:lnTo>
                  <a:pt x="71" y="11"/>
                </a:lnTo>
                <a:lnTo>
                  <a:pt x="75" y="11"/>
                </a:lnTo>
                <a:lnTo>
                  <a:pt x="81" y="12"/>
                </a:lnTo>
                <a:lnTo>
                  <a:pt x="85" y="11"/>
                </a:lnTo>
                <a:lnTo>
                  <a:pt x="89" y="12"/>
                </a:lnTo>
                <a:lnTo>
                  <a:pt x="93" y="14"/>
                </a:lnTo>
                <a:lnTo>
                  <a:pt x="105" y="16"/>
                </a:lnTo>
                <a:lnTo>
                  <a:pt x="116" y="18"/>
                </a:lnTo>
                <a:lnTo>
                  <a:pt x="127" y="20"/>
                </a:lnTo>
                <a:lnTo>
                  <a:pt x="132" y="22"/>
                </a:lnTo>
                <a:lnTo>
                  <a:pt x="134" y="23"/>
                </a:lnTo>
                <a:lnTo>
                  <a:pt x="137" y="24"/>
                </a:lnTo>
                <a:lnTo>
                  <a:pt x="138" y="24"/>
                </a:lnTo>
                <a:lnTo>
                  <a:pt x="141" y="23"/>
                </a:lnTo>
                <a:lnTo>
                  <a:pt x="150" y="23"/>
                </a:lnTo>
                <a:lnTo>
                  <a:pt x="154" y="23"/>
                </a:lnTo>
                <a:lnTo>
                  <a:pt x="156" y="23"/>
                </a:lnTo>
                <a:lnTo>
                  <a:pt x="157" y="20"/>
                </a:lnTo>
                <a:lnTo>
                  <a:pt x="157" y="16"/>
                </a:lnTo>
                <a:lnTo>
                  <a:pt x="157" y="12"/>
                </a:lnTo>
                <a:lnTo>
                  <a:pt x="160" y="9"/>
                </a:lnTo>
                <a:lnTo>
                  <a:pt x="160" y="4"/>
                </a:lnTo>
                <a:lnTo>
                  <a:pt x="164" y="4"/>
                </a:lnTo>
                <a:lnTo>
                  <a:pt x="166" y="5"/>
                </a:lnTo>
                <a:lnTo>
                  <a:pt x="168" y="9"/>
                </a:lnTo>
                <a:lnTo>
                  <a:pt x="168" y="11"/>
                </a:lnTo>
                <a:lnTo>
                  <a:pt x="169" y="12"/>
                </a:lnTo>
                <a:lnTo>
                  <a:pt x="170" y="16"/>
                </a:lnTo>
                <a:lnTo>
                  <a:pt x="173" y="18"/>
                </a:lnTo>
                <a:lnTo>
                  <a:pt x="179" y="23"/>
                </a:lnTo>
                <a:lnTo>
                  <a:pt x="185" y="27"/>
                </a:lnTo>
                <a:lnTo>
                  <a:pt x="188" y="28"/>
                </a:lnTo>
                <a:lnTo>
                  <a:pt x="192" y="28"/>
                </a:lnTo>
                <a:lnTo>
                  <a:pt x="196" y="30"/>
                </a:lnTo>
                <a:lnTo>
                  <a:pt x="200" y="30"/>
                </a:lnTo>
                <a:lnTo>
                  <a:pt x="206" y="31"/>
                </a:lnTo>
                <a:lnTo>
                  <a:pt x="210" y="31"/>
                </a:lnTo>
                <a:lnTo>
                  <a:pt x="227" y="31"/>
                </a:lnTo>
                <a:lnTo>
                  <a:pt x="230" y="31"/>
                </a:lnTo>
                <a:lnTo>
                  <a:pt x="233" y="31"/>
                </a:lnTo>
                <a:lnTo>
                  <a:pt x="234" y="30"/>
                </a:lnTo>
                <a:lnTo>
                  <a:pt x="237" y="28"/>
                </a:lnTo>
                <a:lnTo>
                  <a:pt x="238" y="28"/>
                </a:lnTo>
                <a:lnTo>
                  <a:pt x="242" y="28"/>
                </a:lnTo>
                <a:lnTo>
                  <a:pt x="260" y="27"/>
                </a:lnTo>
                <a:lnTo>
                  <a:pt x="268" y="27"/>
                </a:lnTo>
                <a:lnTo>
                  <a:pt x="276" y="27"/>
                </a:lnTo>
                <a:lnTo>
                  <a:pt x="278" y="30"/>
                </a:lnTo>
                <a:lnTo>
                  <a:pt x="278" y="31"/>
                </a:lnTo>
                <a:lnTo>
                  <a:pt x="283" y="31"/>
                </a:lnTo>
                <a:lnTo>
                  <a:pt x="287" y="31"/>
                </a:lnTo>
                <a:lnTo>
                  <a:pt x="293" y="28"/>
                </a:lnTo>
                <a:lnTo>
                  <a:pt x="293" y="35"/>
                </a:lnTo>
                <a:lnTo>
                  <a:pt x="291" y="39"/>
                </a:lnTo>
                <a:lnTo>
                  <a:pt x="288" y="41"/>
                </a:lnTo>
                <a:lnTo>
                  <a:pt x="287" y="42"/>
                </a:lnTo>
                <a:lnTo>
                  <a:pt x="283" y="47"/>
                </a:lnTo>
                <a:lnTo>
                  <a:pt x="280" y="50"/>
                </a:lnTo>
                <a:lnTo>
                  <a:pt x="279" y="53"/>
                </a:lnTo>
                <a:lnTo>
                  <a:pt x="279" y="57"/>
                </a:lnTo>
                <a:lnTo>
                  <a:pt x="276" y="57"/>
                </a:lnTo>
                <a:lnTo>
                  <a:pt x="275" y="58"/>
                </a:lnTo>
                <a:lnTo>
                  <a:pt x="274" y="61"/>
                </a:lnTo>
                <a:lnTo>
                  <a:pt x="272" y="64"/>
                </a:lnTo>
                <a:lnTo>
                  <a:pt x="268" y="66"/>
                </a:lnTo>
                <a:lnTo>
                  <a:pt x="264" y="71"/>
                </a:lnTo>
                <a:lnTo>
                  <a:pt x="260" y="75"/>
                </a:lnTo>
                <a:lnTo>
                  <a:pt x="256" y="77"/>
                </a:lnTo>
                <a:lnTo>
                  <a:pt x="250" y="79"/>
                </a:lnTo>
                <a:lnTo>
                  <a:pt x="248" y="83"/>
                </a:lnTo>
                <a:lnTo>
                  <a:pt x="245" y="84"/>
                </a:lnTo>
                <a:lnTo>
                  <a:pt x="242" y="85"/>
                </a:lnTo>
                <a:lnTo>
                  <a:pt x="237" y="85"/>
                </a:lnTo>
                <a:lnTo>
                  <a:pt x="231" y="87"/>
                </a:lnTo>
                <a:lnTo>
                  <a:pt x="227" y="88"/>
                </a:lnTo>
                <a:lnTo>
                  <a:pt x="222" y="88"/>
                </a:lnTo>
                <a:lnTo>
                  <a:pt x="215" y="91"/>
                </a:lnTo>
                <a:lnTo>
                  <a:pt x="204" y="91"/>
                </a:lnTo>
                <a:lnTo>
                  <a:pt x="198" y="89"/>
                </a:lnTo>
                <a:lnTo>
                  <a:pt x="193" y="87"/>
                </a:lnTo>
                <a:lnTo>
                  <a:pt x="191" y="85"/>
                </a:lnTo>
                <a:lnTo>
                  <a:pt x="188" y="84"/>
                </a:lnTo>
                <a:lnTo>
                  <a:pt x="183" y="84"/>
                </a:lnTo>
                <a:lnTo>
                  <a:pt x="177" y="84"/>
                </a:lnTo>
                <a:lnTo>
                  <a:pt x="175" y="83"/>
                </a:lnTo>
                <a:lnTo>
                  <a:pt x="172" y="81"/>
                </a:lnTo>
                <a:lnTo>
                  <a:pt x="166" y="80"/>
                </a:lnTo>
                <a:lnTo>
                  <a:pt x="162" y="80"/>
                </a:lnTo>
                <a:lnTo>
                  <a:pt x="160" y="79"/>
                </a:lnTo>
                <a:lnTo>
                  <a:pt x="157" y="79"/>
                </a:lnTo>
                <a:lnTo>
                  <a:pt x="153" y="75"/>
                </a:lnTo>
                <a:lnTo>
                  <a:pt x="150" y="75"/>
                </a:lnTo>
                <a:lnTo>
                  <a:pt x="147" y="75"/>
                </a:lnTo>
                <a:lnTo>
                  <a:pt x="143" y="75"/>
                </a:lnTo>
                <a:lnTo>
                  <a:pt x="141" y="75"/>
                </a:lnTo>
                <a:lnTo>
                  <a:pt x="138" y="72"/>
                </a:lnTo>
                <a:lnTo>
                  <a:pt x="137" y="71"/>
                </a:lnTo>
                <a:lnTo>
                  <a:pt x="134" y="69"/>
                </a:lnTo>
                <a:lnTo>
                  <a:pt x="130" y="68"/>
                </a:lnTo>
                <a:lnTo>
                  <a:pt x="127" y="66"/>
                </a:lnTo>
                <a:lnTo>
                  <a:pt x="124" y="65"/>
                </a:lnTo>
                <a:lnTo>
                  <a:pt x="122" y="64"/>
                </a:lnTo>
                <a:lnTo>
                  <a:pt x="119" y="62"/>
                </a:lnTo>
                <a:lnTo>
                  <a:pt x="112" y="62"/>
                </a:lnTo>
                <a:lnTo>
                  <a:pt x="105" y="62"/>
                </a:lnTo>
                <a:lnTo>
                  <a:pt x="105" y="60"/>
                </a:lnTo>
                <a:lnTo>
                  <a:pt x="103" y="60"/>
                </a:lnTo>
                <a:lnTo>
                  <a:pt x="101" y="58"/>
                </a:lnTo>
                <a:lnTo>
                  <a:pt x="99" y="60"/>
                </a:lnTo>
                <a:lnTo>
                  <a:pt x="97" y="61"/>
                </a:lnTo>
                <a:lnTo>
                  <a:pt x="96" y="64"/>
                </a:lnTo>
                <a:lnTo>
                  <a:pt x="90" y="64"/>
                </a:lnTo>
                <a:lnTo>
                  <a:pt x="84" y="64"/>
                </a:lnTo>
                <a:lnTo>
                  <a:pt x="78" y="65"/>
                </a:lnTo>
                <a:lnTo>
                  <a:pt x="65" y="65"/>
                </a:lnTo>
                <a:lnTo>
                  <a:pt x="55" y="65"/>
                </a:lnTo>
                <a:lnTo>
                  <a:pt x="50" y="65"/>
                </a:lnTo>
                <a:lnTo>
                  <a:pt x="46" y="65"/>
                </a:lnTo>
                <a:lnTo>
                  <a:pt x="43" y="68"/>
                </a:lnTo>
                <a:lnTo>
                  <a:pt x="39" y="69"/>
                </a:lnTo>
                <a:lnTo>
                  <a:pt x="33" y="69"/>
                </a:lnTo>
                <a:lnTo>
                  <a:pt x="29" y="71"/>
                </a:lnTo>
                <a:lnTo>
                  <a:pt x="25" y="72"/>
                </a:lnTo>
                <a:lnTo>
                  <a:pt x="24" y="73"/>
                </a:lnTo>
                <a:lnTo>
                  <a:pt x="21" y="72"/>
                </a:lnTo>
                <a:lnTo>
                  <a:pt x="21" y="71"/>
                </a:lnTo>
                <a:lnTo>
                  <a:pt x="17" y="69"/>
                </a:lnTo>
                <a:lnTo>
                  <a:pt x="14" y="68"/>
                </a:lnTo>
                <a:lnTo>
                  <a:pt x="12" y="66"/>
                </a:lnTo>
                <a:lnTo>
                  <a:pt x="8" y="66"/>
                </a:lnTo>
                <a:lnTo>
                  <a:pt x="4" y="66"/>
                </a:lnTo>
                <a:lnTo>
                  <a:pt x="1" y="66"/>
                </a:lnTo>
                <a:lnTo>
                  <a:pt x="0" y="64"/>
                </a:lnTo>
                <a:lnTo>
                  <a:pt x="0" y="60"/>
                </a:lnTo>
                <a:lnTo>
                  <a:pt x="0" y="56"/>
                </a:lnTo>
                <a:lnTo>
                  <a:pt x="1" y="50"/>
                </a:lnTo>
                <a:lnTo>
                  <a:pt x="2" y="47"/>
                </a:lnTo>
                <a:lnTo>
                  <a:pt x="4" y="45"/>
                </a:lnTo>
                <a:lnTo>
                  <a:pt x="5" y="41"/>
                </a:lnTo>
                <a:lnTo>
                  <a:pt x="8" y="38"/>
                </a:lnTo>
                <a:lnTo>
                  <a:pt x="16" y="33"/>
                </a:lnTo>
                <a:lnTo>
                  <a:pt x="23" y="30"/>
                </a:lnTo>
                <a:close/>
              </a:path>
            </a:pathLst>
          </a:custGeom>
          <a:solidFill>
            <a:srgbClr val="FFFFFF"/>
          </a:solidFill>
          <a:ln w="12700" cmpd="sng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+mn-ea"/>
            </a:endParaRPr>
          </a:p>
        </p:txBody>
      </p:sp>
      <p:sp>
        <p:nvSpPr>
          <p:cNvPr id="10" name="Freeform 193"/>
          <p:cNvSpPr>
            <a:spLocks/>
          </p:cNvSpPr>
          <p:nvPr/>
        </p:nvSpPr>
        <p:spPr bwMode="auto">
          <a:xfrm>
            <a:off x="4843463" y="5599112"/>
            <a:ext cx="87312" cy="60325"/>
          </a:xfrm>
          <a:custGeom>
            <a:avLst/>
            <a:gdLst>
              <a:gd name="T0" fmla="*/ 46 w 344"/>
              <a:gd name="T1" fmla="*/ 1 h 239"/>
              <a:gd name="T2" fmla="*/ 61 w 344"/>
              <a:gd name="T3" fmla="*/ 7 h 239"/>
              <a:gd name="T4" fmla="*/ 70 w 344"/>
              <a:gd name="T5" fmla="*/ 14 h 239"/>
              <a:gd name="T6" fmla="*/ 84 w 344"/>
              <a:gd name="T7" fmla="*/ 20 h 239"/>
              <a:gd name="T8" fmla="*/ 89 w 344"/>
              <a:gd name="T9" fmla="*/ 38 h 239"/>
              <a:gd name="T10" fmla="*/ 97 w 344"/>
              <a:gd name="T11" fmla="*/ 47 h 239"/>
              <a:gd name="T12" fmla="*/ 99 w 344"/>
              <a:gd name="T13" fmla="*/ 53 h 239"/>
              <a:gd name="T14" fmla="*/ 105 w 344"/>
              <a:gd name="T15" fmla="*/ 61 h 239"/>
              <a:gd name="T16" fmla="*/ 123 w 344"/>
              <a:gd name="T17" fmla="*/ 66 h 239"/>
              <a:gd name="T18" fmla="*/ 137 w 344"/>
              <a:gd name="T19" fmla="*/ 62 h 239"/>
              <a:gd name="T20" fmla="*/ 146 w 344"/>
              <a:gd name="T21" fmla="*/ 58 h 239"/>
              <a:gd name="T22" fmla="*/ 161 w 344"/>
              <a:gd name="T23" fmla="*/ 54 h 239"/>
              <a:gd name="T24" fmla="*/ 170 w 344"/>
              <a:gd name="T25" fmla="*/ 46 h 239"/>
              <a:gd name="T26" fmla="*/ 191 w 344"/>
              <a:gd name="T27" fmla="*/ 43 h 239"/>
              <a:gd name="T28" fmla="*/ 206 w 344"/>
              <a:gd name="T29" fmla="*/ 47 h 239"/>
              <a:gd name="T30" fmla="*/ 222 w 344"/>
              <a:gd name="T31" fmla="*/ 50 h 239"/>
              <a:gd name="T32" fmla="*/ 230 w 344"/>
              <a:gd name="T33" fmla="*/ 60 h 239"/>
              <a:gd name="T34" fmla="*/ 238 w 344"/>
              <a:gd name="T35" fmla="*/ 68 h 239"/>
              <a:gd name="T36" fmla="*/ 248 w 344"/>
              <a:gd name="T37" fmla="*/ 79 h 239"/>
              <a:gd name="T38" fmla="*/ 260 w 344"/>
              <a:gd name="T39" fmla="*/ 84 h 239"/>
              <a:gd name="T40" fmla="*/ 275 w 344"/>
              <a:gd name="T41" fmla="*/ 87 h 239"/>
              <a:gd name="T42" fmla="*/ 280 w 344"/>
              <a:gd name="T43" fmla="*/ 102 h 239"/>
              <a:gd name="T44" fmla="*/ 297 w 344"/>
              <a:gd name="T45" fmla="*/ 104 h 239"/>
              <a:gd name="T46" fmla="*/ 310 w 344"/>
              <a:gd name="T47" fmla="*/ 111 h 239"/>
              <a:gd name="T48" fmla="*/ 329 w 344"/>
              <a:gd name="T49" fmla="*/ 117 h 239"/>
              <a:gd name="T50" fmla="*/ 343 w 344"/>
              <a:gd name="T51" fmla="*/ 133 h 239"/>
              <a:gd name="T52" fmla="*/ 344 w 344"/>
              <a:gd name="T53" fmla="*/ 144 h 239"/>
              <a:gd name="T54" fmla="*/ 340 w 344"/>
              <a:gd name="T55" fmla="*/ 160 h 239"/>
              <a:gd name="T56" fmla="*/ 333 w 344"/>
              <a:gd name="T57" fmla="*/ 174 h 239"/>
              <a:gd name="T58" fmla="*/ 322 w 344"/>
              <a:gd name="T59" fmla="*/ 182 h 239"/>
              <a:gd name="T60" fmla="*/ 309 w 344"/>
              <a:gd name="T61" fmla="*/ 193 h 239"/>
              <a:gd name="T62" fmla="*/ 295 w 344"/>
              <a:gd name="T63" fmla="*/ 198 h 239"/>
              <a:gd name="T64" fmla="*/ 280 w 344"/>
              <a:gd name="T65" fmla="*/ 203 h 239"/>
              <a:gd name="T66" fmla="*/ 255 w 344"/>
              <a:gd name="T67" fmla="*/ 209 h 239"/>
              <a:gd name="T68" fmla="*/ 246 w 344"/>
              <a:gd name="T69" fmla="*/ 209 h 239"/>
              <a:gd name="T70" fmla="*/ 232 w 344"/>
              <a:gd name="T71" fmla="*/ 207 h 239"/>
              <a:gd name="T72" fmla="*/ 221 w 344"/>
              <a:gd name="T73" fmla="*/ 213 h 239"/>
              <a:gd name="T74" fmla="*/ 210 w 344"/>
              <a:gd name="T75" fmla="*/ 220 h 239"/>
              <a:gd name="T76" fmla="*/ 196 w 344"/>
              <a:gd name="T77" fmla="*/ 225 h 239"/>
              <a:gd name="T78" fmla="*/ 181 w 344"/>
              <a:gd name="T79" fmla="*/ 229 h 239"/>
              <a:gd name="T80" fmla="*/ 166 w 344"/>
              <a:gd name="T81" fmla="*/ 232 h 239"/>
              <a:gd name="T82" fmla="*/ 150 w 344"/>
              <a:gd name="T83" fmla="*/ 237 h 239"/>
              <a:gd name="T84" fmla="*/ 141 w 344"/>
              <a:gd name="T85" fmla="*/ 232 h 239"/>
              <a:gd name="T86" fmla="*/ 127 w 344"/>
              <a:gd name="T87" fmla="*/ 224 h 239"/>
              <a:gd name="T88" fmla="*/ 122 w 344"/>
              <a:gd name="T89" fmla="*/ 207 h 239"/>
              <a:gd name="T90" fmla="*/ 120 w 344"/>
              <a:gd name="T91" fmla="*/ 193 h 239"/>
              <a:gd name="T92" fmla="*/ 118 w 344"/>
              <a:gd name="T93" fmla="*/ 180 h 239"/>
              <a:gd name="T94" fmla="*/ 116 w 344"/>
              <a:gd name="T95" fmla="*/ 144 h 239"/>
              <a:gd name="T96" fmla="*/ 116 w 344"/>
              <a:gd name="T97" fmla="*/ 129 h 239"/>
              <a:gd name="T98" fmla="*/ 108 w 344"/>
              <a:gd name="T99" fmla="*/ 123 h 239"/>
              <a:gd name="T100" fmla="*/ 97 w 344"/>
              <a:gd name="T101" fmla="*/ 119 h 239"/>
              <a:gd name="T102" fmla="*/ 88 w 344"/>
              <a:gd name="T103" fmla="*/ 122 h 239"/>
              <a:gd name="T104" fmla="*/ 80 w 344"/>
              <a:gd name="T105" fmla="*/ 125 h 239"/>
              <a:gd name="T106" fmla="*/ 71 w 344"/>
              <a:gd name="T107" fmla="*/ 123 h 239"/>
              <a:gd name="T108" fmla="*/ 54 w 344"/>
              <a:gd name="T109" fmla="*/ 118 h 239"/>
              <a:gd name="T110" fmla="*/ 46 w 344"/>
              <a:gd name="T111" fmla="*/ 107 h 239"/>
              <a:gd name="T112" fmla="*/ 36 w 344"/>
              <a:gd name="T113" fmla="*/ 104 h 239"/>
              <a:gd name="T114" fmla="*/ 16 w 344"/>
              <a:gd name="T115" fmla="*/ 88 h 239"/>
              <a:gd name="T116" fmla="*/ 5 w 344"/>
              <a:gd name="T117" fmla="*/ 69 h 239"/>
              <a:gd name="T118" fmla="*/ 1 w 344"/>
              <a:gd name="T119" fmla="*/ 60 h 239"/>
              <a:gd name="T120" fmla="*/ 5 w 344"/>
              <a:gd name="T121" fmla="*/ 33 h 239"/>
              <a:gd name="T122" fmla="*/ 25 w 344"/>
              <a:gd name="T123" fmla="*/ 14 h 23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44"/>
              <a:gd name="T187" fmla="*/ 0 h 239"/>
              <a:gd name="T188" fmla="*/ 344 w 344"/>
              <a:gd name="T189" fmla="*/ 239 h 23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44" h="239">
                <a:moveTo>
                  <a:pt x="35" y="5"/>
                </a:moveTo>
                <a:lnTo>
                  <a:pt x="35" y="5"/>
                </a:lnTo>
                <a:lnTo>
                  <a:pt x="44" y="5"/>
                </a:lnTo>
                <a:lnTo>
                  <a:pt x="46" y="1"/>
                </a:lnTo>
                <a:lnTo>
                  <a:pt x="50" y="0"/>
                </a:lnTo>
                <a:lnTo>
                  <a:pt x="52" y="1"/>
                </a:lnTo>
                <a:lnTo>
                  <a:pt x="54" y="4"/>
                </a:lnTo>
                <a:lnTo>
                  <a:pt x="61" y="7"/>
                </a:lnTo>
                <a:lnTo>
                  <a:pt x="63" y="8"/>
                </a:lnTo>
                <a:lnTo>
                  <a:pt x="65" y="8"/>
                </a:lnTo>
                <a:lnTo>
                  <a:pt x="67" y="9"/>
                </a:lnTo>
                <a:lnTo>
                  <a:pt x="70" y="14"/>
                </a:lnTo>
                <a:lnTo>
                  <a:pt x="70" y="16"/>
                </a:lnTo>
                <a:lnTo>
                  <a:pt x="73" y="18"/>
                </a:lnTo>
                <a:lnTo>
                  <a:pt x="78" y="20"/>
                </a:lnTo>
                <a:lnTo>
                  <a:pt x="84" y="20"/>
                </a:lnTo>
                <a:lnTo>
                  <a:pt x="84" y="28"/>
                </a:lnTo>
                <a:lnTo>
                  <a:pt x="84" y="33"/>
                </a:lnTo>
                <a:lnTo>
                  <a:pt x="85" y="35"/>
                </a:lnTo>
                <a:lnTo>
                  <a:pt x="88" y="37"/>
                </a:lnTo>
                <a:lnTo>
                  <a:pt x="89" y="38"/>
                </a:lnTo>
                <a:lnTo>
                  <a:pt x="90" y="39"/>
                </a:lnTo>
                <a:lnTo>
                  <a:pt x="90" y="43"/>
                </a:lnTo>
                <a:lnTo>
                  <a:pt x="93" y="46"/>
                </a:lnTo>
                <a:lnTo>
                  <a:pt x="97" y="47"/>
                </a:lnTo>
                <a:lnTo>
                  <a:pt x="97" y="50"/>
                </a:lnTo>
                <a:lnTo>
                  <a:pt x="99" y="52"/>
                </a:lnTo>
                <a:lnTo>
                  <a:pt x="99" y="53"/>
                </a:lnTo>
                <a:lnTo>
                  <a:pt x="100" y="57"/>
                </a:lnTo>
                <a:lnTo>
                  <a:pt x="103" y="60"/>
                </a:lnTo>
                <a:lnTo>
                  <a:pt x="105" y="61"/>
                </a:lnTo>
                <a:lnTo>
                  <a:pt x="108" y="64"/>
                </a:lnTo>
                <a:lnTo>
                  <a:pt x="116" y="66"/>
                </a:lnTo>
                <a:lnTo>
                  <a:pt x="120" y="66"/>
                </a:lnTo>
                <a:lnTo>
                  <a:pt x="123" y="66"/>
                </a:lnTo>
                <a:lnTo>
                  <a:pt x="127" y="66"/>
                </a:lnTo>
                <a:lnTo>
                  <a:pt x="130" y="64"/>
                </a:lnTo>
                <a:lnTo>
                  <a:pt x="137" y="62"/>
                </a:lnTo>
                <a:lnTo>
                  <a:pt x="141" y="62"/>
                </a:lnTo>
                <a:lnTo>
                  <a:pt x="143" y="60"/>
                </a:lnTo>
                <a:lnTo>
                  <a:pt x="146" y="58"/>
                </a:lnTo>
                <a:lnTo>
                  <a:pt x="150" y="57"/>
                </a:lnTo>
                <a:lnTo>
                  <a:pt x="156" y="56"/>
                </a:lnTo>
                <a:lnTo>
                  <a:pt x="160" y="56"/>
                </a:lnTo>
                <a:lnTo>
                  <a:pt x="161" y="54"/>
                </a:lnTo>
                <a:lnTo>
                  <a:pt x="161" y="52"/>
                </a:lnTo>
                <a:lnTo>
                  <a:pt x="162" y="49"/>
                </a:lnTo>
                <a:lnTo>
                  <a:pt x="165" y="47"/>
                </a:lnTo>
                <a:lnTo>
                  <a:pt x="166" y="46"/>
                </a:lnTo>
                <a:lnTo>
                  <a:pt x="170" y="46"/>
                </a:lnTo>
                <a:lnTo>
                  <a:pt x="175" y="43"/>
                </a:lnTo>
                <a:lnTo>
                  <a:pt x="179" y="43"/>
                </a:lnTo>
                <a:lnTo>
                  <a:pt x="191" y="43"/>
                </a:lnTo>
                <a:lnTo>
                  <a:pt x="200" y="45"/>
                </a:lnTo>
                <a:lnTo>
                  <a:pt x="204" y="45"/>
                </a:lnTo>
                <a:lnTo>
                  <a:pt x="206" y="46"/>
                </a:lnTo>
                <a:lnTo>
                  <a:pt x="207" y="47"/>
                </a:lnTo>
                <a:lnTo>
                  <a:pt x="206" y="47"/>
                </a:lnTo>
                <a:lnTo>
                  <a:pt x="211" y="47"/>
                </a:lnTo>
                <a:lnTo>
                  <a:pt x="217" y="47"/>
                </a:lnTo>
                <a:lnTo>
                  <a:pt x="222" y="50"/>
                </a:lnTo>
                <a:lnTo>
                  <a:pt x="225" y="52"/>
                </a:lnTo>
                <a:lnTo>
                  <a:pt x="227" y="53"/>
                </a:lnTo>
                <a:lnTo>
                  <a:pt x="227" y="54"/>
                </a:lnTo>
                <a:lnTo>
                  <a:pt x="229" y="57"/>
                </a:lnTo>
                <a:lnTo>
                  <a:pt x="230" y="60"/>
                </a:lnTo>
                <a:lnTo>
                  <a:pt x="232" y="61"/>
                </a:lnTo>
                <a:lnTo>
                  <a:pt x="234" y="62"/>
                </a:lnTo>
                <a:lnTo>
                  <a:pt x="237" y="65"/>
                </a:lnTo>
                <a:lnTo>
                  <a:pt x="238" y="68"/>
                </a:lnTo>
                <a:lnTo>
                  <a:pt x="242" y="73"/>
                </a:lnTo>
                <a:lnTo>
                  <a:pt x="245" y="76"/>
                </a:lnTo>
                <a:lnTo>
                  <a:pt x="248" y="79"/>
                </a:lnTo>
                <a:lnTo>
                  <a:pt x="250" y="83"/>
                </a:lnTo>
                <a:lnTo>
                  <a:pt x="253" y="83"/>
                </a:lnTo>
                <a:lnTo>
                  <a:pt x="256" y="83"/>
                </a:lnTo>
                <a:lnTo>
                  <a:pt x="260" y="84"/>
                </a:lnTo>
                <a:lnTo>
                  <a:pt x="263" y="85"/>
                </a:lnTo>
                <a:lnTo>
                  <a:pt x="268" y="85"/>
                </a:lnTo>
                <a:lnTo>
                  <a:pt x="272" y="85"/>
                </a:lnTo>
                <a:lnTo>
                  <a:pt x="275" y="87"/>
                </a:lnTo>
                <a:lnTo>
                  <a:pt x="275" y="89"/>
                </a:lnTo>
                <a:lnTo>
                  <a:pt x="276" y="94"/>
                </a:lnTo>
                <a:lnTo>
                  <a:pt x="279" y="98"/>
                </a:lnTo>
                <a:lnTo>
                  <a:pt x="279" y="99"/>
                </a:lnTo>
                <a:lnTo>
                  <a:pt x="280" y="102"/>
                </a:lnTo>
                <a:lnTo>
                  <a:pt x="286" y="102"/>
                </a:lnTo>
                <a:lnTo>
                  <a:pt x="291" y="102"/>
                </a:lnTo>
                <a:lnTo>
                  <a:pt x="297" y="104"/>
                </a:lnTo>
                <a:lnTo>
                  <a:pt x="299" y="106"/>
                </a:lnTo>
                <a:lnTo>
                  <a:pt x="301" y="108"/>
                </a:lnTo>
                <a:lnTo>
                  <a:pt x="306" y="110"/>
                </a:lnTo>
                <a:lnTo>
                  <a:pt x="310" y="111"/>
                </a:lnTo>
                <a:lnTo>
                  <a:pt x="314" y="114"/>
                </a:lnTo>
                <a:lnTo>
                  <a:pt x="320" y="114"/>
                </a:lnTo>
                <a:lnTo>
                  <a:pt x="326" y="115"/>
                </a:lnTo>
                <a:lnTo>
                  <a:pt x="329" y="117"/>
                </a:lnTo>
                <a:lnTo>
                  <a:pt x="332" y="119"/>
                </a:lnTo>
                <a:lnTo>
                  <a:pt x="336" y="125"/>
                </a:lnTo>
                <a:lnTo>
                  <a:pt x="340" y="127"/>
                </a:lnTo>
                <a:lnTo>
                  <a:pt x="343" y="133"/>
                </a:lnTo>
                <a:lnTo>
                  <a:pt x="343" y="138"/>
                </a:lnTo>
                <a:lnTo>
                  <a:pt x="343" y="140"/>
                </a:lnTo>
                <a:lnTo>
                  <a:pt x="344" y="141"/>
                </a:lnTo>
                <a:lnTo>
                  <a:pt x="344" y="144"/>
                </a:lnTo>
                <a:lnTo>
                  <a:pt x="344" y="155"/>
                </a:lnTo>
                <a:lnTo>
                  <a:pt x="343" y="157"/>
                </a:lnTo>
                <a:lnTo>
                  <a:pt x="340" y="160"/>
                </a:lnTo>
                <a:lnTo>
                  <a:pt x="339" y="165"/>
                </a:lnTo>
                <a:lnTo>
                  <a:pt x="337" y="171"/>
                </a:lnTo>
                <a:lnTo>
                  <a:pt x="336" y="172"/>
                </a:lnTo>
                <a:lnTo>
                  <a:pt x="333" y="174"/>
                </a:lnTo>
                <a:lnTo>
                  <a:pt x="328" y="175"/>
                </a:lnTo>
                <a:lnTo>
                  <a:pt x="326" y="175"/>
                </a:lnTo>
                <a:lnTo>
                  <a:pt x="325" y="178"/>
                </a:lnTo>
                <a:lnTo>
                  <a:pt x="322" y="182"/>
                </a:lnTo>
                <a:lnTo>
                  <a:pt x="320" y="182"/>
                </a:lnTo>
                <a:lnTo>
                  <a:pt x="317" y="184"/>
                </a:lnTo>
                <a:lnTo>
                  <a:pt x="309" y="193"/>
                </a:lnTo>
                <a:lnTo>
                  <a:pt x="306" y="194"/>
                </a:lnTo>
                <a:lnTo>
                  <a:pt x="303" y="194"/>
                </a:lnTo>
                <a:lnTo>
                  <a:pt x="301" y="194"/>
                </a:lnTo>
                <a:lnTo>
                  <a:pt x="298" y="195"/>
                </a:lnTo>
                <a:lnTo>
                  <a:pt x="295" y="198"/>
                </a:lnTo>
                <a:lnTo>
                  <a:pt x="291" y="201"/>
                </a:lnTo>
                <a:lnTo>
                  <a:pt x="286" y="202"/>
                </a:lnTo>
                <a:lnTo>
                  <a:pt x="283" y="202"/>
                </a:lnTo>
                <a:lnTo>
                  <a:pt x="280" y="203"/>
                </a:lnTo>
                <a:lnTo>
                  <a:pt x="272" y="207"/>
                </a:lnTo>
                <a:lnTo>
                  <a:pt x="263" y="209"/>
                </a:lnTo>
                <a:lnTo>
                  <a:pt x="259" y="207"/>
                </a:lnTo>
                <a:lnTo>
                  <a:pt x="255" y="209"/>
                </a:lnTo>
                <a:lnTo>
                  <a:pt x="252" y="210"/>
                </a:lnTo>
                <a:lnTo>
                  <a:pt x="250" y="210"/>
                </a:lnTo>
                <a:lnTo>
                  <a:pt x="249" y="210"/>
                </a:lnTo>
                <a:lnTo>
                  <a:pt x="246" y="209"/>
                </a:lnTo>
                <a:lnTo>
                  <a:pt x="244" y="206"/>
                </a:lnTo>
                <a:lnTo>
                  <a:pt x="238" y="206"/>
                </a:lnTo>
                <a:lnTo>
                  <a:pt x="234" y="206"/>
                </a:lnTo>
                <a:lnTo>
                  <a:pt x="232" y="207"/>
                </a:lnTo>
                <a:lnTo>
                  <a:pt x="229" y="207"/>
                </a:lnTo>
                <a:lnTo>
                  <a:pt x="225" y="212"/>
                </a:lnTo>
                <a:lnTo>
                  <a:pt x="223" y="212"/>
                </a:lnTo>
                <a:lnTo>
                  <a:pt x="221" y="213"/>
                </a:lnTo>
                <a:lnTo>
                  <a:pt x="217" y="216"/>
                </a:lnTo>
                <a:lnTo>
                  <a:pt x="213" y="220"/>
                </a:lnTo>
                <a:lnTo>
                  <a:pt x="210" y="220"/>
                </a:lnTo>
                <a:lnTo>
                  <a:pt x="207" y="220"/>
                </a:lnTo>
                <a:lnTo>
                  <a:pt x="203" y="222"/>
                </a:lnTo>
                <a:lnTo>
                  <a:pt x="200" y="225"/>
                </a:lnTo>
                <a:lnTo>
                  <a:pt x="196" y="225"/>
                </a:lnTo>
                <a:lnTo>
                  <a:pt x="191" y="226"/>
                </a:lnTo>
                <a:lnTo>
                  <a:pt x="187" y="228"/>
                </a:lnTo>
                <a:lnTo>
                  <a:pt x="181" y="229"/>
                </a:lnTo>
                <a:lnTo>
                  <a:pt x="179" y="232"/>
                </a:lnTo>
                <a:lnTo>
                  <a:pt x="176" y="232"/>
                </a:lnTo>
                <a:lnTo>
                  <a:pt x="173" y="232"/>
                </a:lnTo>
                <a:lnTo>
                  <a:pt x="166" y="232"/>
                </a:lnTo>
                <a:lnTo>
                  <a:pt x="162" y="233"/>
                </a:lnTo>
                <a:lnTo>
                  <a:pt x="160" y="236"/>
                </a:lnTo>
                <a:lnTo>
                  <a:pt x="156" y="237"/>
                </a:lnTo>
                <a:lnTo>
                  <a:pt x="153" y="239"/>
                </a:lnTo>
                <a:lnTo>
                  <a:pt x="150" y="237"/>
                </a:lnTo>
                <a:lnTo>
                  <a:pt x="149" y="235"/>
                </a:lnTo>
                <a:lnTo>
                  <a:pt x="147" y="233"/>
                </a:lnTo>
                <a:lnTo>
                  <a:pt x="145" y="233"/>
                </a:lnTo>
                <a:lnTo>
                  <a:pt x="141" y="232"/>
                </a:lnTo>
                <a:lnTo>
                  <a:pt x="138" y="232"/>
                </a:lnTo>
                <a:lnTo>
                  <a:pt x="137" y="229"/>
                </a:lnTo>
                <a:lnTo>
                  <a:pt x="135" y="224"/>
                </a:lnTo>
                <a:lnTo>
                  <a:pt x="127" y="224"/>
                </a:lnTo>
                <a:lnTo>
                  <a:pt x="126" y="217"/>
                </a:lnTo>
                <a:lnTo>
                  <a:pt x="123" y="212"/>
                </a:lnTo>
                <a:lnTo>
                  <a:pt x="123" y="209"/>
                </a:lnTo>
                <a:lnTo>
                  <a:pt x="122" y="207"/>
                </a:lnTo>
                <a:lnTo>
                  <a:pt x="119" y="203"/>
                </a:lnTo>
                <a:lnTo>
                  <a:pt x="119" y="198"/>
                </a:lnTo>
                <a:lnTo>
                  <a:pt x="120" y="193"/>
                </a:lnTo>
                <a:lnTo>
                  <a:pt x="120" y="187"/>
                </a:lnTo>
                <a:lnTo>
                  <a:pt x="120" y="184"/>
                </a:lnTo>
                <a:lnTo>
                  <a:pt x="119" y="182"/>
                </a:lnTo>
                <a:lnTo>
                  <a:pt x="118" y="180"/>
                </a:lnTo>
                <a:lnTo>
                  <a:pt x="116" y="175"/>
                </a:lnTo>
                <a:lnTo>
                  <a:pt x="116" y="168"/>
                </a:lnTo>
                <a:lnTo>
                  <a:pt x="116" y="155"/>
                </a:lnTo>
                <a:lnTo>
                  <a:pt x="116" y="144"/>
                </a:lnTo>
                <a:lnTo>
                  <a:pt x="118" y="137"/>
                </a:lnTo>
                <a:lnTo>
                  <a:pt x="118" y="134"/>
                </a:lnTo>
                <a:lnTo>
                  <a:pt x="118" y="132"/>
                </a:lnTo>
                <a:lnTo>
                  <a:pt x="116" y="129"/>
                </a:lnTo>
                <a:lnTo>
                  <a:pt x="115" y="129"/>
                </a:lnTo>
                <a:lnTo>
                  <a:pt x="112" y="127"/>
                </a:lnTo>
                <a:lnTo>
                  <a:pt x="111" y="125"/>
                </a:lnTo>
                <a:lnTo>
                  <a:pt x="108" y="123"/>
                </a:lnTo>
                <a:lnTo>
                  <a:pt x="105" y="122"/>
                </a:lnTo>
                <a:lnTo>
                  <a:pt x="104" y="121"/>
                </a:lnTo>
                <a:lnTo>
                  <a:pt x="97" y="119"/>
                </a:lnTo>
                <a:lnTo>
                  <a:pt x="95" y="117"/>
                </a:lnTo>
                <a:lnTo>
                  <a:pt x="92" y="117"/>
                </a:lnTo>
                <a:lnTo>
                  <a:pt x="90" y="118"/>
                </a:lnTo>
                <a:lnTo>
                  <a:pt x="88" y="122"/>
                </a:lnTo>
                <a:lnTo>
                  <a:pt x="84" y="122"/>
                </a:lnTo>
                <a:lnTo>
                  <a:pt x="81" y="123"/>
                </a:lnTo>
                <a:lnTo>
                  <a:pt x="80" y="125"/>
                </a:lnTo>
                <a:lnTo>
                  <a:pt x="77" y="125"/>
                </a:lnTo>
                <a:lnTo>
                  <a:pt x="73" y="125"/>
                </a:lnTo>
                <a:lnTo>
                  <a:pt x="71" y="123"/>
                </a:lnTo>
                <a:lnTo>
                  <a:pt x="65" y="123"/>
                </a:lnTo>
                <a:lnTo>
                  <a:pt x="59" y="122"/>
                </a:lnTo>
                <a:lnTo>
                  <a:pt x="57" y="119"/>
                </a:lnTo>
                <a:lnTo>
                  <a:pt x="54" y="118"/>
                </a:lnTo>
                <a:lnTo>
                  <a:pt x="51" y="117"/>
                </a:lnTo>
                <a:lnTo>
                  <a:pt x="48" y="114"/>
                </a:lnTo>
                <a:lnTo>
                  <a:pt x="47" y="110"/>
                </a:lnTo>
                <a:lnTo>
                  <a:pt x="46" y="107"/>
                </a:lnTo>
                <a:lnTo>
                  <a:pt x="44" y="107"/>
                </a:lnTo>
                <a:lnTo>
                  <a:pt x="43" y="106"/>
                </a:lnTo>
                <a:lnTo>
                  <a:pt x="39" y="106"/>
                </a:lnTo>
                <a:lnTo>
                  <a:pt x="36" y="104"/>
                </a:lnTo>
                <a:lnTo>
                  <a:pt x="32" y="102"/>
                </a:lnTo>
                <a:lnTo>
                  <a:pt x="27" y="98"/>
                </a:lnTo>
                <a:lnTo>
                  <a:pt x="19" y="92"/>
                </a:lnTo>
                <a:lnTo>
                  <a:pt x="16" y="88"/>
                </a:lnTo>
                <a:lnTo>
                  <a:pt x="14" y="84"/>
                </a:lnTo>
                <a:lnTo>
                  <a:pt x="12" y="79"/>
                </a:lnTo>
                <a:lnTo>
                  <a:pt x="8" y="73"/>
                </a:lnTo>
                <a:lnTo>
                  <a:pt x="5" y="69"/>
                </a:lnTo>
                <a:lnTo>
                  <a:pt x="5" y="65"/>
                </a:lnTo>
                <a:lnTo>
                  <a:pt x="4" y="62"/>
                </a:lnTo>
                <a:lnTo>
                  <a:pt x="1" y="60"/>
                </a:lnTo>
                <a:lnTo>
                  <a:pt x="0" y="54"/>
                </a:lnTo>
                <a:lnTo>
                  <a:pt x="0" y="46"/>
                </a:lnTo>
                <a:lnTo>
                  <a:pt x="1" y="39"/>
                </a:lnTo>
                <a:lnTo>
                  <a:pt x="5" y="33"/>
                </a:lnTo>
                <a:lnTo>
                  <a:pt x="9" y="27"/>
                </a:lnTo>
                <a:lnTo>
                  <a:pt x="14" y="23"/>
                </a:lnTo>
                <a:lnTo>
                  <a:pt x="21" y="19"/>
                </a:lnTo>
                <a:lnTo>
                  <a:pt x="25" y="14"/>
                </a:lnTo>
                <a:lnTo>
                  <a:pt x="27" y="11"/>
                </a:lnTo>
                <a:lnTo>
                  <a:pt x="31" y="9"/>
                </a:lnTo>
                <a:lnTo>
                  <a:pt x="35" y="5"/>
                </a:lnTo>
                <a:close/>
              </a:path>
            </a:pathLst>
          </a:custGeom>
          <a:solidFill>
            <a:srgbClr val="FFFFFF"/>
          </a:solidFill>
          <a:ln w="12700" cmpd="sng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+mn-ea"/>
            </a:endParaRPr>
          </a:p>
        </p:txBody>
      </p:sp>
      <p:sp>
        <p:nvSpPr>
          <p:cNvPr id="11" name="Freeform 194"/>
          <p:cNvSpPr>
            <a:spLocks/>
          </p:cNvSpPr>
          <p:nvPr/>
        </p:nvSpPr>
        <p:spPr bwMode="auto">
          <a:xfrm>
            <a:off x="4800600" y="5613400"/>
            <a:ext cx="30163" cy="25400"/>
          </a:xfrm>
          <a:custGeom>
            <a:avLst/>
            <a:gdLst>
              <a:gd name="T0" fmla="*/ 2147483647 w 122"/>
              <a:gd name="T1" fmla="*/ 0 h 100"/>
              <a:gd name="T2" fmla="*/ 2147483647 w 122"/>
              <a:gd name="T3" fmla="*/ 0 h 100"/>
              <a:gd name="T4" fmla="*/ 2147483647 w 122"/>
              <a:gd name="T5" fmla="*/ 2147483647 h 100"/>
              <a:gd name="T6" fmla="*/ 2147483647 w 122"/>
              <a:gd name="T7" fmla="*/ 2147483647 h 100"/>
              <a:gd name="T8" fmla="*/ 2147483647 w 122"/>
              <a:gd name="T9" fmla="*/ 2147483647 h 100"/>
              <a:gd name="T10" fmla="*/ 2147483647 w 122"/>
              <a:gd name="T11" fmla="*/ 2147483647 h 100"/>
              <a:gd name="T12" fmla="*/ 2147483647 w 122"/>
              <a:gd name="T13" fmla="*/ 2147483647 h 100"/>
              <a:gd name="T14" fmla="*/ 2147483647 w 122"/>
              <a:gd name="T15" fmla="*/ 2147483647 h 100"/>
              <a:gd name="T16" fmla="*/ 2147483647 w 122"/>
              <a:gd name="T17" fmla="*/ 2147483647 h 100"/>
              <a:gd name="T18" fmla="*/ 2147483647 w 122"/>
              <a:gd name="T19" fmla="*/ 2147483647 h 100"/>
              <a:gd name="T20" fmla="*/ 2147483647 w 122"/>
              <a:gd name="T21" fmla="*/ 2147483647 h 100"/>
              <a:gd name="T22" fmla="*/ 2147483647 w 122"/>
              <a:gd name="T23" fmla="*/ 2147483647 h 100"/>
              <a:gd name="T24" fmla="*/ 2147483647 w 122"/>
              <a:gd name="T25" fmla="*/ 2147483647 h 100"/>
              <a:gd name="T26" fmla="*/ 2147483647 w 122"/>
              <a:gd name="T27" fmla="*/ 2147483647 h 100"/>
              <a:gd name="T28" fmla="*/ 2147483647 w 122"/>
              <a:gd name="T29" fmla="*/ 2147483647 h 100"/>
              <a:gd name="T30" fmla="*/ 2147483647 w 122"/>
              <a:gd name="T31" fmla="*/ 2147483647 h 100"/>
              <a:gd name="T32" fmla="*/ 2147483647 w 122"/>
              <a:gd name="T33" fmla="*/ 2147483647 h 100"/>
              <a:gd name="T34" fmla="*/ 2147483647 w 122"/>
              <a:gd name="T35" fmla="*/ 2147483647 h 100"/>
              <a:gd name="T36" fmla="*/ 2147483647 w 122"/>
              <a:gd name="T37" fmla="*/ 2147483647 h 100"/>
              <a:gd name="T38" fmla="*/ 2147483647 w 122"/>
              <a:gd name="T39" fmla="*/ 2147483647 h 100"/>
              <a:gd name="T40" fmla="*/ 2147483647 w 122"/>
              <a:gd name="T41" fmla="*/ 2147483647 h 100"/>
              <a:gd name="T42" fmla="*/ 2147483647 w 122"/>
              <a:gd name="T43" fmla="*/ 2147483647 h 100"/>
              <a:gd name="T44" fmla="*/ 2147483647 w 122"/>
              <a:gd name="T45" fmla="*/ 2147483647 h 100"/>
              <a:gd name="T46" fmla="*/ 2147483647 w 122"/>
              <a:gd name="T47" fmla="*/ 2147483647 h 100"/>
              <a:gd name="T48" fmla="*/ 2147483647 w 122"/>
              <a:gd name="T49" fmla="*/ 2147483647 h 100"/>
              <a:gd name="T50" fmla="*/ 2147483647 w 122"/>
              <a:gd name="T51" fmla="*/ 2147483647 h 100"/>
              <a:gd name="T52" fmla="*/ 2147483647 w 122"/>
              <a:gd name="T53" fmla="*/ 2147483647 h 100"/>
              <a:gd name="T54" fmla="*/ 2147483647 w 122"/>
              <a:gd name="T55" fmla="*/ 2147483647 h 100"/>
              <a:gd name="T56" fmla="*/ 2147483647 w 122"/>
              <a:gd name="T57" fmla="*/ 2147483647 h 100"/>
              <a:gd name="T58" fmla="*/ 2147483647 w 122"/>
              <a:gd name="T59" fmla="*/ 2147483647 h 100"/>
              <a:gd name="T60" fmla="*/ 2147483647 w 122"/>
              <a:gd name="T61" fmla="*/ 2147483647 h 100"/>
              <a:gd name="T62" fmla="*/ 2147483647 w 122"/>
              <a:gd name="T63" fmla="*/ 2147483647 h 100"/>
              <a:gd name="T64" fmla="*/ 2147483647 w 122"/>
              <a:gd name="T65" fmla="*/ 2147483647 h 100"/>
              <a:gd name="T66" fmla="*/ 2147483647 w 122"/>
              <a:gd name="T67" fmla="*/ 2147483647 h 100"/>
              <a:gd name="T68" fmla="*/ 2147483647 w 122"/>
              <a:gd name="T69" fmla="*/ 2147483647 h 100"/>
              <a:gd name="T70" fmla="*/ 2147483647 w 122"/>
              <a:gd name="T71" fmla="*/ 2147483647 h 100"/>
              <a:gd name="T72" fmla="*/ 2147483647 w 122"/>
              <a:gd name="T73" fmla="*/ 2147483647 h 100"/>
              <a:gd name="T74" fmla="*/ 2147483647 w 122"/>
              <a:gd name="T75" fmla="*/ 2147483647 h 100"/>
              <a:gd name="T76" fmla="*/ 2147483647 w 122"/>
              <a:gd name="T77" fmla="*/ 2147483647 h 100"/>
              <a:gd name="T78" fmla="*/ 2147483647 w 122"/>
              <a:gd name="T79" fmla="*/ 2147483647 h 100"/>
              <a:gd name="T80" fmla="*/ 2147483647 w 122"/>
              <a:gd name="T81" fmla="*/ 2147483647 h 100"/>
              <a:gd name="T82" fmla="*/ 2147483647 w 122"/>
              <a:gd name="T83" fmla="*/ 2147483647 h 100"/>
              <a:gd name="T84" fmla="*/ 2147483647 w 122"/>
              <a:gd name="T85" fmla="*/ 2147483647 h 100"/>
              <a:gd name="T86" fmla="*/ 2147483647 w 122"/>
              <a:gd name="T87" fmla="*/ 2147483647 h 100"/>
              <a:gd name="T88" fmla="*/ 2147483647 w 122"/>
              <a:gd name="T89" fmla="*/ 2147483647 h 100"/>
              <a:gd name="T90" fmla="*/ 2147483647 w 122"/>
              <a:gd name="T91" fmla="*/ 2147483647 h 100"/>
              <a:gd name="T92" fmla="*/ 0 w 122"/>
              <a:gd name="T93" fmla="*/ 2147483647 h 100"/>
              <a:gd name="T94" fmla="*/ 0 w 122"/>
              <a:gd name="T95" fmla="*/ 2147483647 h 100"/>
              <a:gd name="T96" fmla="*/ 2147483647 w 122"/>
              <a:gd name="T97" fmla="*/ 2147483647 h 100"/>
              <a:gd name="T98" fmla="*/ 2147483647 w 122"/>
              <a:gd name="T99" fmla="*/ 2147483647 h 100"/>
              <a:gd name="T100" fmla="*/ 2147483647 w 122"/>
              <a:gd name="T101" fmla="*/ 2147483647 h 100"/>
              <a:gd name="T102" fmla="*/ 2147483647 w 122"/>
              <a:gd name="T103" fmla="*/ 0 h 10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22"/>
              <a:gd name="T157" fmla="*/ 0 h 100"/>
              <a:gd name="T158" fmla="*/ 122 w 122"/>
              <a:gd name="T159" fmla="*/ 100 h 100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22" h="100">
                <a:moveTo>
                  <a:pt x="29" y="0"/>
                </a:moveTo>
                <a:lnTo>
                  <a:pt x="29" y="0"/>
                </a:lnTo>
                <a:lnTo>
                  <a:pt x="50" y="0"/>
                </a:lnTo>
                <a:lnTo>
                  <a:pt x="56" y="1"/>
                </a:lnTo>
                <a:lnTo>
                  <a:pt x="60" y="2"/>
                </a:lnTo>
                <a:lnTo>
                  <a:pt x="65" y="2"/>
                </a:lnTo>
                <a:lnTo>
                  <a:pt x="69" y="4"/>
                </a:lnTo>
                <a:lnTo>
                  <a:pt x="84" y="12"/>
                </a:lnTo>
                <a:lnTo>
                  <a:pt x="92" y="16"/>
                </a:lnTo>
                <a:lnTo>
                  <a:pt x="97" y="19"/>
                </a:lnTo>
                <a:lnTo>
                  <a:pt x="98" y="20"/>
                </a:lnTo>
                <a:lnTo>
                  <a:pt x="98" y="21"/>
                </a:lnTo>
                <a:lnTo>
                  <a:pt x="99" y="23"/>
                </a:lnTo>
                <a:lnTo>
                  <a:pt x="101" y="23"/>
                </a:lnTo>
                <a:lnTo>
                  <a:pt x="102" y="25"/>
                </a:lnTo>
                <a:lnTo>
                  <a:pt x="107" y="28"/>
                </a:lnTo>
                <a:lnTo>
                  <a:pt x="109" y="29"/>
                </a:lnTo>
                <a:lnTo>
                  <a:pt x="110" y="29"/>
                </a:lnTo>
                <a:lnTo>
                  <a:pt x="111" y="33"/>
                </a:lnTo>
                <a:lnTo>
                  <a:pt x="113" y="36"/>
                </a:lnTo>
                <a:lnTo>
                  <a:pt x="117" y="42"/>
                </a:lnTo>
                <a:lnTo>
                  <a:pt x="120" y="52"/>
                </a:lnTo>
                <a:lnTo>
                  <a:pt x="121" y="58"/>
                </a:lnTo>
                <a:lnTo>
                  <a:pt x="122" y="65"/>
                </a:lnTo>
                <a:lnTo>
                  <a:pt x="121" y="70"/>
                </a:lnTo>
                <a:lnTo>
                  <a:pt x="118" y="77"/>
                </a:lnTo>
                <a:lnTo>
                  <a:pt x="116" y="80"/>
                </a:lnTo>
                <a:lnTo>
                  <a:pt x="111" y="82"/>
                </a:lnTo>
                <a:lnTo>
                  <a:pt x="107" y="85"/>
                </a:lnTo>
                <a:lnTo>
                  <a:pt x="103" y="85"/>
                </a:lnTo>
                <a:lnTo>
                  <a:pt x="101" y="85"/>
                </a:lnTo>
                <a:lnTo>
                  <a:pt x="98" y="88"/>
                </a:lnTo>
                <a:lnTo>
                  <a:pt x="94" y="92"/>
                </a:lnTo>
                <a:lnTo>
                  <a:pt x="88" y="94"/>
                </a:lnTo>
                <a:lnTo>
                  <a:pt x="83" y="97"/>
                </a:lnTo>
                <a:lnTo>
                  <a:pt x="79" y="99"/>
                </a:lnTo>
                <a:lnTo>
                  <a:pt x="75" y="100"/>
                </a:lnTo>
                <a:lnTo>
                  <a:pt x="63" y="100"/>
                </a:lnTo>
                <a:lnTo>
                  <a:pt x="52" y="100"/>
                </a:lnTo>
                <a:lnTo>
                  <a:pt x="46" y="99"/>
                </a:lnTo>
                <a:lnTo>
                  <a:pt x="44" y="97"/>
                </a:lnTo>
                <a:lnTo>
                  <a:pt x="42" y="94"/>
                </a:lnTo>
                <a:lnTo>
                  <a:pt x="40" y="92"/>
                </a:lnTo>
                <a:lnTo>
                  <a:pt x="37" y="88"/>
                </a:lnTo>
                <a:lnTo>
                  <a:pt x="37" y="82"/>
                </a:lnTo>
                <a:lnTo>
                  <a:pt x="37" y="77"/>
                </a:lnTo>
                <a:lnTo>
                  <a:pt x="37" y="66"/>
                </a:lnTo>
                <a:lnTo>
                  <a:pt x="37" y="62"/>
                </a:lnTo>
                <a:lnTo>
                  <a:pt x="36" y="61"/>
                </a:lnTo>
                <a:lnTo>
                  <a:pt x="31" y="56"/>
                </a:lnTo>
                <a:lnTo>
                  <a:pt x="30" y="55"/>
                </a:lnTo>
                <a:lnTo>
                  <a:pt x="29" y="54"/>
                </a:lnTo>
                <a:lnTo>
                  <a:pt x="29" y="51"/>
                </a:lnTo>
                <a:lnTo>
                  <a:pt x="27" y="48"/>
                </a:lnTo>
                <a:lnTo>
                  <a:pt x="26" y="44"/>
                </a:lnTo>
                <a:lnTo>
                  <a:pt x="23" y="40"/>
                </a:lnTo>
                <a:lnTo>
                  <a:pt x="19" y="37"/>
                </a:lnTo>
                <a:lnTo>
                  <a:pt x="17" y="36"/>
                </a:lnTo>
                <a:lnTo>
                  <a:pt x="14" y="33"/>
                </a:lnTo>
                <a:lnTo>
                  <a:pt x="4" y="29"/>
                </a:lnTo>
                <a:lnTo>
                  <a:pt x="2" y="28"/>
                </a:lnTo>
                <a:lnTo>
                  <a:pt x="0" y="27"/>
                </a:lnTo>
                <a:lnTo>
                  <a:pt x="0" y="21"/>
                </a:lnTo>
                <a:lnTo>
                  <a:pt x="0" y="19"/>
                </a:lnTo>
                <a:lnTo>
                  <a:pt x="2" y="16"/>
                </a:lnTo>
                <a:lnTo>
                  <a:pt x="4" y="12"/>
                </a:lnTo>
                <a:lnTo>
                  <a:pt x="8" y="8"/>
                </a:lnTo>
                <a:lnTo>
                  <a:pt x="14" y="4"/>
                </a:lnTo>
                <a:lnTo>
                  <a:pt x="18" y="2"/>
                </a:lnTo>
                <a:lnTo>
                  <a:pt x="23" y="0"/>
                </a:lnTo>
                <a:lnTo>
                  <a:pt x="29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95"/>
          <p:cNvSpPr>
            <a:spLocks/>
          </p:cNvSpPr>
          <p:nvPr/>
        </p:nvSpPr>
        <p:spPr bwMode="auto">
          <a:xfrm>
            <a:off x="4845050" y="5653087"/>
            <a:ext cx="19050" cy="14288"/>
          </a:xfrm>
          <a:custGeom>
            <a:avLst/>
            <a:gdLst>
              <a:gd name="T0" fmla="*/ 2147483647 w 79"/>
              <a:gd name="T1" fmla="*/ 2147483647 h 55"/>
              <a:gd name="T2" fmla="*/ 2147483647 w 79"/>
              <a:gd name="T3" fmla="*/ 2147483647 h 55"/>
              <a:gd name="T4" fmla="*/ 2147483647 w 79"/>
              <a:gd name="T5" fmla="*/ 2147483647 h 55"/>
              <a:gd name="T6" fmla="*/ 2147483647 w 79"/>
              <a:gd name="T7" fmla="*/ 2147483647 h 55"/>
              <a:gd name="T8" fmla="*/ 2147483647 w 79"/>
              <a:gd name="T9" fmla="*/ 2147483647 h 55"/>
              <a:gd name="T10" fmla="*/ 2147483647 w 79"/>
              <a:gd name="T11" fmla="*/ 2147483647 h 55"/>
              <a:gd name="T12" fmla="*/ 2147483647 w 79"/>
              <a:gd name="T13" fmla="*/ 2147483647 h 55"/>
              <a:gd name="T14" fmla="*/ 2147483647 w 79"/>
              <a:gd name="T15" fmla="*/ 2147483647 h 55"/>
              <a:gd name="T16" fmla="*/ 2147483647 w 79"/>
              <a:gd name="T17" fmla="*/ 2147483647 h 55"/>
              <a:gd name="T18" fmla="*/ 2147483647 w 79"/>
              <a:gd name="T19" fmla="*/ 0 h 55"/>
              <a:gd name="T20" fmla="*/ 2147483647 w 79"/>
              <a:gd name="T21" fmla="*/ 2147483647 h 55"/>
              <a:gd name="T22" fmla="*/ 2147483647 w 79"/>
              <a:gd name="T23" fmla="*/ 2147483647 h 55"/>
              <a:gd name="T24" fmla="*/ 2147483647 w 79"/>
              <a:gd name="T25" fmla="*/ 2147483647 h 55"/>
              <a:gd name="T26" fmla="*/ 2147483647 w 79"/>
              <a:gd name="T27" fmla="*/ 2147483647 h 55"/>
              <a:gd name="T28" fmla="*/ 2147483647 w 79"/>
              <a:gd name="T29" fmla="*/ 2147483647 h 55"/>
              <a:gd name="T30" fmla="*/ 2147483647 w 79"/>
              <a:gd name="T31" fmla="*/ 2147483647 h 55"/>
              <a:gd name="T32" fmla="*/ 2147483647 w 79"/>
              <a:gd name="T33" fmla="*/ 2147483647 h 55"/>
              <a:gd name="T34" fmla="*/ 2147483647 w 79"/>
              <a:gd name="T35" fmla="*/ 2147483647 h 55"/>
              <a:gd name="T36" fmla="*/ 2147483647 w 79"/>
              <a:gd name="T37" fmla="*/ 2147483647 h 55"/>
              <a:gd name="T38" fmla="*/ 2147483647 w 79"/>
              <a:gd name="T39" fmla="*/ 2147483647 h 55"/>
              <a:gd name="T40" fmla="*/ 2147483647 w 79"/>
              <a:gd name="T41" fmla="*/ 2147483647 h 55"/>
              <a:gd name="T42" fmla="*/ 2147483647 w 79"/>
              <a:gd name="T43" fmla="*/ 2147483647 h 55"/>
              <a:gd name="T44" fmla="*/ 2147483647 w 79"/>
              <a:gd name="T45" fmla="*/ 2147483647 h 55"/>
              <a:gd name="T46" fmla="*/ 2147483647 w 79"/>
              <a:gd name="T47" fmla="*/ 2147483647 h 55"/>
              <a:gd name="T48" fmla="*/ 2147483647 w 79"/>
              <a:gd name="T49" fmla="*/ 2147483647 h 55"/>
              <a:gd name="T50" fmla="*/ 2147483647 w 79"/>
              <a:gd name="T51" fmla="*/ 2147483647 h 55"/>
              <a:gd name="T52" fmla="*/ 2147483647 w 79"/>
              <a:gd name="T53" fmla="*/ 2147483647 h 55"/>
              <a:gd name="T54" fmla="*/ 2147483647 w 79"/>
              <a:gd name="T55" fmla="*/ 2147483647 h 55"/>
              <a:gd name="T56" fmla="*/ 2147483647 w 79"/>
              <a:gd name="T57" fmla="*/ 2147483647 h 55"/>
              <a:gd name="T58" fmla="*/ 2147483647 w 79"/>
              <a:gd name="T59" fmla="*/ 2147483647 h 55"/>
              <a:gd name="T60" fmla="*/ 2147483647 w 79"/>
              <a:gd name="T61" fmla="*/ 2147483647 h 55"/>
              <a:gd name="T62" fmla="*/ 2147483647 w 79"/>
              <a:gd name="T63" fmla="*/ 2147483647 h 55"/>
              <a:gd name="T64" fmla="*/ 2147483647 w 79"/>
              <a:gd name="T65" fmla="*/ 2147483647 h 55"/>
              <a:gd name="T66" fmla="*/ 2147483647 w 79"/>
              <a:gd name="T67" fmla="*/ 2147483647 h 55"/>
              <a:gd name="T68" fmla="*/ 2147483647 w 79"/>
              <a:gd name="T69" fmla="*/ 2147483647 h 55"/>
              <a:gd name="T70" fmla="*/ 2147483647 w 79"/>
              <a:gd name="T71" fmla="*/ 2147483647 h 55"/>
              <a:gd name="T72" fmla="*/ 2147483647 w 79"/>
              <a:gd name="T73" fmla="*/ 2147483647 h 55"/>
              <a:gd name="T74" fmla="*/ 2147483647 w 79"/>
              <a:gd name="T75" fmla="*/ 2147483647 h 55"/>
              <a:gd name="T76" fmla="*/ 2147483647 w 79"/>
              <a:gd name="T77" fmla="*/ 2147483647 h 55"/>
              <a:gd name="T78" fmla="*/ 0 w 79"/>
              <a:gd name="T79" fmla="*/ 2147483647 h 55"/>
              <a:gd name="T80" fmla="*/ 0 w 79"/>
              <a:gd name="T81" fmla="*/ 2147483647 h 55"/>
              <a:gd name="T82" fmla="*/ 2147483647 w 79"/>
              <a:gd name="T83" fmla="*/ 2147483647 h 55"/>
              <a:gd name="T84" fmla="*/ 2147483647 w 79"/>
              <a:gd name="T85" fmla="*/ 2147483647 h 55"/>
              <a:gd name="T86" fmla="*/ 2147483647 w 79"/>
              <a:gd name="T87" fmla="*/ 2147483647 h 55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79"/>
              <a:gd name="T133" fmla="*/ 0 h 55"/>
              <a:gd name="T134" fmla="*/ 79 w 79"/>
              <a:gd name="T135" fmla="*/ 55 h 55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79" h="55">
                <a:moveTo>
                  <a:pt x="19" y="25"/>
                </a:moveTo>
                <a:lnTo>
                  <a:pt x="19" y="25"/>
                </a:lnTo>
                <a:lnTo>
                  <a:pt x="23" y="24"/>
                </a:lnTo>
                <a:lnTo>
                  <a:pt x="26" y="24"/>
                </a:lnTo>
                <a:lnTo>
                  <a:pt x="30" y="21"/>
                </a:lnTo>
                <a:lnTo>
                  <a:pt x="36" y="19"/>
                </a:lnTo>
                <a:lnTo>
                  <a:pt x="41" y="15"/>
                </a:lnTo>
                <a:lnTo>
                  <a:pt x="45" y="12"/>
                </a:lnTo>
                <a:lnTo>
                  <a:pt x="46" y="8"/>
                </a:lnTo>
                <a:lnTo>
                  <a:pt x="49" y="4"/>
                </a:lnTo>
                <a:lnTo>
                  <a:pt x="52" y="2"/>
                </a:lnTo>
                <a:lnTo>
                  <a:pt x="55" y="2"/>
                </a:lnTo>
                <a:lnTo>
                  <a:pt x="60" y="0"/>
                </a:lnTo>
                <a:lnTo>
                  <a:pt x="65" y="0"/>
                </a:lnTo>
                <a:lnTo>
                  <a:pt x="69" y="1"/>
                </a:lnTo>
                <a:lnTo>
                  <a:pt x="71" y="2"/>
                </a:lnTo>
                <a:lnTo>
                  <a:pt x="74" y="8"/>
                </a:lnTo>
                <a:lnTo>
                  <a:pt x="75" y="13"/>
                </a:lnTo>
                <a:lnTo>
                  <a:pt x="78" y="16"/>
                </a:lnTo>
                <a:lnTo>
                  <a:pt x="78" y="17"/>
                </a:lnTo>
                <a:lnTo>
                  <a:pt x="78" y="19"/>
                </a:lnTo>
                <a:lnTo>
                  <a:pt x="76" y="21"/>
                </a:lnTo>
                <a:lnTo>
                  <a:pt x="75" y="23"/>
                </a:lnTo>
                <a:lnTo>
                  <a:pt x="72" y="28"/>
                </a:lnTo>
                <a:lnTo>
                  <a:pt x="71" y="32"/>
                </a:lnTo>
                <a:lnTo>
                  <a:pt x="71" y="35"/>
                </a:lnTo>
                <a:lnTo>
                  <a:pt x="74" y="35"/>
                </a:lnTo>
                <a:lnTo>
                  <a:pt x="76" y="36"/>
                </a:lnTo>
                <a:lnTo>
                  <a:pt x="79" y="40"/>
                </a:lnTo>
                <a:lnTo>
                  <a:pt x="79" y="42"/>
                </a:lnTo>
                <a:lnTo>
                  <a:pt x="78" y="43"/>
                </a:lnTo>
                <a:lnTo>
                  <a:pt x="76" y="46"/>
                </a:lnTo>
                <a:lnTo>
                  <a:pt x="74" y="46"/>
                </a:lnTo>
                <a:lnTo>
                  <a:pt x="65" y="47"/>
                </a:lnTo>
                <a:lnTo>
                  <a:pt x="63" y="48"/>
                </a:lnTo>
                <a:lnTo>
                  <a:pt x="59" y="50"/>
                </a:lnTo>
                <a:lnTo>
                  <a:pt x="57" y="51"/>
                </a:lnTo>
                <a:lnTo>
                  <a:pt x="56" y="52"/>
                </a:lnTo>
                <a:lnTo>
                  <a:pt x="53" y="54"/>
                </a:lnTo>
                <a:lnTo>
                  <a:pt x="50" y="52"/>
                </a:lnTo>
                <a:lnTo>
                  <a:pt x="49" y="48"/>
                </a:lnTo>
                <a:lnTo>
                  <a:pt x="48" y="47"/>
                </a:lnTo>
                <a:lnTo>
                  <a:pt x="45" y="46"/>
                </a:lnTo>
                <a:lnTo>
                  <a:pt x="41" y="47"/>
                </a:lnTo>
                <a:lnTo>
                  <a:pt x="37" y="50"/>
                </a:lnTo>
                <a:lnTo>
                  <a:pt x="31" y="52"/>
                </a:lnTo>
                <a:lnTo>
                  <a:pt x="26" y="52"/>
                </a:lnTo>
                <a:lnTo>
                  <a:pt x="25" y="52"/>
                </a:lnTo>
                <a:lnTo>
                  <a:pt x="23" y="50"/>
                </a:lnTo>
                <a:lnTo>
                  <a:pt x="22" y="54"/>
                </a:lnTo>
                <a:lnTo>
                  <a:pt x="19" y="55"/>
                </a:lnTo>
                <a:lnTo>
                  <a:pt x="12" y="55"/>
                </a:lnTo>
                <a:lnTo>
                  <a:pt x="7" y="55"/>
                </a:lnTo>
                <a:lnTo>
                  <a:pt x="4" y="55"/>
                </a:lnTo>
                <a:lnTo>
                  <a:pt x="2" y="52"/>
                </a:lnTo>
                <a:lnTo>
                  <a:pt x="0" y="48"/>
                </a:lnTo>
                <a:lnTo>
                  <a:pt x="0" y="44"/>
                </a:lnTo>
                <a:lnTo>
                  <a:pt x="0" y="42"/>
                </a:lnTo>
                <a:lnTo>
                  <a:pt x="4" y="36"/>
                </a:lnTo>
                <a:lnTo>
                  <a:pt x="8" y="32"/>
                </a:lnTo>
                <a:lnTo>
                  <a:pt x="14" y="28"/>
                </a:lnTo>
                <a:lnTo>
                  <a:pt x="19" y="25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" name="Freeform 196"/>
          <p:cNvSpPr>
            <a:spLocks/>
          </p:cNvSpPr>
          <p:nvPr/>
        </p:nvSpPr>
        <p:spPr bwMode="auto">
          <a:xfrm>
            <a:off x="4656138" y="5513387"/>
            <a:ext cx="74612" cy="58738"/>
          </a:xfrm>
          <a:custGeom>
            <a:avLst/>
            <a:gdLst>
              <a:gd name="T0" fmla="*/ 58 w 304"/>
              <a:gd name="T1" fmla="*/ 66 h 236"/>
              <a:gd name="T2" fmla="*/ 84 w 304"/>
              <a:gd name="T3" fmla="*/ 57 h 236"/>
              <a:gd name="T4" fmla="*/ 95 w 304"/>
              <a:gd name="T5" fmla="*/ 47 h 236"/>
              <a:gd name="T6" fmla="*/ 108 w 304"/>
              <a:gd name="T7" fmla="*/ 29 h 236"/>
              <a:gd name="T8" fmla="*/ 121 w 304"/>
              <a:gd name="T9" fmla="*/ 13 h 236"/>
              <a:gd name="T10" fmla="*/ 140 w 304"/>
              <a:gd name="T11" fmla="*/ 6 h 236"/>
              <a:gd name="T12" fmla="*/ 156 w 304"/>
              <a:gd name="T13" fmla="*/ 2 h 236"/>
              <a:gd name="T14" fmla="*/ 165 w 304"/>
              <a:gd name="T15" fmla="*/ 22 h 236"/>
              <a:gd name="T16" fmla="*/ 180 w 304"/>
              <a:gd name="T17" fmla="*/ 37 h 236"/>
              <a:gd name="T18" fmla="*/ 178 w 304"/>
              <a:gd name="T19" fmla="*/ 47 h 236"/>
              <a:gd name="T20" fmla="*/ 191 w 304"/>
              <a:gd name="T21" fmla="*/ 64 h 236"/>
              <a:gd name="T22" fmla="*/ 194 w 304"/>
              <a:gd name="T23" fmla="*/ 75 h 236"/>
              <a:gd name="T24" fmla="*/ 212 w 304"/>
              <a:gd name="T25" fmla="*/ 78 h 236"/>
              <a:gd name="T26" fmla="*/ 218 w 304"/>
              <a:gd name="T27" fmla="*/ 94 h 236"/>
              <a:gd name="T28" fmla="*/ 210 w 304"/>
              <a:gd name="T29" fmla="*/ 104 h 236"/>
              <a:gd name="T30" fmla="*/ 210 w 304"/>
              <a:gd name="T31" fmla="*/ 110 h 236"/>
              <a:gd name="T32" fmla="*/ 213 w 304"/>
              <a:gd name="T33" fmla="*/ 118 h 236"/>
              <a:gd name="T34" fmla="*/ 222 w 304"/>
              <a:gd name="T35" fmla="*/ 131 h 236"/>
              <a:gd name="T36" fmla="*/ 235 w 304"/>
              <a:gd name="T37" fmla="*/ 147 h 236"/>
              <a:gd name="T38" fmla="*/ 245 w 304"/>
              <a:gd name="T39" fmla="*/ 133 h 236"/>
              <a:gd name="T40" fmla="*/ 259 w 304"/>
              <a:gd name="T41" fmla="*/ 141 h 236"/>
              <a:gd name="T42" fmla="*/ 274 w 304"/>
              <a:gd name="T43" fmla="*/ 162 h 236"/>
              <a:gd name="T44" fmla="*/ 277 w 304"/>
              <a:gd name="T45" fmla="*/ 185 h 236"/>
              <a:gd name="T46" fmla="*/ 288 w 304"/>
              <a:gd name="T47" fmla="*/ 194 h 236"/>
              <a:gd name="T48" fmla="*/ 304 w 304"/>
              <a:gd name="T49" fmla="*/ 205 h 236"/>
              <a:gd name="T50" fmla="*/ 290 w 304"/>
              <a:gd name="T51" fmla="*/ 219 h 236"/>
              <a:gd name="T52" fmla="*/ 274 w 304"/>
              <a:gd name="T53" fmla="*/ 235 h 236"/>
              <a:gd name="T54" fmla="*/ 270 w 304"/>
              <a:gd name="T55" fmla="*/ 219 h 236"/>
              <a:gd name="T56" fmla="*/ 247 w 304"/>
              <a:gd name="T57" fmla="*/ 223 h 236"/>
              <a:gd name="T58" fmla="*/ 221 w 304"/>
              <a:gd name="T59" fmla="*/ 231 h 236"/>
              <a:gd name="T60" fmla="*/ 212 w 304"/>
              <a:gd name="T61" fmla="*/ 222 h 236"/>
              <a:gd name="T62" fmla="*/ 201 w 304"/>
              <a:gd name="T63" fmla="*/ 215 h 236"/>
              <a:gd name="T64" fmla="*/ 191 w 304"/>
              <a:gd name="T65" fmla="*/ 204 h 236"/>
              <a:gd name="T66" fmla="*/ 182 w 304"/>
              <a:gd name="T67" fmla="*/ 197 h 236"/>
              <a:gd name="T68" fmla="*/ 171 w 304"/>
              <a:gd name="T69" fmla="*/ 205 h 236"/>
              <a:gd name="T70" fmla="*/ 155 w 304"/>
              <a:gd name="T71" fmla="*/ 192 h 236"/>
              <a:gd name="T72" fmla="*/ 161 w 304"/>
              <a:gd name="T73" fmla="*/ 184 h 236"/>
              <a:gd name="T74" fmla="*/ 176 w 304"/>
              <a:gd name="T75" fmla="*/ 181 h 236"/>
              <a:gd name="T76" fmla="*/ 163 w 304"/>
              <a:gd name="T77" fmla="*/ 166 h 236"/>
              <a:gd name="T78" fmla="*/ 155 w 304"/>
              <a:gd name="T79" fmla="*/ 174 h 236"/>
              <a:gd name="T80" fmla="*/ 145 w 304"/>
              <a:gd name="T81" fmla="*/ 171 h 236"/>
              <a:gd name="T82" fmla="*/ 145 w 304"/>
              <a:gd name="T83" fmla="*/ 184 h 236"/>
              <a:gd name="T84" fmla="*/ 134 w 304"/>
              <a:gd name="T85" fmla="*/ 171 h 236"/>
              <a:gd name="T86" fmla="*/ 129 w 304"/>
              <a:gd name="T87" fmla="*/ 179 h 236"/>
              <a:gd name="T88" fmla="*/ 138 w 304"/>
              <a:gd name="T89" fmla="*/ 185 h 236"/>
              <a:gd name="T90" fmla="*/ 149 w 304"/>
              <a:gd name="T91" fmla="*/ 200 h 236"/>
              <a:gd name="T92" fmla="*/ 137 w 304"/>
              <a:gd name="T93" fmla="*/ 204 h 236"/>
              <a:gd name="T94" fmla="*/ 114 w 304"/>
              <a:gd name="T95" fmla="*/ 208 h 236"/>
              <a:gd name="T96" fmla="*/ 89 w 304"/>
              <a:gd name="T97" fmla="*/ 213 h 236"/>
              <a:gd name="T98" fmla="*/ 76 w 304"/>
              <a:gd name="T99" fmla="*/ 190 h 236"/>
              <a:gd name="T100" fmla="*/ 69 w 304"/>
              <a:gd name="T101" fmla="*/ 174 h 236"/>
              <a:gd name="T102" fmla="*/ 60 w 304"/>
              <a:gd name="T103" fmla="*/ 163 h 236"/>
              <a:gd name="T104" fmla="*/ 50 w 304"/>
              <a:gd name="T105" fmla="*/ 148 h 236"/>
              <a:gd name="T106" fmla="*/ 33 w 304"/>
              <a:gd name="T107" fmla="*/ 128 h 236"/>
              <a:gd name="T108" fmla="*/ 26 w 304"/>
              <a:gd name="T109" fmla="*/ 99 h 236"/>
              <a:gd name="T110" fmla="*/ 8 w 304"/>
              <a:gd name="T111" fmla="*/ 79 h 2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304"/>
              <a:gd name="T169" fmla="*/ 0 h 236"/>
              <a:gd name="T170" fmla="*/ 304 w 304"/>
              <a:gd name="T171" fmla="*/ 236 h 2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304" h="236">
                <a:moveTo>
                  <a:pt x="5" y="67"/>
                </a:moveTo>
                <a:lnTo>
                  <a:pt x="5" y="67"/>
                </a:lnTo>
                <a:lnTo>
                  <a:pt x="31" y="67"/>
                </a:lnTo>
                <a:lnTo>
                  <a:pt x="45" y="67"/>
                </a:lnTo>
                <a:lnTo>
                  <a:pt x="58" y="66"/>
                </a:lnTo>
                <a:lnTo>
                  <a:pt x="70" y="66"/>
                </a:lnTo>
                <a:lnTo>
                  <a:pt x="77" y="66"/>
                </a:lnTo>
                <a:lnTo>
                  <a:pt x="80" y="64"/>
                </a:lnTo>
                <a:lnTo>
                  <a:pt x="81" y="61"/>
                </a:lnTo>
                <a:lnTo>
                  <a:pt x="84" y="57"/>
                </a:lnTo>
                <a:lnTo>
                  <a:pt x="84" y="55"/>
                </a:lnTo>
                <a:lnTo>
                  <a:pt x="85" y="52"/>
                </a:lnTo>
                <a:lnTo>
                  <a:pt x="89" y="51"/>
                </a:lnTo>
                <a:lnTo>
                  <a:pt x="94" y="49"/>
                </a:lnTo>
                <a:lnTo>
                  <a:pt x="95" y="47"/>
                </a:lnTo>
                <a:lnTo>
                  <a:pt x="95" y="44"/>
                </a:lnTo>
                <a:lnTo>
                  <a:pt x="96" y="42"/>
                </a:lnTo>
                <a:lnTo>
                  <a:pt x="98" y="41"/>
                </a:lnTo>
                <a:lnTo>
                  <a:pt x="102" y="38"/>
                </a:lnTo>
                <a:lnTo>
                  <a:pt x="108" y="29"/>
                </a:lnTo>
                <a:lnTo>
                  <a:pt x="114" y="24"/>
                </a:lnTo>
                <a:lnTo>
                  <a:pt x="117" y="19"/>
                </a:lnTo>
                <a:lnTo>
                  <a:pt x="118" y="15"/>
                </a:lnTo>
                <a:lnTo>
                  <a:pt x="121" y="13"/>
                </a:lnTo>
                <a:lnTo>
                  <a:pt x="123" y="11"/>
                </a:lnTo>
                <a:lnTo>
                  <a:pt x="127" y="7"/>
                </a:lnTo>
                <a:lnTo>
                  <a:pt x="133" y="6"/>
                </a:lnTo>
                <a:lnTo>
                  <a:pt x="140" y="6"/>
                </a:lnTo>
                <a:lnTo>
                  <a:pt x="142" y="5"/>
                </a:lnTo>
                <a:lnTo>
                  <a:pt x="144" y="3"/>
                </a:lnTo>
                <a:lnTo>
                  <a:pt x="146" y="2"/>
                </a:lnTo>
                <a:lnTo>
                  <a:pt x="149" y="0"/>
                </a:lnTo>
                <a:lnTo>
                  <a:pt x="155" y="0"/>
                </a:lnTo>
                <a:lnTo>
                  <a:pt x="156" y="2"/>
                </a:lnTo>
                <a:lnTo>
                  <a:pt x="159" y="5"/>
                </a:lnTo>
                <a:lnTo>
                  <a:pt x="160" y="10"/>
                </a:lnTo>
                <a:lnTo>
                  <a:pt x="163" y="19"/>
                </a:lnTo>
                <a:lnTo>
                  <a:pt x="165" y="22"/>
                </a:lnTo>
                <a:lnTo>
                  <a:pt x="170" y="25"/>
                </a:lnTo>
                <a:lnTo>
                  <a:pt x="172" y="28"/>
                </a:lnTo>
                <a:lnTo>
                  <a:pt x="174" y="30"/>
                </a:lnTo>
                <a:lnTo>
                  <a:pt x="178" y="34"/>
                </a:lnTo>
                <a:lnTo>
                  <a:pt x="180" y="37"/>
                </a:lnTo>
                <a:lnTo>
                  <a:pt x="180" y="38"/>
                </a:lnTo>
                <a:lnTo>
                  <a:pt x="180" y="40"/>
                </a:lnTo>
                <a:lnTo>
                  <a:pt x="176" y="42"/>
                </a:lnTo>
                <a:lnTo>
                  <a:pt x="178" y="47"/>
                </a:lnTo>
                <a:lnTo>
                  <a:pt x="183" y="49"/>
                </a:lnTo>
                <a:lnTo>
                  <a:pt x="186" y="53"/>
                </a:lnTo>
                <a:lnTo>
                  <a:pt x="188" y="57"/>
                </a:lnTo>
                <a:lnTo>
                  <a:pt x="191" y="64"/>
                </a:lnTo>
                <a:lnTo>
                  <a:pt x="193" y="67"/>
                </a:lnTo>
                <a:lnTo>
                  <a:pt x="194" y="68"/>
                </a:lnTo>
                <a:lnTo>
                  <a:pt x="194" y="70"/>
                </a:lnTo>
                <a:lnTo>
                  <a:pt x="194" y="72"/>
                </a:lnTo>
                <a:lnTo>
                  <a:pt x="194" y="75"/>
                </a:lnTo>
                <a:lnTo>
                  <a:pt x="195" y="76"/>
                </a:lnTo>
                <a:lnTo>
                  <a:pt x="198" y="78"/>
                </a:lnTo>
                <a:lnTo>
                  <a:pt x="203" y="76"/>
                </a:lnTo>
                <a:lnTo>
                  <a:pt x="209" y="76"/>
                </a:lnTo>
                <a:lnTo>
                  <a:pt x="212" y="78"/>
                </a:lnTo>
                <a:lnTo>
                  <a:pt x="213" y="79"/>
                </a:lnTo>
                <a:lnTo>
                  <a:pt x="216" y="83"/>
                </a:lnTo>
                <a:lnTo>
                  <a:pt x="217" y="89"/>
                </a:lnTo>
                <a:lnTo>
                  <a:pt x="218" y="91"/>
                </a:lnTo>
                <a:lnTo>
                  <a:pt x="218" y="94"/>
                </a:lnTo>
                <a:lnTo>
                  <a:pt x="218" y="97"/>
                </a:lnTo>
                <a:lnTo>
                  <a:pt x="217" y="98"/>
                </a:lnTo>
                <a:lnTo>
                  <a:pt x="216" y="101"/>
                </a:lnTo>
                <a:lnTo>
                  <a:pt x="214" y="104"/>
                </a:lnTo>
                <a:lnTo>
                  <a:pt x="210" y="104"/>
                </a:lnTo>
                <a:lnTo>
                  <a:pt x="209" y="104"/>
                </a:lnTo>
                <a:lnTo>
                  <a:pt x="206" y="105"/>
                </a:lnTo>
                <a:lnTo>
                  <a:pt x="206" y="108"/>
                </a:lnTo>
                <a:lnTo>
                  <a:pt x="206" y="109"/>
                </a:lnTo>
                <a:lnTo>
                  <a:pt x="207" y="109"/>
                </a:lnTo>
                <a:lnTo>
                  <a:pt x="210" y="110"/>
                </a:lnTo>
                <a:lnTo>
                  <a:pt x="210" y="112"/>
                </a:lnTo>
                <a:lnTo>
                  <a:pt x="210" y="114"/>
                </a:lnTo>
                <a:lnTo>
                  <a:pt x="212" y="117"/>
                </a:lnTo>
                <a:lnTo>
                  <a:pt x="213" y="118"/>
                </a:lnTo>
                <a:lnTo>
                  <a:pt x="214" y="123"/>
                </a:lnTo>
                <a:lnTo>
                  <a:pt x="216" y="127"/>
                </a:lnTo>
                <a:lnTo>
                  <a:pt x="218" y="129"/>
                </a:lnTo>
                <a:lnTo>
                  <a:pt x="221" y="131"/>
                </a:lnTo>
                <a:lnTo>
                  <a:pt x="222" y="131"/>
                </a:lnTo>
                <a:lnTo>
                  <a:pt x="226" y="133"/>
                </a:lnTo>
                <a:lnTo>
                  <a:pt x="231" y="137"/>
                </a:lnTo>
                <a:lnTo>
                  <a:pt x="232" y="143"/>
                </a:lnTo>
                <a:lnTo>
                  <a:pt x="232" y="146"/>
                </a:lnTo>
                <a:lnTo>
                  <a:pt x="235" y="147"/>
                </a:lnTo>
                <a:lnTo>
                  <a:pt x="237" y="148"/>
                </a:lnTo>
                <a:lnTo>
                  <a:pt x="243" y="148"/>
                </a:lnTo>
                <a:lnTo>
                  <a:pt x="244" y="141"/>
                </a:lnTo>
                <a:lnTo>
                  <a:pt x="245" y="133"/>
                </a:lnTo>
                <a:lnTo>
                  <a:pt x="250" y="132"/>
                </a:lnTo>
                <a:lnTo>
                  <a:pt x="252" y="132"/>
                </a:lnTo>
                <a:lnTo>
                  <a:pt x="254" y="136"/>
                </a:lnTo>
                <a:lnTo>
                  <a:pt x="256" y="137"/>
                </a:lnTo>
                <a:lnTo>
                  <a:pt x="259" y="141"/>
                </a:lnTo>
                <a:lnTo>
                  <a:pt x="260" y="146"/>
                </a:lnTo>
                <a:lnTo>
                  <a:pt x="263" y="159"/>
                </a:lnTo>
                <a:lnTo>
                  <a:pt x="267" y="160"/>
                </a:lnTo>
                <a:lnTo>
                  <a:pt x="271" y="160"/>
                </a:lnTo>
                <a:lnTo>
                  <a:pt x="274" y="162"/>
                </a:lnTo>
                <a:lnTo>
                  <a:pt x="275" y="166"/>
                </a:lnTo>
                <a:lnTo>
                  <a:pt x="275" y="171"/>
                </a:lnTo>
                <a:lnTo>
                  <a:pt x="275" y="177"/>
                </a:lnTo>
                <a:lnTo>
                  <a:pt x="277" y="181"/>
                </a:lnTo>
                <a:lnTo>
                  <a:pt x="277" y="185"/>
                </a:lnTo>
                <a:lnTo>
                  <a:pt x="281" y="188"/>
                </a:lnTo>
                <a:lnTo>
                  <a:pt x="283" y="190"/>
                </a:lnTo>
                <a:lnTo>
                  <a:pt x="285" y="193"/>
                </a:lnTo>
                <a:lnTo>
                  <a:pt x="288" y="194"/>
                </a:lnTo>
                <a:lnTo>
                  <a:pt x="292" y="196"/>
                </a:lnTo>
                <a:lnTo>
                  <a:pt x="294" y="198"/>
                </a:lnTo>
                <a:lnTo>
                  <a:pt x="297" y="203"/>
                </a:lnTo>
                <a:lnTo>
                  <a:pt x="300" y="204"/>
                </a:lnTo>
                <a:lnTo>
                  <a:pt x="304" y="205"/>
                </a:lnTo>
                <a:lnTo>
                  <a:pt x="304" y="208"/>
                </a:lnTo>
                <a:lnTo>
                  <a:pt x="302" y="209"/>
                </a:lnTo>
                <a:lnTo>
                  <a:pt x="297" y="211"/>
                </a:lnTo>
                <a:lnTo>
                  <a:pt x="293" y="215"/>
                </a:lnTo>
                <a:lnTo>
                  <a:pt x="290" y="219"/>
                </a:lnTo>
                <a:lnTo>
                  <a:pt x="285" y="227"/>
                </a:lnTo>
                <a:lnTo>
                  <a:pt x="281" y="231"/>
                </a:lnTo>
                <a:lnTo>
                  <a:pt x="279" y="236"/>
                </a:lnTo>
                <a:lnTo>
                  <a:pt x="274" y="235"/>
                </a:lnTo>
                <a:lnTo>
                  <a:pt x="273" y="234"/>
                </a:lnTo>
                <a:lnTo>
                  <a:pt x="273" y="232"/>
                </a:lnTo>
                <a:lnTo>
                  <a:pt x="273" y="228"/>
                </a:lnTo>
                <a:lnTo>
                  <a:pt x="273" y="223"/>
                </a:lnTo>
                <a:lnTo>
                  <a:pt x="271" y="222"/>
                </a:lnTo>
                <a:lnTo>
                  <a:pt x="270" y="219"/>
                </a:lnTo>
                <a:lnTo>
                  <a:pt x="264" y="217"/>
                </a:lnTo>
                <a:lnTo>
                  <a:pt x="259" y="217"/>
                </a:lnTo>
                <a:lnTo>
                  <a:pt x="254" y="219"/>
                </a:lnTo>
                <a:lnTo>
                  <a:pt x="250" y="220"/>
                </a:lnTo>
                <a:lnTo>
                  <a:pt x="247" y="223"/>
                </a:lnTo>
                <a:lnTo>
                  <a:pt x="239" y="228"/>
                </a:lnTo>
                <a:lnTo>
                  <a:pt x="235" y="231"/>
                </a:lnTo>
                <a:lnTo>
                  <a:pt x="231" y="231"/>
                </a:lnTo>
                <a:lnTo>
                  <a:pt x="221" y="231"/>
                </a:lnTo>
                <a:lnTo>
                  <a:pt x="221" y="230"/>
                </a:lnTo>
                <a:lnTo>
                  <a:pt x="220" y="228"/>
                </a:lnTo>
                <a:lnTo>
                  <a:pt x="217" y="227"/>
                </a:lnTo>
                <a:lnTo>
                  <a:pt x="214" y="224"/>
                </a:lnTo>
                <a:lnTo>
                  <a:pt x="212" y="222"/>
                </a:lnTo>
                <a:lnTo>
                  <a:pt x="209" y="220"/>
                </a:lnTo>
                <a:lnTo>
                  <a:pt x="206" y="220"/>
                </a:lnTo>
                <a:lnTo>
                  <a:pt x="205" y="219"/>
                </a:lnTo>
                <a:lnTo>
                  <a:pt x="203" y="216"/>
                </a:lnTo>
                <a:lnTo>
                  <a:pt x="201" y="215"/>
                </a:lnTo>
                <a:lnTo>
                  <a:pt x="199" y="211"/>
                </a:lnTo>
                <a:lnTo>
                  <a:pt x="198" y="208"/>
                </a:lnTo>
                <a:lnTo>
                  <a:pt x="197" y="205"/>
                </a:lnTo>
                <a:lnTo>
                  <a:pt x="194" y="205"/>
                </a:lnTo>
                <a:lnTo>
                  <a:pt x="191" y="204"/>
                </a:lnTo>
                <a:lnTo>
                  <a:pt x="190" y="198"/>
                </a:lnTo>
                <a:lnTo>
                  <a:pt x="186" y="193"/>
                </a:lnTo>
                <a:lnTo>
                  <a:pt x="184" y="193"/>
                </a:lnTo>
                <a:lnTo>
                  <a:pt x="183" y="194"/>
                </a:lnTo>
                <a:lnTo>
                  <a:pt x="182" y="197"/>
                </a:lnTo>
                <a:lnTo>
                  <a:pt x="178" y="200"/>
                </a:lnTo>
                <a:lnTo>
                  <a:pt x="175" y="203"/>
                </a:lnTo>
                <a:lnTo>
                  <a:pt x="172" y="204"/>
                </a:lnTo>
                <a:lnTo>
                  <a:pt x="171" y="205"/>
                </a:lnTo>
                <a:lnTo>
                  <a:pt x="167" y="205"/>
                </a:lnTo>
                <a:lnTo>
                  <a:pt x="164" y="205"/>
                </a:lnTo>
                <a:lnTo>
                  <a:pt x="157" y="203"/>
                </a:lnTo>
                <a:lnTo>
                  <a:pt x="155" y="198"/>
                </a:lnTo>
                <a:lnTo>
                  <a:pt x="153" y="194"/>
                </a:lnTo>
                <a:lnTo>
                  <a:pt x="155" y="192"/>
                </a:lnTo>
                <a:lnTo>
                  <a:pt x="155" y="189"/>
                </a:lnTo>
                <a:lnTo>
                  <a:pt x="156" y="188"/>
                </a:lnTo>
                <a:lnTo>
                  <a:pt x="160" y="186"/>
                </a:lnTo>
                <a:lnTo>
                  <a:pt x="160" y="185"/>
                </a:lnTo>
                <a:lnTo>
                  <a:pt x="161" y="184"/>
                </a:lnTo>
                <a:lnTo>
                  <a:pt x="165" y="184"/>
                </a:lnTo>
                <a:lnTo>
                  <a:pt x="170" y="184"/>
                </a:lnTo>
                <a:lnTo>
                  <a:pt x="172" y="182"/>
                </a:lnTo>
                <a:lnTo>
                  <a:pt x="176" y="181"/>
                </a:lnTo>
                <a:lnTo>
                  <a:pt x="176" y="177"/>
                </a:lnTo>
                <a:lnTo>
                  <a:pt x="175" y="174"/>
                </a:lnTo>
                <a:lnTo>
                  <a:pt x="170" y="170"/>
                </a:lnTo>
                <a:lnTo>
                  <a:pt x="167" y="167"/>
                </a:lnTo>
                <a:lnTo>
                  <a:pt x="163" y="166"/>
                </a:lnTo>
                <a:lnTo>
                  <a:pt x="155" y="163"/>
                </a:lnTo>
                <a:lnTo>
                  <a:pt x="153" y="167"/>
                </a:lnTo>
                <a:lnTo>
                  <a:pt x="152" y="171"/>
                </a:lnTo>
                <a:lnTo>
                  <a:pt x="155" y="174"/>
                </a:lnTo>
                <a:lnTo>
                  <a:pt x="157" y="178"/>
                </a:lnTo>
                <a:lnTo>
                  <a:pt x="153" y="178"/>
                </a:lnTo>
                <a:lnTo>
                  <a:pt x="151" y="175"/>
                </a:lnTo>
                <a:lnTo>
                  <a:pt x="149" y="173"/>
                </a:lnTo>
                <a:lnTo>
                  <a:pt x="145" y="171"/>
                </a:lnTo>
                <a:lnTo>
                  <a:pt x="145" y="175"/>
                </a:lnTo>
                <a:lnTo>
                  <a:pt x="148" y="178"/>
                </a:lnTo>
                <a:lnTo>
                  <a:pt x="151" y="182"/>
                </a:lnTo>
                <a:lnTo>
                  <a:pt x="151" y="186"/>
                </a:lnTo>
                <a:lnTo>
                  <a:pt x="145" y="184"/>
                </a:lnTo>
                <a:lnTo>
                  <a:pt x="144" y="182"/>
                </a:lnTo>
                <a:lnTo>
                  <a:pt x="142" y="179"/>
                </a:lnTo>
                <a:lnTo>
                  <a:pt x="138" y="175"/>
                </a:lnTo>
                <a:lnTo>
                  <a:pt x="134" y="171"/>
                </a:lnTo>
                <a:lnTo>
                  <a:pt x="133" y="171"/>
                </a:lnTo>
                <a:lnTo>
                  <a:pt x="132" y="170"/>
                </a:lnTo>
                <a:lnTo>
                  <a:pt x="130" y="178"/>
                </a:lnTo>
                <a:lnTo>
                  <a:pt x="129" y="178"/>
                </a:lnTo>
                <a:lnTo>
                  <a:pt x="129" y="179"/>
                </a:lnTo>
                <a:lnTo>
                  <a:pt x="130" y="181"/>
                </a:lnTo>
                <a:lnTo>
                  <a:pt x="132" y="182"/>
                </a:lnTo>
                <a:lnTo>
                  <a:pt x="136" y="182"/>
                </a:lnTo>
                <a:lnTo>
                  <a:pt x="138" y="185"/>
                </a:lnTo>
                <a:lnTo>
                  <a:pt x="142" y="186"/>
                </a:lnTo>
                <a:lnTo>
                  <a:pt x="146" y="189"/>
                </a:lnTo>
                <a:lnTo>
                  <a:pt x="148" y="192"/>
                </a:lnTo>
                <a:lnTo>
                  <a:pt x="149" y="200"/>
                </a:lnTo>
                <a:lnTo>
                  <a:pt x="148" y="200"/>
                </a:lnTo>
                <a:lnTo>
                  <a:pt x="146" y="201"/>
                </a:lnTo>
                <a:lnTo>
                  <a:pt x="144" y="204"/>
                </a:lnTo>
                <a:lnTo>
                  <a:pt x="142" y="204"/>
                </a:lnTo>
                <a:lnTo>
                  <a:pt x="140" y="204"/>
                </a:lnTo>
                <a:lnTo>
                  <a:pt x="137" y="204"/>
                </a:lnTo>
                <a:lnTo>
                  <a:pt x="132" y="203"/>
                </a:lnTo>
                <a:lnTo>
                  <a:pt x="122" y="204"/>
                </a:lnTo>
                <a:lnTo>
                  <a:pt x="119" y="204"/>
                </a:lnTo>
                <a:lnTo>
                  <a:pt x="118" y="205"/>
                </a:lnTo>
                <a:lnTo>
                  <a:pt x="114" y="208"/>
                </a:lnTo>
                <a:lnTo>
                  <a:pt x="107" y="209"/>
                </a:lnTo>
                <a:lnTo>
                  <a:pt x="102" y="209"/>
                </a:lnTo>
                <a:lnTo>
                  <a:pt x="96" y="212"/>
                </a:lnTo>
                <a:lnTo>
                  <a:pt x="89" y="213"/>
                </a:lnTo>
                <a:lnTo>
                  <a:pt x="84" y="212"/>
                </a:lnTo>
                <a:lnTo>
                  <a:pt x="81" y="208"/>
                </a:lnTo>
                <a:lnTo>
                  <a:pt x="79" y="201"/>
                </a:lnTo>
                <a:lnTo>
                  <a:pt x="77" y="194"/>
                </a:lnTo>
                <a:lnTo>
                  <a:pt x="76" y="190"/>
                </a:lnTo>
                <a:lnTo>
                  <a:pt x="73" y="186"/>
                </a:lnTo>
                <a:lnTo>
                  <a:pt x="69" y="181"/>
                </a:lnTo>
                <a:lnTo>
                  <a:pt x="69" y="177"/>
                </a:lnTo>
                <a:lnTo>
                  <a:pt x="69" y="174"/>
                </a:lnTo>
                <a:lnTo>
                  <a:pt x="68" y="173"/>
                </a:lnTo>
                <a:lnTo>
                  <a:pt x="66" y="170"/>
                </a:lnTo>
                <a:lnTo>
                  <a:pt x="64" y="167"/>
                </a:lnTo>
                <a:lnTo>
                  <a:pt x="61" y="166"/>
                </a:lnTo>
                <a:lnTo>
                  <a:pt x="60" y="163"/>
                </a:lnTo>
                <a:lnTo>
                  <a:pt x="54" y="162"/>
                </a:lnTo>
                <a:lnTo>
                  <a:pt x="52" y="158"/>
                </a:lnTo>
                <a:lnTo>
                  <a:pt x="50" y="154"/>
                </a:lnTo>
                <a:lnTo>
                  <a:pt x="50" y="148"/>
                </a:lnTo>
                <a:lnTo>
                  <a:pt x="47" y="144"/>
                </a:lnTo>
                <a:lnTo>
                  <a:pt x="46" y="140"/>
                </a:lnTo>
                <a:lnTo>
                  <a:pt x="42" y="135"/>
                </a:lnTo>
                <a:lnTo>
                  <a:pt x="37" y="131"/>
                </a:lnTo>
                <a:lnTo>
                  <a:pt x="33" y="128"/>
                </a:lnTo>
                <a:lnTo>
                  <a:pt x="28" y="125"/>
                </a:lnTo>
                <a:lnTo>
                  <a:pt x="26" y="121"/>
                </a:lnTo>
                <a:lnTo>
                  <a:pt x="26" y="117"/>
                </a:lnTo>
                <a:lnTo>
                  <a:pt x="26" y="108"/>
                </a:lnTo>
                <a:lnTo>
                  <a:pt x="26" y="99"/>
                </a:lnTo>
                <a:lnTo>
                  <a:pt x="26" y="95"/>
                </a:lnTo>
                <a:lnTo>
                  <a:pt x="24" y="91"/>
                </a:lnTo>
                <a:lnTo>
                  <a:pt x="19" y="87"/>
                </a:lnTo>
                <a:lnTo>
                  <a:pt x="12" y="83"/>
                </a:lnTo>
                <a:lnTo>
                  <a:pt x="8" y="79"/>
                </a:lnTo>
                <a:lnTo>
                  <a:pt x="4" y="78"/>
                </a:lnTo>
                <a:lnTo>
                  <a:pt x="3" y="76"/>
                </a:lnTo>
                <a:lnTo>
                  <a:pt x="0" y="76"/>
                </a:lnTo>
                <a:lnTo>
                  <a:pt x="5" y="67"/>
                </a:lnTo>
                <a:close/>
              </a:path>
            </a:pathLst>
          </a:custGeom>
          <a:solidFill>
            <a:srgbClr val="FFFFFF"/>
          </a:solidFill>
          <a:ln w="12700" cmpd="sng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+mn-ea"/>
            </a:endParaRPr>
          </a:p>
        </p:txBody>
      </p:sp>
      <p:sp>
        <p:nvSpPr>
          <p:cNvPr id="14" name="Freeform 197"/>
          <p:cNvSpPr>
            <a:spLocks/>
          </p:cNvSpPr>
          <p:nvPr/>
        </p:nvSpPr>
        <p:spPr bwMode="auto">
          <a:xfrm>
            <a:off x="4475163" y="5448300"/>
            <a:ext cx="58737" cy="44450"/>
          </a:xfrm>
          <a:custGeom>
            <a:avLst/>
            <a:gdLst>
              <a:gd name="T0" fmla="*/ 2147483647 w 238"/>
              <a:gd name="T1" fmla="*/ 2147483647 h 183"/>
              <a:gd name="T2" fmla="*/ 2147483647 w 238"/>
              <a:gd name="T3" fmla="*/ 2147483647 h 183"/>
              <a:gd name="T4" fmla="*/ 2147483647 w 238"/>
              <a:gd name="T5" fmla="*/ 2147483647 h 183"/>
              <a:gd name="T6" fmla="*/ 2147483647 w 238"/>
              <a:gd name="T7" fmla="*/ 2147483647 h 183"/>
              <a:gd name="T8" fmla="*/ 2147483647 w 238"/>
              <a:gd name="T9" fmla="*/ 2147483647 h 183"/>
              <a:gd name="T10" fmla="*/ 2147483647 w 238"/>
              <a:gd name="T11" fmla="*/ 0 h 183"/>
              <a:gd name="T12" fmla="*/ 2147483647 w 238"/>
              <a:gd name="T13" fmla="*/ 2147483647 h 183"/>
              <a:gd name="T14" fmla="*/ 2147483647 w 238"/>
              <a:gd name="T15" fmla="*/ 2147483647 h 183"/>
              <a:gd name="T16" fmla="*/ 2147483647 w 238"/>
              <a:gd name="T17" fmla="*/ 2147483647 h 183"/>
              <a:gd name="T18" fmla="*/ 2147483647 w 238"/>
              <a:gd name="T19" fmla="*/ 2147483647 h 183"/>
              <a:gd name="T20" fmla="*/ 2147483647 w 238"/>
              <a:gd name="T21" fmla="*/ 2147483647 h 183"/>
              <a:gd name="T22" fmla="*/ 2147483647 w 238"/>
              <a:gd name="T23" fmla="*/ 2147483647 h 183"/>
              <a:gd name="T24" fmla="*/ 2147483647 w 238"/>
              <a:gd name="T25" fmla="*/ 2147483647 h 183"/>
              <a:gd name="T26" fmla="*/ 2147483647 w 238"/>
              <a:gd name="T27" fmla="*/ 2147483647 h 183"/>
              <a:gd name="T28" fmla="*/ 2147483647 w 238"/>
              <a:gd name="T29" fmla="*/ 2147483647 h 183"/>
              <a:gd name="T30" fmla="*/ 2147483647 w 238"/>
              <a:gd name="T31" fmla="*/ 2147483647 h 183"/>
              <a:gd name="T32" fmla="*/ 2147483647 w 238"/>
              <a:gd name="T33" fmla="*/ 2147483647 h 183"/>
              <a:gd name="T34" fmla="*/ 2147483647 w 238"/>
              <a:gd name="T35" fmla="*/ 2147483647 h 183"/>
              <a:gd name="T36" fmla="*/ 2147483647 w 238"/>
              <a:gd name="T37" fmla="*/ 2147483647 h 183"/>
              <a:gd name="T38" fmla="*/ 2147483647 w 238"/>
              <a:gd name="T39" fmla="*/ 2147483647 h 183"/>
              <a:gd name="T40" fmla="*/ 2147483647 w 238"/>
              <a:gd name="T41" fmla="*/ 2147483647 h 183"/>
              <a:gd name="T42" fmla="*/ 2147483647 w 238"/>
              <a:gd name="T43" fmla="*/ 2147483647 h 183"/>
              <a:gd name="T44" fmla="*/ 2147483647 w 238"/>
              <a:gd name="T45" fmla="*/ 2147483647 h 183"/>
              <a:gd name="T46" fmla="*/ 2147483647 w 238"/>
              <a:gd name="T47" fmla="*/ 2147483647 h 183"/>
              <a:gd name="T48" fmla="*/ 2147483647 w 238"/>
              <a:gd name="T49" fmla="*/ 2147483647 h 183"/>
              <a:gd name="T50" fmla="*/ 2147483647 w 238"/>
              <a:gd name="T51" fmla="*/ 2147483647 h 183"/>
              <a:gd name="T52" fmla="*/ 2147483647 w 238"/>
              <a:gd name="T53" fmla="*/ 2147483647 h 183"/>
              <a:gd name="T54" fmla="*/ 2147483647 w 238"/>
              <a:gd name="T55" fmla="*/ 2147483647 h 183"/>
              <a:gd name="T56" fmla="*/ 2147483647 w 238"/>
              <a:gd name="T57" fmla="*/ 2147483647 h 183"/>
              <a:gd name="T58" fmla="*/ 2147483647 w 238"/>
              <a:gd name="T59" fmla="*/ 2147483647 h 183"/>
              <a:gd name="T60" fmla="*/ 2147483647 w 238"/>
              <a:gd name="T61" fmla="*/ 2147483647 h 183"/>
              <a:gd name="T62" fmla="*/ 2147483647 w 238"/>
              <a:gd name="T63" fmla="*/ 2147483647 h 183"/>
              <a:gd name="T64" fmla="*/ 2147483647 w 238"/>
              <a:gd name="T65" fmla="*/ 2147483647 h 183"/>
              <a:gd name="T66" fmla="*/ 2147483647 w 238"/>
              <a:gd name="T67" fmla="*/ 2147483647 h 183"/>
              <a:gd name="T68" fmla="*/ 2147483647 w 238"/>
              <a:gd name="T69" fmla="*/ 2147483647 h 183"/>
              <a:gd name="T70" fmla="*/ 2147483647 w 238"/>
              <a:gd name="T71" fmla="*/ 2147483647 h 183"/>
              <a:gd name="T72" fmla="*/ 2147483647 w 238"/>
              <a:gd name="T73" fmla="*/ 2147483647 h 183"/>
              <a:gd name="T74" fmla="*/ 2147483647 w 238"/>
              <a:gd name="T75" fmla="*/ 2147483647 h 183"/>
              <a:gd name="T76" fmla="*/ 2147483647 w 238"/>
              <a:gd name="T77" fmla="*/ 2147483647 h 183"/>
              <a:gd name="T78" fmla="*/ 2147483647 w 238"/>
              <a:gd name="T79" fmla="*/ 2147483647 h 183"/>
              <a:gd name="T80" fmla="*/ 2147483647 w 238"/>
              <a:gd name="T81" fmla="*/ 2147483647 h 183"/>
              <a:gd name="T82" fmla="*/ 2147483647 w 238"/>
              <a:gd name="T83" fmla="*/ 2147483647 h 183"/>
              <a:gd name="T84" fmla="*/ 2147483647 w 238"/>
              <a:gd name="T85" fmla="*/ 2147483647 h 183"/>
              <a:gd name="T86" fmla="*/ 0 w 238"/>
              <a:gd name="T87" fmla="*/ 2147483647 h 183"/>
              <a:gd name="T88" fmla="*/ 2147483647 w 238"/>
              <a:gd name="T89" fmla="*/ 2147483647 h 183"/>
              <a:gd name="T90" fmla="*/ 2147483647 w 238"/>
              <a:gd name="T91" fmla="*/ 2147483647 h 183"/>
              <a:gd name="T92" fmla="*/ 2147483647 w 238"/>
              <a:gd name="T93" fmla="*/ 2147483647 h 183"/>
              <a:gd name="T94" fmla="*/ 2147483647 w 238"/>
              <a:gd name="T95" fmla="*/ 2147483647 h 183"/>
              <a:gd name="T96" fmla="*/ 2147483647 w 238"/>
              <a:gd name="T97" fmla="*/ 2147483647 h 183"/>
              <a:gd name="T98" fmla="*/ 2147483647 w 238"/>
              <a:gd name="T99" fmla="*/ 2147483647 h 183"/>
              <a:gd name="T100" fmla="*/ 2147483647 w 238"/>
              <a:gd name="T101" fmla="*/ 2147483647 h 183"/>
              <a:gd name="T102" fmla="*/ 2147483647 w 238"/>
              <a:gd name="T103" fmla="*/ 2147483647 h 183"/>
              <a:gd name="T104" fmla="*/ 2147483647 w 238"/>
              <a:gd name="T105" fmla="*/ 2147483647 h 183"/>
              <a:gd name="T106" fmla="*/ 2147483647 w 238"/>
              <a:gd name="T107" fmla="*/ 2147483647 h 183"/>
              <a:gd name="T108" fmla="*/ 2147483647 w 238"/>
              <a:gd name="T109" fmla="*/ 2147483647 h 183"/>
              <a:gd name="T110" fmla="*/ 2147483647 w 238"/>
              <a:gd name="T111" fmla="*/ 2147483647 h 183"/>
              <a:gd name="T112" fmla="*/ 2147483647 w 238"/>
              <a:gd name="T113" fmla="*/ 2147483647 h 183"/>
              <a:gd name="T114" fmla="*/ 2147483647 w 238"/>
              <a:gd name="T115" fmla="*/ 0 h 183"/>
              <a:gd name="T116" fmla="*/ 2147483647 w 238"/>
              <a:gd name="T117" fmla="*/ 0 h 183"/>
              <a:gd name="T118" fmla="*/ 2147483647 w 238"/>
              <a:gd name="T119" fmla="*/ 2147483647 h 183"/>
              <a:gd name="T120" fmla="*/ 2147483647 w 238"/>
              <a:gd name="T121" fmla="*/ 2147483647 h 183"/>
              <a:gd name="T122" fmla="*/ 2147483647 w 238"/>
              <a:gd name="T123" fmla="*/ 2147483647 h 18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38"/>
              <a:gd name="T187" fmla="*/ 0 h 183"/>
              <a:gd name="T188" fmla="*/ 238 w 238"/>
              <a:gd name="T189" fmla="*/ 183 h 183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38" h="183">
                <a:moveTo>
                  <a:pt x="143" y="9"/>
                </a:moveTo>
                <a:lnTo>
                  <a:pt x="143" y="9"/>
                </a:lnTo>
                <a:lnTo>
                  <a:pt x="143" y="3"/>
                </a:lnTo>
                <a:lnTo>
                  <a:pt x="151" y="3"/>
                </a:lnTo>
                <a:lnTo>
                  <a:pt x="158" y="3"/>
                </a:lnTo>
                <a:lnTo>
                  <a:pt x="162" y="1"/>
                </a:lnTo>
                <a:lnTo>
                  <a:pt x="166" y="3"/>
                </a:lnTo>
                <a:lnTo>
                  <a:pt x="167" y="4"/>
                </a:lnTo>
                <a:lnTo>
                  <a:pt x="169" y="3"/>
                </a:lnTo>
                <a:lnTo>
                  <a:pt x="171" y="3"/>
                </a:lnTo>
                <a:lnTo>
                  <a:pt x="175" y="3"/>
                </a:lnTo>
                <a:lnTo>
                  <a:pt x="178" y="4"/>
                </a:lnTo>
                <a:lnTo>
                  <a:pt x="182" y="3"/>
                </a:lnTo>
                <a:lnTo>
                  <a:pt x="185" y="0"/>
                </a:lnTo>
                <a:lnTo>
                  <a:pt x="189" y="0"/>
                </a:lnTo>
                <a:lnTo>
                  <a:pt x="193" y="1"/>
                </a:lnTo>
                <a:lnTo>
                  <a:pt x="197" y="3"/>
                </a:lnTo>
                <a:lnTo>
                  <a:pt x="198" y="4"/>
                </a:lnTo>
                <a:lnTo>
                  <a:pt x="198" y="7"/>
                </a:lnTo>
                <a:lnTo>
                  <a:pt x="205" y="7"/>
                </a:lnTo>
                <a:lnTo>
                  <a:pt x="212" y="8"/>
                </a:lnTo>
                <a:lnTo>
                  <a:pt x="215" y="9"/>
                </a:lnTo>
                <a:lnTo>
                  <a:pt x="217" y="14"/>
                </a:lnTo>
                <a:lnTo>
                  <a:pt x="219" y="20"/>
                </a:lnTo>
                <a:lnTo>
                  <a:pt x="228" y="20"/>
                </a:lnTo>
                <a:lnTo>
                  <a:pt x="228" y="26"/>
                </a:lnTo>
                <a:lnTo>
                  <a:pt x="230" y="30"/>
                </a:lnTo>
                <a:lnTo>
                  <a:pt x="232" y="33"/>
                </a:lnTo>
                <a:lnTo>
                  <a:pt x="234" y="35"/>
                </a:lnTo>
                <a:lnTo>
                  <a:pt x="234" y="38"/>
                </a:lnTo>
                <a:lnTo>
                  <a:pt x="234" y="43"/>
                </a:lnTo>
                <a:lnTo>
                  <a:pt x="238" y="45"/>
                </a:lnTo>
                <a:lnTo>
                  <a:pt x="238" y="47"/>
                </a:lnTo>
                <a:lnTo>
                  <a:pt x="238" y="53"/>
                </a:lnTo>
                <a:lnTo>
                  <a:pt x="238" y="60"/>
                </a:lnTo>
                <a:lnTo>
                  <a:pt x="236" y="66"/>
                </a:lnTo>
                <a:lnTo>
                  <a:pt x="235" y="69"/>
                </a:lnTo>
                <a:lnTo>
                  <a:pt x="232" y="72"/>
                </a:lnTo>
                <a:lnTo>
                  <a:pt x="231" y="77"/>
                </a:lnTo>
                <a:lnTo>
                  <a:pt x="230" y="81"/>
                </a:lnTo>
                <a:lnTo>
                  <a:pt x="228" y="84"/>
                </a:lnTo>
                <a:lnTo>
                  <a:pt x="228" y="88"/>
                </a:lnTo>
                <a:lnTo>
                  <a:pt x="228" y="91"/>
                </a:lnTo>
                <a:lnTo>
                  <a:pt x="220" y="91"/>
                </a:lnTo>
                <a:lnTo>
                  <a:pt x="219" y="106"/>
                </a:lnTo>
                <a:lnTo>
                  <a:pt x="219" y="118"/>
                </a:lnTo>
                <a:lnTo>
                  <a:pt x="219" y="122"/>
                </a:lnTo>
                <a:lnTo>
                  <a:pt x="219" y="123"/>
                </a:lnTo>
                <a:lnTo>
                  <a:pt x="221" y="125"/>
                </a:lnTo>
                <a:lnTo>
                  <a:pt x="223" y="126"/>
                </a:lnTo>
                <a:lnTo>
                  <a:pt x="223" y="127"/>
                </a:lnTo>
                <a:lnTo>
                  <a:pt x="223" y="130"/>
                </a:lnTo>
                <a:lnTo>
                  <a:pt x="221" y="133"/>
                </a:lnTo>
                <a:lnTo>
                  <a:pt x="221" y="138"/>
                </a:lnTo>
                <a:lnTo>
                  <a:pt x="216" y="138"/>
                </a:lnTo>
                <a:lnTo>
                  <a:pt x="209" y="140"/>
                </a:lnTo>
                <a:lnTo>
                  <a:pt x="208" y="142"/>
                </a:lnTo>
                <a:lnTo>
                  <a:pt x="208" y="144"/>
                </a:lnTo>
                <a:lnTo>
                  <a:pt x="209" y="146"/>
                </a:lnTo>
                <a:lnTo>
                  <a:pt x="211" y="146"/>
                </a:lnTo>
                <a:lnTo>
                  <a:pt x="211" y="148"/>
                </a:lnTo>
                <a:lnTo>
                  <a:pt x="211" y="151"/>
                </a:lnTo>
                <a:lnTo>
                  <a:pt x="209" y="152"/>
                </a:lnTo>
                <a:lnTo>
                  <a:pt x="205" y="153"/>
                </a:lnTo>
                <a:lnTo>
                  <a:pt x="198" y="155"/>
                </a:lnTo>
                <a:lnTo>
                  <a:pt x="198" y="157"/>
                </a:lnTo>
                <a:lnTo>
                  <a:pt x="197" y="160"/>
                </a:lnTo>
                <a:lnTo>
                  <a:pt x="193" y="164"/>
                </a:lnTo>
                <a:lnTo>
                  <a:pt x="188" y="167"/>
                </a:lnTo>
                <a:lnTo>
                  <a:pt x="182" y="171"/>
                </a:lnTo>
                <a:lnTo>
                  <a:pt x="178" y="174"/>
                </a:lnTo>
                <a:lnTo>
                  <a:pt x="174" y="176"/>
                </a:lnTo>
                <a:lnTo>
                  <a:pt x="170" y="180"/>
                </a:lnTo>
                <a:lnTo>
                  <a:pt x="166" y="183"/>
                </a:lnTo>
                <a:lnTo>
                  <a:pt x="162" y="183"/>
                </a:lnTo>
                <a:lnTo>
                  <a:pt x="160" y="182"/>
                </a:lnTo>
                <a:lnTo>
                  <a:pt x="156" y="178"/>
                </a:lnTo>
                <a:lnTo>
                  <a:pt x="154" y="178"/>
                </a:lnTo>
                <a:lnTo>
                  <a:pt x="151" y="176"/>
                </a:lnTo>
                <a:lnTo>
                  <a:pt x="145" y="175"/>
                </a:lnTo>
                <a:lnTo>
                  <a:pt x="137" y="174"/>
                </a:lnTo>
                <a:lnTo>
                  <a:pt x="129" y="172"/>
                </a:lnTo>
                <a:lnTo>
                  <a:pt x="114" y="172"/>
                </a:lnTo>
                <a:lnTo>
                  <a:pt x="106" y="172"/>
                </a:lnTo>
                <a:lnTo>
                  <a:pt x="103" y="172"/>
                </a:lnTo>
                <a:lnTo>
                  <a:pt x="99" y="171"/>
                </a:lnTo>
                <a:lnTo>
                  <a:pt x="98" y="168"/>
                </a:lnTo>
                <a:lnTo>
                  <a:pt x="97" y="165"/>
                </a:lnTo>
                <a:lnTo>
                  <a:pt x="91" y="165"/>
                </a:lnTo>
                <a:lnTo>
                  <a:pt x="80" y="165"/>
                </a:lnTo>
                <a:lnTo>
                  <a:pt x="78" y="165"/>
                </a:lnTo>
                <a:lnTo>
                  <a:pt x="78" y="163"/>
                </a:lnTo>
                <a:lnTo>
                  <a:pt x="78" y="160"/>
                </a:lnTo>
                <a:lnTo>
                  <a:pt x="78" y="157"/>
                </a:lnTo>
                <a:lnTo>
                  <a:pt x="74" y="153"/>
                </a:lnTo>
                <a:lnTo>
                  <a:pt x="68" y="146"/>
                </a:lnTo>
                <a:lnTo>
                  <a:pt x="67" y="142"/>
                </a:lnTo>
                <a:lnTo>
                  <a:pt x="64" y="140"/>
                </a:lnTo>
                <a:lnTo>
                  <a:pt x="61" y="138"/>
                </a:lnTo>
                <a:lnTo>
                  <a:pt x="57" y="137"/>
                </a:lnTo>
                <a:lnTo>
                  <a:pt x="52" y="134"/>
                </a:lnTo>
                <a:lnTo>
                  <a:pt x="45" y="134"/>
                </a:lnTo>
                <a:lnTo>
                  <a:pt x="40" y="133"/>
                </a:lnTo>
                <a:lnTo>
                  <a:pt x="37" y="132"/>
                </a:lnTo>
                <a:lnTo>
                  <a:pt x="34" y="130"/>
                </a:lnTo>
                <a:lnTo>
                  <a:pt x="29" y="129"/>
                </a:lnTo>
                <a:lnTo>
                  <a:pt x="25" y="129"/>
                </a:lnTo>
                <a:lnTo>
                  <a:pt x="22" y="127"/>
                </a:lnTo>
                <a:lnTo>
                  <a:pt x="19" y="125"/>
                </a:lnTo>
                <a:lnTo>
                  <a:pt x="18" y="122"/>
                </a:lnTo>
                <a:lnTo>
                  <a:pt x="17" y="119"/>
                </a:lnTo>
                <a:lnTo>
                  <a:pt x="14" y="117"/>
                </a:lnTo>
                <a:lnTo>
                  <a:pt x="7" y="113"/>
                </a:lnTo>
                <a:lnTo>
                  <a:pt x="4" y="110"/>
                </a:lnTo>
                <a:lnTo>
                  <a:pt x="2" y="107"/>
                </a:lnTo>
                <a:lnTo>
                  <a:pt x="0" y="102"/>
                </a:lnTo>
                <a:lnTo>
                  <a:pt x="0" y="96"/>
                </a:lnTo>
                <a:lnTo>
                  <a:pt x="0" y="85"/>
                </a:lnTo>
                <a:lnTo>
                  <a:pt x="2" y="83"/>
                </a:lnTo>
                <a:lnTo>
                  <a:pt x="4" y="80"/>
                </a:lnTo>
                <a:lnTo>
                  <a:pt x="10" y="77"/>
                </a:lnTo>
                <a:lnTo>
                  <a:pt x="11" y="76"/>
                </a:lnTo>
                <a:lnTo>
                  <a:pt x="13" y="73"/>
                </a:lnTo>
                <a:lnTo>
                  <a:pt x="14" y="68"/>
                </a:lnTo>
                <a:lnTo>
                  <a:pt x="15" y="66"/>
                </a:lnTo>
                <a:lnTo>
                  <a:pt x="17" y="65"/>
                </a:lnTo>
                <a:lnTo>
                  <a:pt x="19" y="62"/>
                </a:lnTo>
                <a:lnTo>
                  <a:pt x="19" y="61"/>
                </a:lnTo>
                <a:lnTo>
                  <a:pt x="22" y="60"/>
                </a:lnTo>
                <a:lnTo>
                  <a:pt x="23" y="49"/>
                </a:lnTo>
                <a:lnTo>
                  <a:pt x="26" y="43"/>
                </a:lnTo>
                <a:lnTo>
                  <a:pt x="30" y="39"/>
                </a:lnTo>
                <a:lnTo>
                  <a:pt x="34" y="35"/>
                </a:lnTo>
                <a:lnTo>
                  <a:pt x="36" y="34"/>
                </a:lnTo>
                <a:lnTo>
                  <a:pt x="38" y="33"/>
                </a:lnTo>
                <a:lnTo>
                  <a:pt x="45" y="33"/>
                </a:lnTo>
                <a:lnTo>
                  <a:pt x="51" y="30"/>
                </a:lnTo>
                <a:lnTo>
                  <a:pt x="55" y="30"/>
                </a:lnTo>
                <a:lnTo>
                  <a:pt x="57" y="30"/>
                </a:lnTo>
                <a:lnTo>
                  <a:pt x="59" y="28"/>
                </a:lnTo>
                <a:lnTo>
                  <a:pt x="60" y="26"/>
                </a:lnTo>
                <a:lnTo>
                  <a:pt x="64" y="24"/>
                </a:lnTo>
                <a:lnTo>
                  <a:pt x="70" y="22"/>
                </a:lnTo>
                <a:lnTo>
                  <a:pt x="72" y="20"/>
                </a:lnTo>
                <a:lnTo>
                  <a:pt x="74" y="18"/>
                </a:lnTo>
                <a:lnTo>
                  <a:pt x="75" y="16"/>
                </a:lnTo>
                <a:lnTo>
                  <a:pt x="78" y="14"/>
                </a:lnTo>
                <a:lnTo>
                  <a:pt x="83" y="12"/>
                </a:lnTo>
                <a:lnTo>
                  <a:pt x="84" y="11"/>
                </a:lnTo>
                <a:lnTo>
                  <a:pt x="86" y="8"/>
                </a:lnTo>
                <a:lnTo>
                  <a:pt x="90" y="8"/>
                </a:lnTo>
                <a:lnTo>
                  <a:pt x="93" y="7"/>
                </a:lnTo>
                <a:lnTo>
                  <a:pt x="95" y="4"/>
                </a:lnTo>
                <a:lnTo>
                  <a:pt x="97" y="0"/>
                </a:lnTo>
                <a:lnTo>
                  <a:pt x="102" y="0"/>
                </a:lnTo>
                <a:lnTo>
                  <a:pt x="107" y="0"/>
                </a:lnTo>
                <a:lnTo>
                  <a:pt x="110" y="0"/>
                </a:lnTo>
                <a:lnTo>
                  <a:pt x="110" y="3"/>
                </a:lnTo>
                <a:lnTo>
                  <a:pt x="110" y="4"/>
                </a:lnTo>
                <a:lnTo>
                  <a:pt x="112" y="5"/>
                </a:lnTo>
                <a:lnTo>
                  <a:pt x="116" y="7"/>
                </a:lnTo>
                <a:lnTo>
                  <a:pt x="120" y="9"/>
                </a:lnTo>
                <a:lnTo>
                  <a:pt x="124" y="11"/>
                </a:lnTo>
                <a:lnTo>
                  <a:pt x="126" y="12"/>
                </a:lnTo>
                <a:lnTo>
                  <a:pt x="141" y="12"/>
                </a:lnTo>
                <a:lnTo>
                  <a:pt x="143" y="9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 198"/>
          <p:cNvSpPr>
            <a:spLocks/>
          </p:cNvSpPr>
          <p:nvPr/>
        </p:nvSpPr>
        <p:spPr bwMode="auto">
          <a:xfrm>
            <a:off x="4419600" y="5473700"/>
            <a:ext cx="25400" cy="30162"/>
          </a:xfrm>
          <a:custGeom>
            <a:avLst/>
            <a:gdLst>
              <a:gd name="T0" fmla="*/ 40 w 102"/>
              <a:gd name="T1" fmla="*/ 37 h 120"/>
              <a:gd name="T2" fmla="*/ 46 w 102"/>
              <a:gd name="T3" fmla="*/ 37 h 120"/>
              <a:gd name="T4" fmla="*/ 54 w 102"/>
              <a:gd name="T5" fmla="*/ 37 h 120"/>
              <a:gd name="T6" fmla="*/ 57 w 102"/>
              <a:gd name="T7" fmla="*/ 33 h 120"/>
              <a:gd name="T8" fmla="*/ 64 w 102"/>
              <a:gd name="T9" fmla="*/ 29 h 120"/>
              <a:gd name="T10" fmla="*/ 67 w 102"/>
              <a:gd name="T11" fmla="*/ 25 h 120"/>
              <a:gd name="T12" fmla="*/ 69 w 102"/>
              <a:gd name="T13" fmla="*/ 18 h 120"/>
              <a:gd name="T14" fmla="*/ 72 w 102"/>
              <a:gd name="T15" fmla="*/ 11 h 120"/>
              <a:gd name="T16" fmla="*/ 76 w 102"/>
              <a:gd name="T17" fmla="*/ 9 h 120"/>
              <a:gd name="T18" fmla="*/ 79 w 102"/>
              <a:gd name="T19" fmla="*/ 6 h 120"/>
              <a:gd name="T20" fmla="*/ 77 w 102"/>
              <a:gd name="T21" fmla="*/ 3 h 120"/>
              <a:gd name="T22" fmla="*/ 77 w 102"/>
              <a:gd name="T23" fmla="*/ 0 h 120"/>
              <a:gd name="T24" fmla="*/ 80 w 102"/>
              <a:gd name="T25" fmla="*/ 0 h 120"/>
              <a:gd name="T26" fmla="*/ 83 w 102"/>
              <a:gd name="T27" fmla="*/ 2 h 120"/>
              <a:gd name="T28" fmla="*/ 91 w 102"/>
              <a:gd name="T29" fmla="*/ 6 h 120"/>
              <a:gd name="T30" fmla="*/ 99 w 102"/>
              <a:gd name="T31" fmla="*/ 11 h 120"/>
              <a:gd name="T32" fmla="*/ 102 w 102"/>
              <a:gd name="T33" fmla="*/ 15 h 120"/>
              <a:gd name="T34" fmla="*/ 102 w 102"/>
              <a:gd name="T35" fmla="*/ 21 h 120"/>
              <a:gd name="T36" fmla="*/ 94 w 102"/>
              <a:gd name="T37" fmla="*/ 22 h 120"/>
              <a:gd name="T38" fmla="*/ 92 w 102"/>
              <a:gd name="T39" fmla="*/ 25 h 120"/>
              <a:gd name="T40" fmla="*/ 90 w 102"/>
              <a:gd name="T41" fmla="*/ 33 h 120"/>
              <a:gd name="T42" fmla="*/ 88 w 102"/>
              <a:gd name="T43" fmla="*/ 40 h 120"/>
              <a:gd name="T44" fmla="*/ 88 w 102"/>
              <a:gd name="T45" fmla="*/ 49 h 120"/>
              <a:gd name="T46" fmla="*/ 88 w 102"/>
              <a:gd name="T47" fmla="*/ 53 h 120"/>
              <a:gd name="T48" fmla="*/ 91 w 102"/>
              <a:gd name="T49" fmla="*/ 56 h 120"/>
              <a:gd name="T50" fmla="*/ 91 w 102"/>
              <a:gd name="T51" fmla="*/ 64 h 120"/>
              <a:gd name="T52" fmla="*/ 87 w 102"/>
              <a:gd name="T53" fmla="*/ 66 h 120"/>
              <a:gd name="T54" fmla="*/ 84 w 102"/>
              <a:gd name="T55" fmla="*/ 66 h 120"/>
              <a:gd name="T56" fmla="*/ 79 w 102"/>
              <a:gd name="T57" fmla="*/ 68 h 120"/>
              <a:gd name="T58" fmla="*/ 76 w 102"/>
              <a:gd name="T59" fmla="*/ 71 h 120"/>
              <a:gd name="T60" fmla="*/ 67 w 102"/>
              <a:gd name="T61" fmla="*/ 71 h 120"/>
              <a:gd name="T62" fmla="*/ 59 w 102"/>
              <a:gd name="T63" fmla="*/ 71 h 120"/>
              <a:gd name="T64" fmla="*/ 53 w 102"/>
              <a:gd name="T65" fmla="*/ 72 h 120"/>
              <a:gd name="T66" fmla="*/ 52 w 102"/>
              <a:gd name="T67" fmla="*/ 74 h 120"/>
              <a:gd name="T68" fmla="*/ 48 w 102"/>
              <a:gd name="T69" fmla="*/ 80 h 120"/>
              <a:gd name="T70" fmla="*/ 44 w 102"/>
              <a:gd name="T71" fmla="*/ 89 h 120"/>
              <a:gd name="T72" fmla="*/ 41 w 102"/>
              <a:gd name="T73" fmla="*/ 93 h 120"/>
              <a:gd name="T74" fmla="*/ 40 w 102"/>
              <a:gd name="T75" fmla="*/ 95 h 120"/>
              <a:gd name="T76" fmla="*/ 35 w 102"/>
              <a:gd name="T77" fmla="*/ 103 h 120"/>
              <a:gd name="T78" fmla="*/ 33 w 102"/>
              <a:gd name="T79" fmla="*/ 112 h 120"/>
              <a:gd name="T80" fmla="*/ 31 w 102"/>
              <a:gd name="T81" fmla="*/ 120 h 120"/>
              <a:gd name="T82" fmla="*/ 25 w 102"/>
              <a:gd name="T83" fmla="*/ 120 h 120"/>
              <a:gd name="T84" fmla="*/ 18 w 102"/>
              <a:gd name="T85" fmla="*/ 116 h 120"/>
              <a:gd name="T86" fmla="*/ 15 w 102"/>
              <a:gd name="T87" fmla="*/ 112 h 120"/>
              <a:gd name="T88" fmla="*/ 14 w 102"/>
              <a:gd name="T89" fmla="*/ 109 h 120"/>
              <a:gd name="T90" fmla="*/ 11 w 102"/>
              <a:gd name="T91" fmla="*/ 105 h 120"/>
              <a:gd name="T92" fmla="*/ 8 w 102"/>
              <a:gd name="T93" fmla="*/ 102 h 120"/>
              <a:gd name="T94" fmla="*/ 7 w 102"/>
              <a:gd name="T95" fmla="*/ 101 h 120"/>
              <a:gd name="T96" fmla="*/ 2 w 102"/>
              <a:gd name="T97" fmla="*/ 93 h 120"/>
              <a:gd name="T98" fmla="*/ 0 w 102"/>
              <a:gd name="T99" fmla="*/ 85 h 120"/>
              <a:gd name="T100" fmla="*/ 2 w 102"/>
              <a:gd name="T101" fmla="*/ 83 h 120"/>
              <a:gd name="T102" fmla="*/ 7 w 102"/>
              <a:gd name="T103" fmla="*/ 79 h 120"/>
              <a:gd name="T104" fmla="*/ 8 w 102"/>
              <a:gd name="T105" fmla="*/ 76 h 120"/>
              <a:gd name="T106" fmla="*/ 10 w 102"/>
              <a:gd name="T107" fmla="*/ 74 h 120"/>
              <a:gd name="T108" fmla="*/ 12 w 102"/>
              <a:gd name="T109" fmla="*/ 67 h 120"/>
              <a:gd name="T110" fmla="*/ 14 w 102"/>
              <a:gd name="T111" fmla="*/ 64 h 120"/>
              <a:gd name="T112" fmla="*/ 15 w 102"/>
              <a:gd name="T113" fmla="*/ 60 h 120"/>
              <a:gd name="T114" fmla="*/ 22 w 102"/>
              <a:gd name="T115" fmla="*/ 56 h 120"/>
              <a:gd name="T116" fmla="*/ 25 w 102"/>
              <a:gd name="T117" fmla="*/ 53 h 120"/>
              <a:gd name="T118" fmla="*/ 26 w 102"/>
              <a:gd name="T119" fmla="*/ 47 h 120"/>
              <a:gd name="T120" fmla="*/ 27 w 102"/>
              <a:gd name="T121" fmla="*/ 44 h 120"/>
              <a:gd name="T122" fmla="*/ 37 w 102"/>
              <a:gd name="T123" fmla="*/ 38 h 120"/>
              <a:gd name="T124" fmla="*/ 40 w 102"/>
              <a:gd name="T125" fmla="*/ 37 h 12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02"/>
              <a:gd name="T190" fmla="*/ 0 h 120"/>
              <a:gd name="T191" fmla="*/ 102 w 102"/>
              <a:gd name="T192" fmla="*/ 120 h 120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02" h="120">
                <a:moveTo>
                  <a:pt x="40" y="37"/>
                </a:moveTo>
                <a:lnTo>
                  <a:pt x="40" y="37"/>
                </a:lnTo>
                <a:lnTo>
                  <a:pt x="46" y="37"/>
                </a:lnTo>
                <a:lnTo>
                  <a:pt x="54" y="37"/>
                </a:lnTo>
                <a:lnTo>
                  <a:pt x="56" y="34"/>
                </a:lnTo>
                <a:lnTo>
                  <a:pt x="57" y="33"/>
                </a:lnTo>
                <a:lnTo>
                  <a:pt x="61" y="30"/>
                </a:lnTo>
                <a:lnTo>
                  <a:pt x="64" y="29"/>
                </a:lnTo>
                <a:lnTo>
                  <a:pt x="67" y="26"/>
                </a:lnTo>
                <a:lnTo>
                  <a:pt x="67" y="25"/>
                </a:lnTo>
                <a:lnTo>
                  <a:pt x="69" y="18"/>
                </a:lnTo>
                <a:lnTo>
                  <a:pt x="72" y="11"/>
                </a:lnTo>
                <a:lnTo>
                  <a:pt x="75" y="10"/>
                </a:lnTo>
                <a:lnTo>
                  <a:pt x="76" y="9"/>
                </a:lnTo>
                <a:lnTo>
                  <a:pt x="79" y="9"/>
                </a:lnTo>
                <a:lnTo>
                  <a:pt x="79" y="6"/>
                </a:lnTo>
                <a:lnTo>
                  <a:pt x="77" y="3"/>
                </a:lnTo>
                <a:lnTo>
                  <a:pt x="77" y="2"/>
                </a:lnTo>
                <a:lnTo>
                  <a:pt x="77" y="0"/>
                </a:lnTo>
                <a:lnTo>
                  <a:pt x="80" y="0"/>
                </a:lnTo>
                <a:lnTo>
                  <a:pt x="83" y="2"/>
                </a:lnTo>
                <a:lnTo>
                  <a:pt x="91" y="6"/>
                </a:lnTo>
                <a:lnTo>
                  <a:pt x="99" y="11"/>
                </a:lnTo>
                <a:lnTo>
                  <a:pt x="101" y="13"/>
                </a:lnTo>
                <a:lnTo>
                  <a:pt x="102" y="15"/>
                </a:lnTo>
                <a:lnTo>
                  <a:pt x="102" y="21"/>
                </a:lnTo>
                <a:lnTo>
                  <a:pt x="98" y="21"/>
                </a:lnTo>
                <a:lnTo>
                  <a:pt x="94" y="22"/>
                </a:lnTo>
                <a:lnTo>
                  <a:pt x="92" y="25"/>
                </a:lnTo>
                <a:lnTo>
                  <a:pt x="91" y="28"/>
                </a:lnTo>
                <a:lnTo>
                  <a:pt x="90" y="33"/>
                </a:lnTo>
                <a:lnTo>
                  <a:pt x="88" y="40"/>
                </a:lnTo>
                <a:lnTo>
                  <a:pt x="88" y="49"/>
                </a:lnTo>
                <a:lnTo>
                  <a:pt x="88" y="53"/>
                </a:lnTo>
                <a:lnTo>
                  <a:pt x="91" y="56"/>
                </a:lnTo>
                <a:lnTo>
                  <a:pt x="91" y="60"/>
                </a:lnTo>
                <a:lnTo>
                  <a:pt x="91" y="64"/>
                </a:lnTo>
                <a:lnTo>
                  <a:pt x="87" y="66"/>
                </a:lnTo>
                <a:lnTo>
                  <a:pt x="84" y="66"/>
                </a:lnTo>
                <a:lnTo>
                  <a:pt x="79" y="68"/>
                </a:lnTo>
                <a:lnTo>
                  <a:pt x="76" y="71"/>
                </a:lnTo>
                <a:lnTo>
                  <a:pt x="72" y="71"/>
                </a:lnTo>
                <a:lnTo>
                  <a:pt x="67" y="71"/>
                </a:lnTo>
                <a:lnTo>
                  <a:pt x="59" y="71"/>
                </a:lnTo>
                <a:lnTo>
                  <a:pt x="54" y="71"/>
                </a:lnTo>
                <a:lnTo>
                  <a:pt x="53" y="72"/>
                </a:lnTo>
                <a:lnTo>
                  <a:pt x="52" y="74"/>
                </a:lnTo>
                <a:lnTo>
                  <a:pt x="49" y="76"/>
                </a:lnTo>
                <a:lnTo>
                  <a:pt x="48" y="80"/>
                </a:lnTo>
                <a:lnTo>
                  <a:pt x="46" y="86"/>
                </a:lnTo>
                <a:lnTo>
                  <a:pt x="44" y="89"/>
                </a:lnTo>
                <a:lnTo>
                  <a:pt x="41" y="93"/>
                </a:lnTo>
                <a:lnTo>
                  <a:pt x="40" y="95"/>
                </a:lnTo>
                <a:lnTo>
                  <a:pt x="35" y="103"/>
                </a:lnTo>
                <a:lnTo>
                  <a:pt x="34" y="108"/>
                </a:lnTo>
                <a:lnTo>
                  <a:pt x="33" y="112"/>
                </a:lnTo>
                <a:lnTo>
                  <a:pt x="31" y="120"/>
                </a:lnTo>
                <a:lnTo>
                  <a:pt x="27" y="120"/>
                </a:lnTo>
                <a:lnTo>
                  <a:pt x="25" y="120"/>
                </a:lnTo>
                <a:lnTo>
                  <a:pt x="18" y="116"/>
                </a:lnTo>
                <a:lnTo>
                  <a:pt x="16" y="114"/>
                </a:lnTo>
                <a:lnTo>
                  <a:pt x="15" y="112"/>
                </a:lnTo>
                <a:lnTo>
                  <a:pt x="14" y="109"/>
                </a:lnTo>
                <a:lnTo>
                  <a:pt x="11" y="105"/>
                </a:lnTo>
                <a:lnTo>
                  <a:pt x="8" y="102"/>
                </a:lnTo>
                <a:lnTo>
                  <a:pt x="7" y="101"/>
                </a:lnTo>
                <a:lnTo>
                  <a:pt x="2" y="93"/>
                </a:lnTo>
                <a:lnTo>
                  <a:pt x="0" y="89"/>
                </a:lnTo>
                <a:lnTo>
                  <a:pt x="0" y="85"/>
                </a:lnTo>
                <a:lnTo>
                  <a:pt x="2" y="83"/>
                </a:lnTo>
                <a:lnTo>
                  <a:pt x="3" y="82"/>
                </a:lnTo>
                <a:lnTo>
                  <a:pt x="7" y="79"/>
                </a:lnTo>
                <a:lnTo>
                  <a:pt x="8" y="76"/>
                </a:lnTo>
                <a:lnTo>
                  <a:pt x="10" y="74"/>
                </a:lnTo>
                <a:lnTo>
                  <a:pt x="11" y="70"/>
                </a:lnTo>
                <a:lnTo>
                  <a:pt x="12" y="67"/>
                </a:lnTo>
                <a:lnTo>
                  <a:pt x="14" y="64"/>
                </a:lnTo>
                <a:lnTo>
                  <a:pt x="15" y="60"/>
                </a:lnTo>
                <a:lnTo>
                  <a:pt x="19" y="59"/>
                </a:lnTo>
                <a:lnTo>
                  <a:pt x="22" y="56"/>
                </a:lnTo>
                <a:lnTo>
                  <a:pt x="25" y="53"/>
                </a:lnTo>
                <a:lnTo>
                  <a:pt x="25" y="51"/>
                </a:lnTo>
                <a:lnTo>
                  <a:pt x="26" y="47"/>
                </a:lnTo>
                <a:lnTo>
                  <a:pt x="27" y="44"/>
                </a:lnTo>
                <a:lnTo>
                  <a:pt x="33" y="40"/>
                </a:lnTo>
                <a:lnTo>
                  <a:pt x="37" y="38"/>
                </a:lnTo>
                <a:lnTo>
                  <a:pt x="40" y="37"/>
                </a:lnTo>
                <a:close/>
              </a:path>
            </a:pathLst>
          </a:custGeom>
          <a:solidFill>
            <a:srgbClr val="FFFFFF"/>
          </a:solidFill>
          <a:ln w="12700" cmpd="sng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+mn-ea"/>
            </a:endParaRPr>
          </a:p>
        </p:txBody>
      </p:sp>
      <p:sp>
        <p:nvSpPr>
          <p:cNvPr id="16" name="Freeform 103"/>
          <p:cNvSpPr>
            <a:spLocks/>
          </p:cNvSpPr>
          <p:nvPr/>
        </p:nvSpPr>
        <p:spPr bwMode="auto">
          <a:xfrm>
            <a:off x="2212975" y="1673225"/>
            <a:ext cx="977900" cy="811213"/>
          </a:xfrm>
          <a:custGeom>
            <a:avLst/>
            <a:gdLst>
              <a:gd name="T0" fmla="*/ 0 w 521"/>
              <a:gd name="T1" fmla="*/ 2147483647 h 432"/>
              <a:gd name="T2" fmla="*/ 2147483647 w 521"/>
              <a:gd name="T3" fmla="*/ 2147483647 h 432"/>
              <a:gd name="T4" fmla="*/ 2147483647 w 521"/>
              <a:gd name="T5" fmla="*/ 2147483647 h 432"/>
              <a:gd name="T6" fmla="*/ 2147483647 w 521"/>
              <a:gd name="T7" fmla="*/ 2147483647 h 432"/>
              <a:gd name="T8" fmla="*/ 2147483647 w 521"/>
              <a:gd name="T9" fmla="*/ 2147483647 h 432"/>
              <a:gd name="T10" fmla="*/ 2147483647 w 521"/>
              <a:gd name="T11" fmla="*/ 2147483647 h 432"/>
              <a:gd name="T12" fmla="*/ 2147483647 w 521"/>
              <a:gd name="T13" fmla="*/ 2147483647 h 432"/>
              <a:gd name="T14" fmla="*/ 2147483647 w 521"/>
              <a:gd name="T15" fmla="*/ 2147483647 h 432"/>
              <a:gd name="T16" fmla="*/ 2147483647 w 521"/>
              <a:gd name="T17" fmla="*/ 2147483647 h 432"/>
              <a:gd name="T18" fmla="*/ 2147483647 w 521"/>
              <a:gd name="T19" fmla="*/ 2147483647 h 432"/>
              <a:gd name="T20" fmla="*/ 2147483647 w 521"/>
              <a:gd name="T21" fmla="*/ 2147483647 h 432"/>
              <a:gd name="T22" fmla="*/ 2147483647 w 521"/>
              <a:gd name="T23" fmla="*/ 2147483647 h 432"/>
              <a:gd name="T24" fmla="*/ 2147483647 w 521"/>
              <a:gd name="T25" fmla="*/ 2147483647 h 432"/>
              <a:gd name="T26" fmla="*/ 2147483647 w 521"/>
              <a:gd name="T27" fmla="*/ 2147483647 h 432"/>
              <a:gd name="T28" fmla="*/ 2147483647 w 521"/>
              <a:gd name="T29" fmla="*/ 2147483647 h 432"/>
              <a:gd name="T30" fmla="*/ 2147483647 w 521"/>
              <a:gd name="T31" fmla="*/ 2147483647 h 432"/>
              <a:gd name="T32" fmla="*/ 2147483647 w 521"/>
              <a:gd name="T33" fmla="*/ 2147483647 h 432"/>
              <a:gd name="T34" fmla="*/ 2147483647 w 521"/>
              <a:gd name="T35" fmla="*/ 2147483647 h 432"/>
              <a:gd name="T36" fmla="*/ 2147483647 w 521"/>
              <a:gd name="T37" fmla="*/ 0 h 432"/>
              <a:gd name="T38" fmla="*/ 2147483647 w 521"/>
              <a:gd name="T39" fmla="*/ 2147483647 h 432"/>
              <a:gd name="T40" fmla="*/ 2147483647 w 521"/>
              <a:gd name="T41" fmla="*/ 2147483647 h 432"/>
              <a:gd name="T42" fmla="*/ 2147483647 w 521"/>
              <a:gd name="T43" fmla="*/ 2147483647 h 432"/>
              <a:gd name="T44" fmla="*/ 2147483647 w 521"/>
              <a:gd name="T45" fmla="*/ 2147483647 h 432"/>
              <a:gd name="T46" fmla="*/ 2147483647 w 521"/>
              <a:gd name="T47" fmla="*/ 2147483647 h 432"/>
              <a:gd name="T48" fmla="*/ 2147483647 w 521"/>
              <a:gd name="T49" fmla="*/ 2147483647 h 432"/>
              <a:gd name="T50" fmla="*/ 2147483647 w 521"/>
              <a:gd name="T51" fmla="*/ 2147483647 h 432"/>
              <a:gd name="T52" fmla="*/ 2147483647 w 521"/>
              <a:gd name="T53" fmla="*/ 2147483647 h 432"/>
              <a:gd name="T54" fmla="*/ 2147483647 w 521"/>
              <a:gd name="T55" fmla="*/ 2147483647 h 432"/>
              <a:gd name="T56" fmla="*/ 2147483647 w 521"/>
              <a:gd name="T57" fmla="*/ 2147483647 h 432"/>
              <a:gd name="T58" fmla="*/ 2147483647 w 521"/>
              <a:gd name="T59" fmla="*/ 2147483647 h 432"/>
              <a:gd name="T60" fmla="*/ 2147483647 w 521"/>
              <a:gd name="T61" fmla="*/ 2147483647 h 432"/>
              <a:gd name="T62" fmla="*/ 2147483647 w 521"/>
              <a:gd name="T63" fmla="*/ 2147483647 h 432"/>
              <a:gd name="T64" fmla="*/ 2147483647 w 521"/>
              <a:gd name="T65" fmla="*/ 2147483647 h 432"/>
              <a:gd name="T66" fmla="*/ 2147483647 w 521"/>
              <a:gd name="T67" fmla="*/ 2147483647 h 432"/>
              <a:gd name="T68" fmla="*/ 2147483647 w 521"/>
              <a:gd name="T69" fmla="*/ 2147483647 h 432"/>
              <a:gd name="T70" fmla="*/ 2147483647 w 521"/>
              <a:gd name="T71" fmla="*/ 2147483647 h 432"/>
              <a:gd name="T72" fmla="*/ 2147483647 w 521"/>
              <a:gd name="T73" fmla="*/ 2147483647 h 432"/>
              <a:gd name="T74" fmla="*/ 2147483647 w 521"/>
              <a:gd name="T75" fmla="*/ 2147483647 h 432"/>
              <a:gd name="T76" fmla="*/ 2147483647 w 521"/>
              <a:gd name="T77" fmla="*/ 2147483647 h 432"/>
              <a:gd name="T78" fmla="*/ 2147483647 w 521"/>
              <a:gd name="T79" fmla="*/ 2147483647 h 432"/>
              <a:gd name="T80" fmla="*/ 2147483647 w 521"/>
              <a:gd name="T81" fmla="*/ 2147483647 h 432"/>
              <a:gd name="T82" fmla="*/ 2147483647 w 521"/>
              <a:gd name="T83" fmla="*/ 2147483647 h 432"/>
              <a:gd name="T84" fmla="*/ 2147483647 w 521"/>
              <a:gd name="T85" fmla="*/ 2147483647 h 432"/>
              <a:gd name="T86" fmla="*/ 2147483647 w 521"/>
              <a:gd name="T87" fmla="*/ 2147483647 h 432"/>
              <a:gd name="T88" fmla="*/ 2147483647 w 521"/>
              <a:gd name="T89" fmla="*/ 2147483647 h 432"/>
              <a:gd name="T90" fmla="*/ 2147483647 w 521"/>
              <a:gd name="T91" fmla="*/ 2147483647 h 432"/>
              <a:gd name="T92" fmla="*/ 2147483647 w 521"/>
              <a:gd name="T93" fmla="*/ 2147483647 h 43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521"/>
              <a:gd name="T142" fmla="*/ 0 h 432"/>
              <a:gd name="T143" fmla="*/ 521 w 521"/>
              <a:gd name="T144" fmla="*/ 432 h 432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521" h="432">
                <a:moveTo>
                  <a:pt x="7" y="328"/>
                </a:moveTo>
                <a:lnTo>
                  <a:pt x="2" y="317"/>
                </a:lnTo>
                <a:lnTo>
                  <a:pt x="0" y="297"/>
                </a:lnTo>
                <a:lnTo>
                  <a:pt x="3" y="290"/>
                </a:lnTo>
                <a:lnTo>
                  <a:pt x="4" y="284"/>
                </a:lnTo>
                <a:lnTo>
                  <a:pt x="9" y="279"/>
                </a:lnTo>
                <a:lnTo>
                  <a:pt x="10" y="274"/>
                </a:lnTo>
                <a:lnTo>
                  <a:pt x="7" y="263"/>
                </a:lnTo>
                <a:lnTo>
                  <a:pt x="7" y="253"/>
                </a:lnTo>
                <a:lnTo>
                  <a:pt x="18" y="240"/>
                </a:lnTo>
                <a:lnTo>
                  <a:pt x="28" y="218"/>
                </a:lnTo>
                <a:lnTo>
                  <a:pt x="30" y="223"/>
                </a:lnTo>
                <a:lnTo>
                  <a:pt x="32" y="218"/>
                </a:lnTo>
                <a:lnTo>
                  <a:pt x="37" y="215"/>
                </a:lnTo>
                <a:lnTo>
                  <a:pt x="38" y="219"/>
                </a:lnTo>
                <a:lnTo>
                  <a:pt x="40" y="215"/>
                </a:lnTo>
                <a:lnTo>
                  <a:pt x="37" y="215"/>
                </a:lnTo>
                <a:lnTo>
                  <a:pt x="37" y="214"/>
                </a:lnTo>
                <a:lnTo>
                  <a:pt x="37" y="215"/>
                </a:lnTo>
                <a:lnTo>
                  <a:pt x="34" y="214"/>
                </a:lnTo>
                <a:lnTo>
                  <a:pt x="37" y="208"/>
                </a:lnTo>
                <a:lnTo>
                  <a:pt x="42" y="199"/>
                </a:lnTo>
                <a:lnTo>
                  <a:pt x="48" y="194"/>
                </a:lnTo>
                <a:lnTo>
                  <a:pt x="53" y="194"/>
                </a:lnTo>
                <a:lnTo>
                  <a:pt x="52" y="191"/>
                </a:lnTo>
                <a:lnTo>
                  <a:pt x="47" y="194"/>
                </a:lnTo>
                <a:lnTo>
                  <a:pt x="48" y="188"/>
                </a:lnTo>
                <a:lnTo>
                  <a:pt x="52" y="183"/>
                </a:lnTo>
                <a:lnTo>
                  <a:pt x="61" y="156"/>
                </a:lnTo>
                <a:lnTo>
                  <a:pt x="66" y="146"/>
                </a:lnTo>
                <a:lnTo>
                  <a:pt x="68" y="141"/>
                </a:lnTo>
                <a:lnTo>
                  <a:pt x="72" y="138"/>
                </a:lnTo>
                <a:lnTo>
                  <a:pt x="72" y="135"/>
                </a:lnTo>
                <a:lnTo>
                  <a:pt x="71" y="130"/>
                </a:lnTo>
                <a:lnTo>
                  <a:pt x="76" y="120"/>
                </a:lnTo>
                <a:lnTo>
                  <a:pt x="78" y="109"/>
                </a:lnTo>
                <a:lnTo>
                  <a:pt x="86" y="95"/>
                </a:lnTo>
                <a:lnTo>
                  <a:pt x="87" y="89"/>
                </a:lnTo>
                <a:lnTo>
                  <a:pt x="93" y="81"/>
                </a:lnTo>
                <a:lnTo>
                  <a:pt x="94" y="76"/>
                </a:lnTo>
                <a:lnTo>
                  <a:pt x="97" y="70"/>
                </a:lnTo>
                <a:lnTo>
                  <a:pt x="97" y="65"/>
                </a:lnTo>
                <a:lnTo>
                  <a:pt x="99" y="59"/>
                </a:lnTo>
                <a:lnTo>
                  <a:pt x="99" y="55"/>
                </a:lnTo>
                <a:lnTo>
                  <a:pt x="105" y="57"/>
                </a:lnTo>
                <a:lnTo>
                  <a:pt x="102" y="51"/>
                </a:lnTo>
                <a:lnTo>
                  <a:pt x="103" y="46"/>
                </a:lnTo>
                <a:lnTo>
                  <a:pt x="109" y="40"/>
                </a:lnTo>
                <a:lnTo>
                  <a:pt x="106" y="38"/>
                </a:lnTo>
                <a:lnTo>
                  <a:pt x="106" y="32"/>
                </a:lnTo>
                <a:lnTo>
                  <a:pt x="109" y="27"/>
                </a:lnTo>
                <a:lnTo>
                  <a:pt x="110" y="21"/>
                </a:lnTo>
                <a:lnTo>
                  <a:pt x="109" y="21"/>
                </a:lnTo>
                <a:lnTo>
                  <a:pt x="113" y="16"/>
                </a:lnTo>
                <a:lnTo>
                  <a:pt x="116" y="5"/>
                </a:lnTo>
                <a:lnTo>
                  <a:pt x="117" y="0"/>
                </a:lnTo>
                <a:lnTo>
                  <a:pt x="122" y="4"/>
                </a:lnTo>
                <a:lnTo>
                  <a:pt x="124" y="5"/>
                </a:lnTo>
                <a:lnTo>
                  <a:pt x="125" y="6"/>
                </a:lnTo>
                <a:lnTo>
                  <a:pt x="122" y="4"/>
                </a:lnTo>
                <a:lnTo>
                  <a:pt x="124" y="1"/>
                </a:lnTo>
                <a:lnTo>
                  <a:pt x="128" y="2"/>
                </a:lnTo>
                <a:lnTo>
                  <a:pt x="129" y="5"/>
                </a:lnTo>
                <a:lnTo>
                  <a:pt x="133" y="5"/>
                </a:lnTo>
                <a:lnTo>
                  <a:pt x="139" y="4"/>
                </a:lnTo>
                <a:lnTo>
                  <a:pt x="144" y="8"/>
                </a:lnTo>
                <a:lnTo>
                  <a:pt x="147" y="12"/>
                </a:lnTo>
                <a:lnTo>
                  <a:pt x="148" y="13"/>
                </a:lnTo>
                <a:lnTo>
                  <a:pt x="154" y="15"/>
                </a:lnTo>
                <a:lnTo>
                  <a:pt x="159" y="13"/>
                </a:lnTo>
                <a:lnTo>
                  <a:pt x="163" y="15"/>
                </a:lnTo>
                <a:lnTo>
                  <a:pt x="166" y="19"/>
                </a:lnTo>
                <a:lnTo>
                  <a:pt x="171" y="24"/>
                </a:lnTo>
                <a:lnTo>
                  <a:pt x="174" y="35"/>
                </a:lnTo>
                <a:lnTo>
                  <a:pt x="171" y="62"/>
                </a:lnTo>
                <a:lnTo>
                  <a:pt x="173" y="65"/>
                </a:lnTo>
                <a:lnTo>
                  <a:pt x="181" y="69"/>
                </a:lnTo>
                <a:lnTo>
                  <a:pt x="186" y="72"/>
                </a:lnTo>
                <a:lnTo>
                  <a:pt x="189" y="73"/>
                </a:lnTo>
                <a:lnTo>
                  <a:pt x="194" y="76"/>
                </a:lnTo>
                <a:lnTo>
                  <a:pt x="200" y="77"/>
                </a:lnTo>
                <a:lnTo>
                  <a:pt x="211" y="76"/>
                </a:lnTo>
                <a:lnTo>
                  <a:pt x="215" y="74"/>
                </a:lnTo>
                <a:lnTo>
                  <a:pt x="220" y="72"/>
                </a:lnTo>
                <a:lnTo>
                  <a:pt x="226" y="72"/>
                </a:lnTo>
                <a:lnTo>
                  <a:pt x="231" y="73"/>
                </a:lnTo>
                <a:lnTo>
                  <a:pt x="240" y="74"/>
                </a:lnTo>
                <a:lnTo>
                  <a:pt x="246" y="77"/>
                </a:lnTo>
                <a:lnTo>
                  <a:pt x="250" y="78"/>
                </a:lnTo>
                <a:lnTo>
                  <a:pt x="257" y="82"/>
                </a:lnTo>
                <a:lnTo>
                  <a:pt x="257" y="86"/>
                </a:lnTo>
                <a:lnTo>
                  <a:pt x="268" y="86"/>
                </a:lnTo>
                <a:lnTo>
                  <a:pt x="273" y="88"/>
                </a:lnTo>
                <a:lnTo>
                  <a:pt x="289" y="85"/>
                </a:lnTo>
                <a:lnTo>
                  <a:pt x="295" y="86"/>
                </a:lnTo>
                <a:lnTo>
                  <a:pt x="300" y="91"/>
                </a:lnTo>
                <a:lnTo>
                  <a:pt x="304" y="92"/>
                </a:lnTo>
                <a:lnTo>
                  <a:pt x="310" y="92"/>
                </a:lnTo>
                <a:lnTo>
                  <a:pt x="320" y="89"/>
                </a:lnTo>
                <a:lnTo>
                  <a:pt x="331" y="88"/>
                </a:lnTo>
                <a:lnTo>
                  <a:pt x="348" y="88"/>
                </a:lnTo>
                <a:lnTo>
                  <a:pt x="353" y="85"/>
                </a:lnTo>
                <a:lnTo>
                  <a:pt x="357" y="86"/>
                </a:lnTo>
                <a:lnTo>
                  <a:pt x="369" y="88"/>
                </a:lnTo>
                <a:lnTo>
                  <a:pt x="375" y="89"/>
                </a:lnTo>
                <a:lnTo>
                  <a:pt x="380" y="91"/>
                </a:lnTo>
                <a:lnTo>
                  <a:pt x="386" y="86"/>
                </a:lnTo>
                <a:lnTo>
                  <a:pt x="437" y="99"/>
                </a:lnTo>
                <a:lnTo>
                  <a:pt x="504" y="112"/>
                </a:lnTo>
                <a:lnTo>
                  <a:pt x="504" y="120"/>
                </a:lnTo>
                <a:lnTo>
                  <a:pt x="506" y="126"/>
                </a:lnTo>
                <a:lnTo>
                  <a:pt x="509" y="128"/>
                </a:lnTo>
                <a:lnTo>
                  <a:pt x="519" y="138"/>
                </a:lnTo>
                <a:lnTo>
                  <a:pt x="521" y="149"/>
                </a:lnTo>
                <a:lnTo>
                  <a:pt x="517" y="154"/>
                </a:lnTo>
                <a:lnTo>
                  <a:pt x="506" y="168"/>
                </a:lnTo>
                <a:lnTo>
                  <a:pt x="498" y="183"/>
                </a:lnTo>
                <a:lnTo>
                  <a:pt x="489" y="194"/>
                </a:lnTo>
                <a:lnTo>
                  <a:pt x="487" y="198"/>
                </a:lnTo>
                <a:lnTo>
                  <a:pt x="485" y="203"/>
                </a:lnTo>
                <a:lnTo>
                  <a:pt x="481" y="208"/>
                </a:lnTo>
                <a:lnTo>
                  <a:pt x="472" y="214"/>
                </a:lnTo>
                <a:lnTo>
                  <a:pt x="466" y="225"/>
                </a:lnTo>
                <a:lnTo>
                  <a:pt x="460" y="229"/>
                </a:lnTo>
                <a:lnTo>
                  <a:pt x="456" y="245"/>
                </a:lnTo>
                <a:lnTo>
                  <a:pt x="459" y="249"/>
                </a:lnTo>
                <a:lnTo>
                  <a:pt x="464" y="251"/>
                </a:lnTo>
                <a:lnTo>
                  <a:pt x="468" y="253"/>
                </a:lnTo>
                <a:lnTo>
                  <a:pt x="472" y="259"/>
                </a:lnTo>
                <a:lnTo>
                  <a:pt x="468" y="264"/>
                </a:lnTo>
                <a:lnTo>
                  <a:pt x="467" y="271"/>
                </a:lnTo>
                <a:lnTo>
                  <a:pt x="463" y="282"/>
                </a:lnTo>
                <a:lnTo>
                  <a:pt x="460" y="283"/>
                </a:lnTo>
                <a:lnTo>
                  <a:pt x="457" y="287"/>
                </a:lnTo>
                <a:lnTo>
                  <a:pt x="428" y="432"/>
                </a:lnTo>
                <a:lnTo>
                  <a:pt x="354" y="417"/>
                </a:lnTo>
                <a:lnTo>
                  <a:pt x="251" y="393"/>
                </a:lnTo>
                <a:lnTo>
                  <a:pt x="140" y="364"/>
                </a:lnTo>
                <a:lnTo>
                  <a:pt x="9" y="328"/>
                </a:lnTo>
                <a:lnTo>
                  <a:pt x="7" y="328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" name="Freeform 105"/>
          <p:cNvSpPr>
            <a:spLocks/>
          </p:cNvSpPr>
          <p:nvPr/>
        </p:nvSpPr>
        <p:spPr bwMode="auto">
          <a:xfrm>
            <a:off x="2578100" y="2411413"/>
            <a:ext cx="773113" cy="1196975"/>
          </a:xfrm>
          <a:custGeom>
            <a:avLst/>
            <a:gdLst>
              <a:gd name="T0" fmla="*/ 2147483647 w 412"/>
              <a:gd name="T1" fmla="*/ 2147483647 h 637"/>
              <a:gd name="T2" fmla="*/ 2147483647 w 412"/>
              <a:gd name="T3" fmla="*/ 0 h 637"/>
              <a:gd name="T4" fmla="*/ 2147483647 w 412"/>
              <a:gd name="T5" fmla="*/ 2147483647 h 637"/>
              <a:gd name="T6" fmla="*/ 2147483647 w 412"/>
              <a:gd name="T7" fmla="*/ 2147483647 h 637"/>
              <a:gd name="T8" fmla="*/ 2147483647 w 412"/>
              <a:gd name="T9" fmla="*/ 2147483647 h 637"/>
              <a:gd name="T10" fmla="*/ 2147483647 w 412"/>
              <a:gd name="T11" fmla="*/ 2147483647 h 637"/>
              <a:gd name="T12" fmla="*/ 2147483647 w 412"/>
              <a:gd name="T13" fmla="*/ 2147483647 h 637"/>
              <a:gd name="T14" fmla="*/ 2147483647 w 412"/>
              <a:gd name="T15" fmla="*/ 2147483647 h 637"/>
              <a:gd name="T16" fmla="*/ 2147483647 w 412"/>
              <a:gd name="T17" fmla="*/ 2147483647 h 637"/>
              <a:gd name="T18" fmla="*/ 2147483647 w 412"/>
              <a:gd name="T19" fmla="*/ 2147483647 h 637"/>
              <a:gd name="T20" fmla="*/ 2147483647 w 412"/>
              <a:gd name="T21" fmla="*/ 2147483647 h 637"/>
              <a:gd name="T22" fmla="*/ 2147483647 w 412"/>
              <a:gd name="T23" fmla="*/ 2147483647 h 637"/>
              <a:gd name="T24" fmla="*/ 2147483647 w 412"/>
              <a:gd name="T25" fmla="*/ 2147483647 h 637"/>
              <a:gd name="T26" fmla="*/ 2147483647 w 412"/>
              <a:gd name="T27" fmla="*/ 2147483647 h 637"/>
              <a:gd name="T28" fmla="*/ 2147483647 w 412"/>
              <a:gd name="T29" fmla="*/ 2147483647 h 637"/>
              <a:gd name="T30" fmla="*/ 2147483647 w 412"/>
              <a:gd name="T31" fmla="*/ 2147483647 h 637"/>
              <a:gd name="T32" fmla="*/ 2147483647 w 412"/>
              <a:gd name="T33" fmla="*/ 2147483647 h 637"/>
              <a:gd name="T34" fmla="*/ 2147483647 w 412"/>
              <a:gd name="T35" fmla="*/ 2147483647 h 637"/>
              <a:gd name="T36" fmla="*/ 2147483647 w 412"/>
              <a:gd name="T37" fmla="*/ 2147483647 h 637"/>
              <a:gd name="T38" fmla="*/ 2147483647 w 412"/>
              <a:gd name="T39" fmla="*/ 2147483647 h 637"/>
              <a:gd name="T40" fmla="*/ 2147483647 w 412"/>
              <a:gd name="T41" fmla="*/ 2147483647 h 637"/>
              <a:gd name="T42" fmla="*/ 2147483647 w 412"/>
              <a:gd name="T43" fmla="*/ 2147483647 h 637"/>
              <a:gd name="T44" fmla="*/ 2147483647 w 412"/>
              <a:gd name="T45" fmla="*/ 2147483647 h 637"/>
              <a:gd name="T46" fmla="*/ 2147483647 w 412"/>
              <a:gd name="T47" fmla="*/ 2147483647 h 637"/>
              <a:gd name="T48" fmla="*/ 2147483647 w 412"/>
              <a:gd name="T49" fmla="*/ 2147483647 h 637"/>
              <a:gd name="T50" fmla="*/ 2147483647 w 412"/>
              <a:gd name="T51" fmla="*/ 2147483647 h 637"/>
              <a:gd name="T52" fmla="*/ 2147483647 w 412"/>
              <a:gd name="T53" fmla="*/ 2147483647 h 637"/>
              <a:gd name="T54" fmla="*/ 2147483647 w 412"/>
              <a:gd name="T55" fmla="*/ 2147483647 h 637"/>
              <a:gd name="T56" fmla="*/ 2147483647 w 412"/>
              <a:gd name="T57" fmla="*/ 2147483647 h 637"/>
              <a:gd name="T58" fmla="*/ 0 w 412"/>
              <a:gd name="T59" fmla="*/ 2147483647 h 637"/>
              <a:gd name="T60" fmla="*/ 2147483647 w 412"/>
              <a:gd name="T61" fmla="*/ 2147483647 h 63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412"/>
              <a:gd name="T94" fmla="*/ 0 h 637"/>
              <a:gd name="T95" fmla="*/ 412 w 412"/>
              <a:gd name="T96" fmla="*/ 637 h 637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412" h="637">
                <a:moveTo>
                  <a:pt x="14" y="186"/>
                </a:moveTo>
                <a:lnTo>
                  <a:pt x="58" y="0"/>
                </a:lnTo>
                <a:lnTo>
                  <a:pt x="161" y="24"/>
                </a:lnTo>
                <a:lnTo>
                  <a:pt x="235" y="39"/>
                </a:lnTo>
                <a:lnTo>
                  <a:pt x="331" y="60"/>
                </a:lnTo>
                <a:lnTo>
                  <a:pt x="412" y="75"/>
                </a:lnTo>
                <a:lnTo>
                  <a:pt x="339" y="481"/>
                </a:lnTo>
                <a:lnTo>
                  <a:pt x="327" y="545"/>
                </a:lnTo>
                <a:lnTo>
                  <a:pt x="323" y="553"/>
                </a:lnTo>
                <a:lnTo>
                  <a:pt x="316" y="559"/>
                </a:lnTo>
                <a:lnTo>
                  <a:pt x="311" y="557"/>
                </a:lnTo>
                <a:lnTo>
                  <a:pt x="309" y="552"/>
                </a:lnTo>
                <a:lnTo>
                  <a:pt x="304" y="546"/>
                </a:lnTo>
                <a:lnTo>
                  <a:pt x="298" y="546"/>
                </a:lnTo>
                <a:lnTo>
                  <a:pt x="293" y="542"/>
                </a:lnTo>
                <a:lnTo>
                  <a:pt x="288" y="544"/>
                </a:lnTo>
                <a:lnTo>
                  <a:pt x="281" y="548"/>
                </a:lnTo>
                <a:lnTo>
                  <a:pt x="279" y="555"/>
                </a:lnTo>
                <a:lnTo>
                  <a:pt x="282" y="565"/>
                </a:lnTo>
                <a:lnTo>
                  <a:pt x="279" y="571"/>
                </a:lnTo>
                <a:lnTo>
                  <a:pt x="279" y="575"/>
                </a:lnTo>
                <a:lnTo>
                  <a:pt x="279" y="586"/>
                </a:lnTo>
                <a:lnTo>
                  <a:pt x="278" y="593"/>
                </a:lnTo>
                <a:lnTo>
                  <a:pt x="277" y="598"/>
                </a:lnTo>
                <a:lnTo>
                  <a:pt x="279" y="609"/>
                </a:lnTo>
                <a:lnTo>
                  <a:pt x="278" y="621"/>
                </a:lnTo>
                <a:lnTo>
                  <a:pt x="273" y="626"/>
                </a:lnTo>
                <a:lnTo>
                  <a:pt x="271" y="637"/>
                </a:lnTo>
                <a:lnTo>
                  <a:pt x="191" y="518"/>
                </a:lnTo>
                <a:lnTo>
                  <a:pt x="0" y="240"/>
                </a:lnTo>
                <a:lnTo>
                  <a:pt x="14" y="186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" name="Freeform 107"/>
          <p:cNvSpPr>
            <a:spLocks/>
          </p:cNvSpPr>
          <p:nvPr/>
        </p:nvSpPr>
        <p:spPr bwMode="auto">
          <a:xfrm>
            <a:off x="2989263" y="3314700"/>
            <a:ext cx="822325" cy="962025"/>
          </a:xfrm>
          <a:custGeom>
            <a:avLst/>
            <a:gdLst>
              <a:gd name="T0" fmla="*/ 2147483647 w 438"/>
              <a:gd name="T1" fmla="*/ 2147483647 h 512"/>
              <a:gd name="T2" fmla="*/ 2147483647 w 438"/>
              <a:gd name="T3" fmla="*/ 2147483647 h 512"/>
              <a:gd name="T4" fmla="*/ 2147483647 w 438"/>
              <a:gd name="T5" fmla="*/ 2147483647 h 512"/>
              <a:gd name="T6" fmla="*/ 2147483647 w 438"/>
              <a:gd name="T7" fmla="*/ 2147483647 h 512"/>
              <a:gd name="T8" fmla="*/ 2147483647 w 438"/>
              <a:gd name="T9" fmla="*/ 2147483647 h 512"/>
              <a:gd name="T10" fmla="*/ 2147483647 w 438"/>
              <a:gd name="T11" fmla="*/ 2147483647 h 512"/>
              <a:gd name="T12" fmla="*/ 2147483647 w 438"/>
              <a:gd name="T13" fmla="*/ 2147483647 h 512"/>
              <a:gd name="T14" fmla="*/ 2147483647 w 438"/>
              <a:gd name="T15" fmla="*/ 2147483647 h 512"/>
              <a:gd name="T16" fmla="*/ 2147483647 w 438"/>
              <a:gd name="T17" fmla="*/ 2147483647 h 512"/>
              <a:gd name="T18" fmla="*/ 2147483647 w 438"/>
              <a:gd name="T19" fmla="*/ 2147483647 h 512"/>
              <a:gd name="T20" fmla="*/ 2147483647 w 438"/>
              <a:gd name="T21" fmla="*/ 2147483647 h 512"/>
              <a:gd name="T22" fmla="*/ 2147483647 w 438"/>
              <a:gd name="T23" fmla="*/ 2147483647 h 512"/>
              <a:gd name="T24" fmla="*/ 2147483647 w 438"/>
              <a:gd name="T25" fmla="*/ 2147483647 h 512"/>
              <a:gd name="T26" fmla="*/ 2147483647 w 438"/>
              <a:gd name="T27" fmla="*/ 2147483647 h 512"/>
              <a:gd name="T28" fmla="*/ 2147483647 w 438"/>
              <a:gd name="T29" fmla="*/ 2147483647 h 512"/>
              <a:gd name="T30" fmla="*/ 2147483647 w 438"/>
              <a:gd name="T31" fmla="*/ 2147483647 h 512"/>
              <a:gd name="T32" fmla="*/ 2147483647 w 438"/>
              <a:gd name="T33" fmla="*/ 2147483647 h 512"/>
              <a:gd name="T34" fmla="*/ 2147483647 w 438"/>
              <a:gd name="T35" fmla="*/ 2147483647 h 512"/>
              <a:gd name="T36" fmla="*/ 2147483647 w 438"/>
              <a:gd name="T37" fmla="*/ 2147483647 h 512"/>
              <a:gd name="T38" fmla="*/ 2147483647 w 438"/>
              <a:gd name="T39" fmla="*/ 2147483647 h 512"/>
              <a:gd name="T40" fmla="*/ 2147483647 w 438"/>
              <a:gd name="T41" fmla="*/ 2147483647 h 512"/>
              <a:gd name="T42" fmla="*/ 2147483647 w 438"/>
              <a:gd name="T43" fmla="*/ 2147483647 h 512"/>
              <a:gd name="T44" fmla="*/ 2147483647 w 438"/>
              <a:gd name="T45" fmla="*/ 2147483647 h 512"/>
              <a:gd name="T46" fmla="*/ 2147483647 w 438"/>
              <a:gd name="T47" fmla="*/ 2147483647 h 512"/>
              <a:gd name="T48" fmla="*/ 2147483647 w 438"/>
              <a:gd name="T49" fmla="*/ 2147483647 h 512"/>
              <a:gd name="T50" fmla="*/ 2147483647 w 438"/>
              <a:gd name="T51" fmla="*/ 2147483647 h 512"/>
              <a:gd name="T52" fmla="*/ 2147483647 w 438"/>
              <a:gd name="T53" fmla="*/ 2147483647 h 512"/>
              <a:gd name="T54" fmla="*/ 2147483647 w 438"/>
              <a:gd name="T55" fmla="*/ 0 h 512"/>
              <a:gd name="T56" fmla="*/ 2147483647 w 438"/>
              <a:gd name="T57" fmla="*/ 2147483647 h 512"/>
              <a:gd name="T58" fmla="*/ 2147483647 w 438"/>
              <a:gd name="T59" fmla="*/ 2147483647 h 512"/>
              <a:gd name="T60" fmla="*/ 2147483647 w 438"/>
              <a:gd name="T61" fmla="*/ 2147483647 h 512"/>
              <a:gd name="T62" fmla="*/ 2147483647 w 438"/>
              <a:gd name="T63" fmla="*/ 2147483647 h 512"/>
              <a:gd name="T64" fmla="*/ 2147483647 w 438"/>
              <a:gd name="T65" fmla="*/ 2147483647 h 512"/>
              <a:gd name="T66" fmla="*/ 2147483647 w 438"/>
              <a:gd name="T67" fmla="*/ 2147483647 h 51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438"/>
              <a:gd name="T103" fmla="*/ 0 h 512"/>
              <a:gd name="T104" fmla="*/ 438 w 438"/>
              <a:gd name="T105" fmla="*/ 512 h 512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438" h="512">
                <a:moveTo>
                  <a:pt x="11" y="339"/>
                </a:moveTo>
                <a:lnTo>
                  <a:pt x="12" y="339"/>
                </a:lnTo>
                <a:lnTo>
                  <a:pt x="15" y="338"/>
                </a:lnTo>
                <a:lnTo>
                  <a:pt x="18" y="339"/>
                </a:lnTo>
                <a:lnTo>
                  <a:pt x="22" y="341"/>
                </a:lnTo>
                <a:lnTo>
                  <a:pt x="24" y="335"/>
                </a:lnTo>
                <a:lnTo>
                  <a:pt x="30" y="333"/>
                </a:lnTo>
                <a:lnTo>
                  <a:pt x="30" y="323"/>
                </a:lnTo>
                <a:lnTo>
                  <a:pt x="29" y="319"/>
                </a:lnTo>
                <a:lnTo>
                  <a:pt x="24" y="315"/>
                </a:lnTo>
                <a:lnTo>
                  <a:pt x="19" y="314"/>
                </a:lnTo>
                <a:lnTo>
                  <a:pt x="18" y="308"/>
                </a:lnTo>
                <a:lnTo>
                  <a:pt x="20" y="303"/>
                </a:lnTo>
                <a:lnTo>
                  <a:pt x="20" y="297"/>
                </a:lnTo>
                <a:lnTo>
                  <a:pt x="19" y="292"/>
                </a:lnTo>
                <a:lnTo>
                  <a:pt x="20" y="287"/>
                </a:lnTo>
                <a:lnTo>
                  <a:pt x="26" y="284"/>
                </a:lnTo>
                <a:lnTo>
                  <a:pt x="35" y="272"/>
                </a:lnTo>
                <a:lnTo>
                  <a:pt x="38" y="265"/>
                </a:lnTo>
                <a:lnTo>
                  <a:pt x="41" y="259"/>
                </a:lnTo>
                <a:lnTo>
                  <a:pt x="41" y="250"/>
                </a:lnTo>
                <a:lnTo>
                  <a:pt x="43" y="240"/>
                </a:lnTo>
                <a:lnTo>
                  <a:pt x="49" y="238"/>
                </a:lnTo>
                <a:lnTo>
                  <a:pt x="52" y="232"/>
                </a:lnTo>
                <a:lnTo>
                  <a:pt x="69" y="223"/>
                </a:lnTo>
                <a:lnTo>
                  <a:pt x="73" y="217"/>
                </a:lnTo>
                <a:lnTo>
                  <a:pt x="69" y="212"/>
                </a:lnTo>
                <a:lnTo>
                  <a:pt x="60" y="202"/>
                </a:lnTo>
                <a:lnTo>
                  <a:pt x="60" y="196"/>
                </a:lnTo>
                <a:lnTo>
                  <a:pt x="58" y="190"/>
                </a:lnTo>
                <a:lnTo>
                  <a:pt x="58" y="185"/>
                </a:lnTo>
                <a:lnTo>
                  <a:pt x="56" y="178"/>
                </a:lnTo>
                <a:lnTo>
                  <a:pt x="50" y="167"/>
                </a:lnTo>
                <a:lnTo>
                  <a:pt x="50" y="162"/>
                </a:lnTo>
                <a:lnTo>
                  <a:pt x="50" y="156"/>
                </a:lnTo>
                <a:lnTo>
                  <a:pt x="52" y="145"/>
                </a:lnTo>
                <a:lnTo>
                  <a:pt x="57" y="140"/>
                </a:lnTo>
                <a:lnTo>
                  <a:pt x="58" y="128"/>
                </a:lnTo>
                <a:lnTo>
                  <a:pt x="56" y="117"/>
                </a:lnTo>
                <a:lnTo>
                  <a:pt x="57" y="112"/>
                </a:lnTo>
                <a:lnTo>
                  <a:pt x="58" y="105"/>
                </a:lnTo>
                <a:lnTo>
                  <a:pt x="58" y="94"/>
                </a:lnTo>
                <a:lnTo>
                  <a:pt x="58" y="90"/>
                </a:lnTo>
                <a:lnTo>
                  <a:pt x="61" y="84"/>
                </a:lnTo>
                <a:lnTo>
                  <a:pt x="58" y="74"/>
                </a:lnTo>
                <a:lnTo>
                  <a:pt x="60" y="67"/>
                </a:lnTo>
                <a:lnTo>
                  <a:pt x="67" y="63"/>
                </a:lnTo>
                <a:lnTo>
                  <a:pt x="72" y="61"/>
                </a:lnTo>
                <a:lnTo>
                  <a:pt x="77" y="65"/>
                </a:lnTo>
                <a:lnTo>
                  <a:pt x="83" y="65"/>
                </a:lnTo>
                <a:lnTo>
                  <a:pt x="88" y="71"/>
                </a:lnTo>
                <a:lnTo>
                  <a:pt x="90" y="76"/>
                </a:lnTo>
                <a:lnTo>
                  <a:pt x="95" y="78"/>
                </a:lnTo>
                <a:lnTo>
                  <a:pt x="102" y="72"/>
                </a:lnTo>
                <a:lnTo>
                  <a:pt x="106" y="64"/>
                </a:lnTo>
                <a:lnTo>
                  <a:pt x="118" y="0"/>
                </a:lnTo>
                <a:lnTo>
                  <a:pt x="176" y="10"/>
                </a:lnTo>
                <a:lnTo>
                  <a:pt x="265" y="25"/>
                </a:lnTo>
                <a:lnTo>
                  <a:pt x="350" y="37"/>
                </a:lnTo>
                <a:lnTo>
                  <a:pt x="438" y="49"/>
                </a:lnTo>
                <a:lnTo>
                  <a:pt x="380" y="509"/>
                </a:lnTo>
                <a:lnTo>
                  <a:pt x="380" y="512"/>
                </a:lnTo>
                <a:lnTo>
                  <a:pt x="345" y="508"/>
                </a:lnTo>
                <a:lnTo>
                  <a:pt x="242" y="494"/>
                </a:lnTo>
                <a:lnTo>
                  <a:pt x="153" y="444"/>
                </a:lnTo>
                <a:lnTo>
                  <a:pt x="16" y="365"/>
                </a:lnTo>
                <a:lnTo>
                  <a:pt x="0" y="356"/>
                </a:lnTo>
                <a:lnTo>
                  <a:pt x="3" y="350"/>
                </a:lnTo>
                <a:lnTo>
                  <a:pt x="11" y="339"/>
                </a:lnTo>
                <a:close/>
              </a:path>
            </a:pathLst>
          </a:custGeom>
          <a:noFill/>
          <a:ln w="12700" cmpd="sng">
            <a:solidFill>
              <a:srgbClr val="ABACB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Freeform 108"/>
          <p:cNvSpPr>
            <a:spLocks/>
          </p:cNvSpPr>
          <p:nvPr/>
        </p:nvSpPr>
        <p:spPr bwMode="auto">
          <a:xfrm>
            <a:off x="2989263" y="3314700"/>
            <a:ext cx="822325" cy="962025"/>
          </a:xfrm>
          <a:custGeom>
            <a:avLst/>
            <a:gdLst>
              <a:gd name="T0" fmla="*/ 2147483647 w 438"/>
              <a:gd name="T1" fmla="*/ 2147483647 h 512"/>
              <a:gd name="T2" fmla="*/ 2147483647 w 438"/>
              <a:gd name="T3" fmla="*/ 2147483647 h 512"/>
              <a:gd name="T4" fmla="*/ 2147483647 w 438"/>
              <a:gd name="T5" fmla="*/ 2147483647 h 512"/>
              <a:gd name="T6" fmla="*/ 2147483647 w 438"/>
              <a:gd name="T7" fmla="*/ 2147483647 h 512"/>
              <a:gd name="T8" fmla="*/ 2147483647 w 438"/>
              <a:gd name="T9" fmla="*/ 2147483647 h 512"/>
              <a:gd name="T10" fmla="*/ 2147483647 w 438"/>
              <a:gd name="T11" fmla="*/ 2147483647 h 512"/>
              <a:gd name="T12" fmla="*/ 2147483647 w 438"/>
              <a:gd name="T13" fmla="*/ 2147483647 h 512"/>
              <a:gd name="T14" fmla="*/ 2147483647 w 438"/>
              <a:gd name="T15" fmla="*/ 2147483647 h 512"/>
              <a:gd name="T16" fmla="*/ 2147483647 w 438"/>
              <a:gd name="T17" fmla="*/ 2147483647 h 512"/>
              <a:gd name="T18" fmla="*/ 2147483647 w 438"/>
              <a:gd name="T19" fmla="*/ 2147483647 h 512"/>
              <a:gd name="T20" fmla="*/ 2147483647 w 438"/>
              <a:gd name="T21" fmla="*/ 2147483647 h 512"/>
              <a:gd name="T22" fmla="*/ 2147483647 w 438"/>
              <a:gd name="T23" fmla="*/ 2147483647 h 512"/>
              <a:gd name="T24" fmla="*/ 2147483647 w 438"/>
              <a:gd name="T25" fmla="*/ 2147483647 h 512"/>
              <a:gd name="T26" fmla="*/ 2147483647 w 438"/>
              <a:gd name="T27" fmla="*/ 2147483647 h 512"/>
              <a:gd name="T28" fmla="*/ 2147483647 w 438"/>
              <a:gd name="T29" fmla="*/ 2147483647 h 512"/>
              <a:gd name="T30" fmla="*/ 2147483647 w 438"/>
              <a:gd name="T31" fmla="*/ 2147483647 h 512"/>
              <a:gd name="T32" fmla="*/ 2147483647 w 438"/>
              <a:gd name="T33" fmla="*/ 2147483647 h 512"/>
              <a:gd name="T34" fmla="*/ 2147483647 w 438"/>
              <a:gd name="T35" fmla="*/ 2147483647 h 512"/>
              <a:gd name="T36" fmla="*/ 2147483647 w 438"/>
              <a:gd name="T37" fmla="*/ 2147483647 h 512"/>
              <a:gd name="T38" fmla="*/ 2147483647 w 438"/>
              <a:gd name="T39" fmla="*/ 2147483647 h 512"/>
              <a:gd name="T40" fmla="*/ 2147483647 w 438"/>
              <a:gd name="T41" fmla="*/ 2147483647 h 512"/>
              <a:gd name="T42" fmla="*/ 2147483647 w 438"/>
              <a:gd name="T43" fmla="*/ 2147483647 h 512"/>
              <a:gd name="T44" fmla="*/ 2147483647 w 438"/>
              <a:gd name="T45" fmla="*/ 2147483647 h 512"/>
              <a:gd name="T46" fmla="*/ 2147483647 w 438"/>
              <a:gd name="T47" fmla="*/ 2147483647 h 512"/>
              <a:gd name="T48" fmla="*/ 2147483647 w 438"/>
              <a:gd name="T49" fmla="*/ 2147483647 h 512"/>
              <a:gd name="T50" fmla="*/ 2147483647 w 438"/>
              <a:gd name="T51" fmla="*/ 2147483647 h 512"/>
              <a:gd name="T52" fmla="*/ 2147483647 w 438"/>
              <a:gd name="T53" fmla="*/ 2147483647 h 512"/>
              <a:gd name="T54" fmla="*/ 2147483647 w 438"/>
              <a:gd name="T55" fmla="*/ 0 h 512"/>
              <a:gd name="T56" fmla="*/ 2147483647 w 438"/>
              <a:gd name="T57" fmla="*/ 2147483647 h 512"/>
              <a:gd name="T58" fmla="*/ 2147483647 w 438"/>
              <a:gd name="T59" fmla="*/ 2147483647 h 512"/>
              <a:gd name="T60" fmla="*/ 2147483647 w 438"/>
              <a:gd name="T61" fmla="*/ 2147483647 h 512"/>
              <a:gd name="T62" fmla="*/ 2147483647 w 438"/>
              <a:gd name="T63" fmla="*/ 2147483647 h 512"/>
              <a:gd name="T64" fmla="*/ 2147483647 w 438"/>
              <a:gd name="T65" fmla="*/ 2147483647 h 512"/>
              <a:gd name="T66" fmla="*/ 2147483647 w 438"/>
              <a:gd name="T67" fmla="*/ 2147483647 h 51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438"/>
              <a:gd name="T103" fmla="*/ 0 h 512"/>
              <a:gd name="T104" fmla="*/ 438 w 438"/>
              <a:gd name="T105" fmla="*/ 512 h 512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438" h="512">
                <a:moveTo>
                  <a:pt x="11" y="339"/>
                </a:moveTo>
                <a:lnTo>
                  <a:pt x="12" y="339"/>
                </a:lnTo>
                <a:lnTo>
                  <a:pt x="15" y="338"/>
                </a:lnTo>
                <a:lnTo>
                  <a:pt x="18" y="339"/>
                </a:lnTo>
                <a:lnTo>
                  <a:pt x="22" y="341"/>
                </a:lnTo>
                <a:lnTo>
                  <a:pt x="24" y="335"/>
                </a:lnTo>
                <a:lnTo>
                  <a:pt x="30" y="333"/>
                </a:lnTo>
                <a:lnTo>
                  <a:pt x="30" y="323"/>
                </a:lnTo>
                <a:lnTo>
                  <a:pt x="29" y="319"/>
                </a:lnTo>
                <a:lnTo>
                  <a:pt x="24" y="315"/>
                </a:lnTo>
                <a:lnTo>
                  <a:pt x="19" y="314"/>
                </a:lnTo>
                <a:lnTo>
                  <a:pt x="18" y="308"/>
                </a:lnTo>
                <a:lnTo>
                  <a:pt x="20" y="303"/>
                </a:lnTo>
                <a:lnTo>
                  <a:pt x="20" y="297"/>
                </a:lnTo>
                <a:lnTo>
                  <a:pt x="19" y="292"/>
                </a:lnTo>
                <a:lnTo>
                  <a:pt x="20" y="287"/>
                </a:lnTo>
                <a:lnTo>
                  <a:pt x="26" y="284"/>
                </a:lnTo>
                <a:lnTo>
                  <a:pt x="35" y="272"/>
                </a:lnTo>
                <a:lnTo>
                  <a:pt x="38" y="265"/>
                </a:lnTo>
                <a:lnTo>
                  <a:pt x="41" y="259"/>
                </a:lnTo>
                <a:lnTo>
                  <a:pt x="41" y="250"/>
                </a:lnTo>
                <a:lnTo>
                  <a:pt x="43" y="240"/>
                </a:lnTo>
                <a:lnTo>
                  <a:pt x="49" y="238"/>
                </a:lnTo>
                <a:lnTo>
                  <a:pt x="52" y="232"/>
                </a:lnTo>
                <a:lnTo>
                  <a:pt x="69" y="223"/>
                </a:lnTo>
                <a:lnTo>
                  <a:pt x="73" y="217"/>
                </a:lnTo>
                <a:lnTo>
                  <a:pt x="69" y="212"/>
                </a:lnTo>
                <a:lnTo>
                  <a:pt x="60" y="202"/>
                </a:lnTo>
                <a:lnTo>
                  <a:pt x="60" y="196"/>
                </a:lnTo>
                <a:lnTo>
                  <a:pt x="58" y="190"/>
                </a:lnTo>
                <a:lnTo>
                  <a:pt x="58" y="185"/>
                </a:lnTo>
                <a:lnTo>
                  <a:pt x="56" y="178"/>
                </a:lnTo>
                <a:lnTo>
                  <a:pt x="50" y="167"/>
                </a:lnTo>
                <a:lnTo>
                  <a:pt x="50" y="162"/>
                </a:lnTo>
                <a:lnTo>
                  <a:pt x="50" y="156"/>
                </a:lnTo>
                <a:lnTo>
                  <a:pt x="52" y="145"/>
                </a:lnTo>
                <a:lnTo>
                  <a:pt x="57" y="140"/>
                </a:lnTo>
                <a:lnTo>
                  <a:pt x="58" y="128"/>
                </a:lnTo>
                <a:lnTo>
                  <a:pt x="56" y="117"/>
                </a:lnTo>
                <a:lnTo>
                  <a:pt x="57" y="112"/>
                </a:lnTo>
                <a:lnTo>
                  <a:pt x="58" y="105"/>
                </a:lnTo>
                <a:lnTo>
                  <a:pt x="58" y="94"/>
                </a:lnTo>
                <a:lnTo>
                  <a:pt x="58" y="90"/>
                </a:lnTo>
                <a:lnTo>
                  <a:pt x="61" y="84"/>
                </a:lnTo>
                <a:lnTo>
                  <a:pt x="58" y="74"/>
                </a:lnTo>
                <a:lnTo>
                  <a:pt x="60" y="67"/>
                </a:lnTo>
                <a:lnTo>
                  <a:pt x="67" y="63"/>
                </a:lnTo>
                <a:lnTo>
                  <a:pt x="72" y="61"/>
                </a:lnTo>
                <a:lnTo>
                  <a:pt x="77" y="65"/>
                </a:lnTo>
                <a:lnTo>
                  <a:pt x="83" y="65"/>
                </a:lnTo>
                <a:lnTo>
                  <a:pt x="88" y="71"/>
                </a:lnTo>
                <a:lnTo>
                  <a:pt x="90" y="76"/>
                </a:lnTo>
                <a:lnTo>
                  <a:pt x="95" y="78"/>
                </a:lnTo>
                <a:lnTo>
                  <a:pt x="102" y="72"/>
                </a:lnTo>
                <a:lnTo>
                  <a:pt x="106" y="64"/>
                </a:lnTo>
                <a:lnTo>
                  <a:pt x="118" y="0"/>
                </a:lnTo>
                <a:lnTo>
                  <a:pt x="176" y="10"/>
                </a:lnTo>
                <a:lnTo>
                  <a:pt x="265" y="25"/>
                </a:lnTo>
                <a:lnTo>
                  <a:pt x="350" y="37"/>
                </a:lnTo>
                <a:lnTo>
                  <a:pt x="438" y="49"/>
                </a:lnTo>
                <a:lnTo>
                  <a:pt x="380" y="509"/>
                </a:lnTo>
                <a:lnTo>
                  <a:pt x="380" y="512"/>
                </a:lnTo>
                <a:lnTo>
                  <a:pt x="345" y="508"/>
                </a:lnTo>
                <a:lnTo>
                  <a:pt x="242" y="494"/>
                </a:lnTo>
                <a:lnTo>
                  <a:pt x="153" y="444"/>
                </a:lnTo>
                <a:lnTo>
                  <a:pt x="16" y="365"/>
                </a:lnTo>
                <a:lnTo>
                  <a:pt x="0" y="356"/>
                </a:lnTo>
                <a:lnTo>
                  <a:pt x="3" y="350"/>
                </a:lnTo>
                <a:lnTo>
                  <a:pt x="11" y="339"/>
                </a:lnTo>
              </a:path>
            </a:pathLst>
          </a:custGeom>
          <a:noFill/>
          <a:ln w="4763">
            <a:solidFill>
              <a:srgbClr val="ABACB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Freeform 109"/>
          <p:cNvSpPr>
            <a:spLocks/>
          </p:cNvSpPr>
          <p:nvPr/>
        </p:nvSpPr>
        <p:spPr bwMode="auto">
          <a:xfrm>
            <a:off x="3008313" y="1433513"/>
            <a:ext cx="722312" cy="1171575"/>
          </a:xfrm>
          <a:custGeom>
            <a:avLst/>
            <a:gdLst>
              <a:gd name="T0" fmla="*/ 2147483647 w 385"/>
              <a:gd name="T1" fmla="*/ 2147483647 h 624"/>
              <a:gd name="T2" fmla="*/ 2147483647 w 385"/>
              <a:gd name="T3" fmla="*/ 2147483647 h 624"/>
              <a:gd name="T4" fmla="*/ 2147483647 w 385"/>
              <a:gd name="T5" fmla="*/ 2147483647 h 624"/>
              <a:gd name="T6" fmla="*/ 2147483647 w 385"/>
              <a:gd name="T7" fmla="*/ 2147483647 h 624"/>
              <a:gd name="T8" fmla="*/ 2147483647 w 385"/>
              <a:gd name="T9" fmla="*/ 2147483647 h 624"/>
              <a:gd name="T10" fmla="*/ 2147483647 w 385"/>
              <a:gd name="T11" fmla="*/ 2147483647 h 624"/>
              <a:gd name="T12" fmla="*/ 2147483647 w 385"/>
              <a:gd name="T13" fmla="*/ 2147483647 h 624"/>
              <a:gd name="T14" fmla="*/ 2147483647 w 385"/>
              <a:gd name="T15" fmla="*/ 2147483647 h 624"/>
              <a:gd name="T16" fmla="*/ 2147483647 w 385"/>
              <a:gd name="T17" fmla="*/ 2147483647 h 624"/>
              <a:gd name="T18" fmla="*/ 2147483647 w 385"/>
              <a:gd name="T19" fmla="*/ 2147483647 h 624"/>
              <a:gd name="T20" fmla="*/ 2147483647 w 385"/>
              <a:gd name="T21" fmla="*/ 2147483647 h 624"/>
              <a:gd name="T22" fmla="*/ 2147483647 w 385"/>
              <a:gd name="T23" fmla="*/ 2147483647 h 624"/>
              <a:gd name="T24" fmla="*/ 2147483647 w 385"/>
              <a:gd name="T25" fmla="*/ 2147483647 h 624"/>
              <a:gd name="T26" fmla="*/ 2147483647 w 385"/>
              <a:gd name="T27" fmla="*/ 2147483647 h 624"/>
              <a:gd name="T28" fmla="*/ 2147483647 w 385"/>
              <a:gd name="T29" fmla="*/ 2147483647 h 624"/>
              <a:gd name="T30" fmla="*/ 2147483647 w 385"/>
              <a:gd name="T31" fmla="*/ 2147483647 h 624"/>
              <a:gd name="T32" fmla="*/ 2147483647 w 385"/>
              <a:gd name="T33" fmla="*/ 0 h 624"/>
              <a:gd name="T34" fmla="*/ 2147483647 w 385"/>
              <a:gd name="T35" fmla="*/ 2147483647 h 624"/>
              <a:gd name="T36" fmla="*/ 2147483647 w 385"/>
              <a:gd name="T37" fmla="*/ 2147483647 h 624"/>
              <a:gd name="T38" fmla="*/ 2147483647 w 385"/>
              <a:gd name="T39" fmla="*/ 2147483647 h 624"/>
              <a:gd name="T40" fmla="*/ 2147483647 w 385"/>
              <a:gd name="T41" fmla="*/ 2147483647 h 624"/>
              <a:gd name="T42" fmla="*/ 2147483647 w 385"/>
              <a:gd name="T43" fmla="*/ 2147483647 h 624"/>
              <a:gd name="T44" fmla="*/ 2147483647 w 385"/>
              <a:gd name="T45" fmla="*/ 2147483647 h 624"/>
              <a:gd name="T46" fmla="*/ 2147483647 w 385"/>
              <a:gd name="T47" fmla="*/ 2147483647 h 624"/>
              <a:gd name="T48" fmla="*/ 2147483647 w 385"/>
              <a:gd name="T49" fmla="*/ 2147483647 h 624"/>
              <a:gd name="T50" fmla="*/ 2147483647 w 385"/>
              <a:gd name="T51" fmla="*/ 2147483647 h 624"/>
              <a:gd name="T52" fmla="*/ 2147483647 w 385"/>
              <a:gd name="T53" fmla="*/ 2147483647 h 624"/>
              <a:gd name="T54" fmla="*/ 2147483647 w 385"/>
              <a:gd name="T55" fmla="*/ 2147483647 h 624"/>
              <a:gd name="T56" fmla="*/ 2147483647 w 385"/>
              <a:gd name="T57" fmla="*/ 2147483647 h 624"/>
              <a:gd name="T58" fmla="*/ 2147483647 w 385"/>
              <a:gd name="T59" fmla="*/ 2147483647 h 624"/>
              <a:gd name="T60" fmla="*/ 2147483647 w 385"/>
              <a:gd name="T61" fmla="*/ 2147483647 h 624"/>
              <a:gd name="T62" fmla="*/ 2147483647 w 385"/>
              <a:gd name="T63" fmla="*/ 2147483647 h 624"/>
              <a:gd name="T64" fmla="*/ 2147483647 w 385"/>
              <a:gd name="T65" fmla="*/ 2147483647 h 624"/>
              <a:gd name="T66" fmla="*/ 2147483647 w 385"/>
              <a:gd name="T67" fmla="*/ 2147483647 h 624"/>
              <a:gd name="T68" fmla="*/ 2147483647 w 385"/>
              <a:gd name="T69" fmla="*/ 2147483647 h 624"/>
              <a:gd name="T70" fmla="*/ 2147483647 w 385"/>
              <a:gd name="T71" fmla="*/ 2147483647 h 624"/>
              <a:gd name="T72" fmla="*/ 2147483647 w 385"/>
              <a:gd name="T73" fmla="*/ 2147483647 h 624"/>
              <a:gd name="T74" fmla="*/ 2147483647 w 385"/>
              <a:gd name="T75" fmla="*/ 2147483647 h 624"/>
              <a:gd name="T76" fmla="*/ 2147483647 w 385"/>
              <a:gd name="T77" fmla="*/ 2147483647 h 624"/>
              <a:gd name="T78" fmla="*/ 2147483647 w 385"/>
              <a:gd name="T79" fmla="*/ 2147483647 h 624"/>
              <a:gd name="T80" fmla="*/ 2147483647 w 385"/>
              <a:gd name="T81" fmla="*/ 2147483647 h 624"/>
              <a:gd name="T82" fmla="*/ 2147483647 w 385"/>
              <a:gd name="T83" fmla="*/ 2147483647 h 624"/>
              <a:gd name="T84" fmla="*/ 2147483647 w 385"/>
              <a:gd name="T85" fmla="*/ 2147483647 h 624"/>
              <a:gd name="T86" fmla="*/ 2147483647 w 385"/>
              <a:gd name="T87" fmla="*/ 2147483647 h 624"/>
              <a:gd name="T88" fmla="*/ 2147483647 w 385"/>
              <a:gd name="T89" fmla="*/ 2147483647 h 624"/>
              <a:gd name="T90" fmla="*/ 2147483647 w 385"/>
              <a:gd name="T91" fmla="*/ 2147483647 h 624"/>
              <a:gd name="T92" fmla="*/ 2147483647 w 385"/>
              <a:gd name="T93" fmla="*/ 2147483647 h 624"/>
              <a:gd name="T94" fmla="*/ 2147483647 w 385"/>
              <a:gd name="T95" fmla="*/ 2147483647 h 624"/>
              <a:gd name="T96" fmla="*/ 2147483647 w 385"/>
              <a:gd name="T97" fmla="*/ 2147483647 h 624"/>
              <a:gd name="T98" fmla="*/ 2147483647 w 385"/>
              <a:gd name="T99" fmla="*/ 2147483647 h 624"/>
              <a:gd name="T100" fmla="*/ 2147483647 w 385"/>
              <a:gd name="T101" fmla="*/ 2147483647 h 624"/>
              <a:gd name="T102" fmla="*/ 2147483647 w 385"/>
              <a:gd name="T103" fmla="*/ 2147483647 h 624"/>
              <a:gd name="T104" fmla="*/ 2147483647 w 385"/>
              <a:gd name="T105" fmla="*/ 2147483647 h 624"/>
              <a:gd name="T106" fmla="*/ 2147483647 w 385"/>
              <a:gd name="T107" fmla="*/ 2147483647 h 624"/>
              <a:gd name="T108" fmla="*/ 2147483647 w 385"/>
              <a:gd name="T109" fmla="*/ 2147483647 h 624"/>
              <a:gd name="T110" fmla="*/ 2147483647 w 385"/>
              <a:gd name="T111" fmla="*/ 2147483647 h 624"/>
              <a:gd name="T112" fmla="*/ 2147483647 w 385"/>
              <a:gd name="T113" fmla="*/ 2147483647 h 624"/>
              <a:gd name="T114" fmla="*/ 2147483647 w 385"/>
              <a:gd name="T115" fmla="*/ 2147483647 h 624"/>
              <a:gd name="T116" fmla="*/ 2147483647 w 385"/>
              <a:gd name="T117" fmla="*/ 2147483647 h 624"/>
              <a:gd name="T118" fmla="*/ 2147483647 w 385"/>
              <a:gd name="T119" fmla="*/ 2147483647 h 624"/>
              <a:gd name="T120" fmla="*/ 2147483647 w 385"/>
              <a:gd name="T121" fmla="*/ 2147483647 h 62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385"/>
              <a:gd name="T184" fmla="*/ 0 h 624"/>
              <a:gd name="T185" fmla="*/ 385 w 385"/>
              <a:gd name="T186" fmla="*/ 624 h 62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385" h="624">
                <a:moveTo>
                  <a:pt x="0" y="560"/>
                </a:moveTo>
                <a:lnTo>
                  <a:pt x="29" y="415"/>
                </a:lnTo>
                <a:lnTo>
                  <a:pt x="32" y="411"/>
                </a:lnTo>
                <a:lnTo>
                  <a:pt x="35" y="410"/>
                </a:lnTo>
                <a:lnTo>
                  <a:pt x="39" y="399"/>
                </a:lnTo>
                <a:lnTo>
                  <a:pt x="40" y="392"/>
                </a:lnTo>
                <a:lnTo>
                  <a:pt x="44" y="387"/>
                </a:lnTo>
                <a:lnTo>
                  <a:pt x="40" y="381"/>
                </a:lnTo>
                <a:lnTo>
                  <a:pt x="36" y="379"/>
                </a:lnTo>
                <a:lnTo>
                  <a:pt x="31" y="377"/>
                </a:lnTo>
                <a:lnTo>
                  <a:pt x="28" y="373"/>
                </a:lnTo>
                <a:lnTo>
                  <a:pt x="32" y="357"/>
                </a:lnTo>
                <a:lnTo>
                  <a:pt x="38" y="353"/>
                </a:lnTo>
                <a:lnTo>
                  <a:pt x="44" y="342"/>
                </a:lnTo>
                <a:lnTo>
                  <a:pt x="53" y="336"/>
                </a:lnTo>
                <a:lnTo>
                  <a:pt x="57" y="331"/>
                </a:lnTo>
                <a:lnTo>
                  <a:pt x="59" y="326"/>
                </a:lnTo>
                <a:lnTo>
                  <a:pt x="61" y="322"/>
                </a:lnTo>
                <a:lnTo>
                  <a:pt x="70" y="311"/>
                </a:lnTo>
                <a:lnTo>
                  <a:pt x="78" y="296"/>
                </a:lnTo>
                <a:lnTo>
                  <a:pt x="89" y="282"/>
                </a:lnTo>
                <a:lnTo>
                  <a:pt x="93" y="277"/>
                </a:lnTo>
                <a:lnTo>
                  <a:pt x="91" y="266"/>
                </a:lnTo>
                <a:lnTo>
                  <a:pt x="81" y="256"/>
                </a:lnTo>
                <a:lnTo>
                  <a:pt x="78" y="254"/>
                </a:lnTo>
                <a:lnTo>
                  <a:pt x="76" y="248"/>
                </a:lnTo>
                <a:lnTo>
                  <a:pt x="76" y="240"/>
                </a:lnTo>
                <a:lnTo>
                  <a:pt x="74" y="236"/>
                </a:lnTo>
                <a:lnTo>
                  <a:pt x="76" y="220"/>
                </a:lnTo>
                <a:lnTo>
                  <a:pt x="73" y="209"/>
                </a:lnTo>
                <a:lnTo>
                  <a:pt x="76" y="204"/>
                </a:lnTo>
                <a:lnTo>
                  <a:pt x="77" y="187"/>
                </a:lnTo>
                <a:lnTo>
                  <a:pt x="116" y="3"/>
                </a:lnTo>
                <a:lnTo>
                  <a:pt x="118" y="0"/>
                </a:lnTo>
                <a:lnTo>
                  <a:pt x="158" y="8"/>
                </a:lnTo>
                <a:lnTo>
                  <a:pt x="171" y="11"/>
                </a:lnTo>
                <a:lnTo>
                  <a:pt x="169" y="14"/>
                </a:lnTo>
                <a:lnTo>
                  <a:pt x="154" y="91"/>
                </a:lnTo>
                <a:lnTo>
                  <a:pt x="162" y="107"/>
                </a:lnTo>
                <a:lnTo>
                  <a:pt x="162" y="110"/>
                </a:lnTo>
                <a:lnTo>
                  <a:pt x="166" y="121"/>
                </a:lnTo>
                <a:lnTo>
                  <a:pt x="168" y="126"/>
                </a:lnTo>
                <a:lnTo>
                  <a:pt x="165" y="132"/>
                </a:lnTo>
                <a:lnTo>
                  <a:pt x="169" y="137"/>
                </a:lnTo>
                <a:lnTo>
                  <a:pt x="162" y="137"/>
                </a:lnTo>
                <a:lnTo>
                  <a:pt x="172" y="148"/>
                </a:lnTo>
                <a:lnTo>
                  <a:pt x="173" y="153"/>
                </a:lnTo>
                <a:lnTo>
                  <a:pt x="181" y="157"/>
                </a:lnTo>
                <a:lnTo>
                  <a:pt x="183" y="163"/>
                </a:lnTo>
                <a:lnTo>
                  <a:pt x="187" y="167"/>
                </a:lnTo>
                <a:lnTo>
                  <a:pt x="188" y="172"/>
                </a:lnTo>
                <a:lnTo>
                  <a:pt x="195" y="183"/>
                </a:lnTo>
                <a:lnTo>
                  <a:pt x="199" y="189"/>
                </a:lnTo>
                <a:lnTo>
                  <a:pt x="199" y="191"/>
                </a:lnTo>
                <a:lnTo>
                  <a:pt x="199" y="197"/>
                </a:lnTo>
                <a:lnTo>
                  <a:pt x="204" y="201"/>
                </a:lnTo>
                <a:lnTo>
                  <a:pt x="207" y="206"/>
                </a:lnTo>
                <a:lnTo>
                  <a:pt x="213" y="206"/>
                </a:lnTo>
                <a:lnTo>
                  <a:pt x="211" y="212"/>
                </a:lnTo>
                <a:lnTo>
                  <a:pt x="217" y="214"/>
                </a:lnTo>
                <a:lnTo>
                  <a:pt x="223" y="214"/>
                </a:lnTo>
                <a:lnTo>
                  <a:pt x="228" y="216"/>
                </a:lnTo>
                <a:lnTo>
                  <a:pt x="222" y="232"/>
                </a:lnTo>
                <a:lnTo>
                  <a:pt x="217" y="243"/>
                </a:lnTo>
                <a:lnTo>
                  <a:pt x="215" y="248"/>
                </a:lnTo>
                <a:lnTo>
                  <a:pt x="211" y="254"/>
                </a:lnTo>
                <a:lnTo>
                  <a:pt x="213" y="258"/>
                </a:lnTo>
                <a:lnTo>
                  <a:pt x="210" y="263"/>
                </a:lnTo>
                <a:lnTo>
                  <a:pt x="214" y="269"/>
                </a:lnTo>
                <a:lnTo>
                  <a:pt x="211" y="280"/>
                </a:lnTo>
                <a:lnTo>
                  <a:pt x="206" y="281"/>
                </a:lnTo>
                <a:lnTo>
                  <a:pt x="203" y="285"/>
                </a:lnTo>
                <a:lnTo>
                  <a:pt x="204" y="292"/>
                </a:lnTo>
                <a:lnTo>
                  <a:pt x="200" y="296"/>
                </a:lnTo>
                <a:lnTo>
                  <a:pt x="199" y="301"/>
                </a:lnTo>
                <a:lnTo>
                  <a:pt x="206" y="304"/>
                </a:lnTo>
                <a:lnTo>
                  <a:pt x="210" y="311"/>
                </a:lnTo>
                <a:lnTo>
                  <a:pt x="215" y="309"/>
                </a:lnTo>
                <a:lnTo>
                  <a:pt x="237" y="299"/>
                </a:lnTo>
                <a:lnTo>
                  <a:pt x="238" y="303"/>
                </a:lnTo>
                <a:lnTo>
                  <a:pt x="242" y="308"/>
                </a:lnTo>
                <a:lnTo>
                  <a:pt x="242" y="319"/>
                </a:lnTo>
                <a:lnTo>
                  <a:pt x="245" y="332"/>
                </a:lnTo>
                <a:lnTo>
                  <a:pt x="249" y="343"/>
                </a:lnTo>
                <a:lnTo>
                  <a:pt x="253" y="349"/>
                </a:lnTo>
                <a:lnTo>
                  <a:pt x="255" y="354"/>
                </a:lnTo>
                <a:lnTo>
                  <a:pt x="255" y="360"/>
                </a:lnTo>
                <a:lnTo>
                  <a:pt x="252" y="366"/>
                </a:lnTo>
                <a:lnTo>
                  <a:pt x="253" y="372"/>
                </a:lnTo>
                <a:lnTo>
                  <a:pt x="257" y="377"/>
                </a:lnTo>
                <a:lnTo>
                  <a:pt x="264" y="374"/>
                </a:lnTo>
                <a:lnTo>
                  <a:pt x="270" y="380"/>
                </a:lnTo>
                <a:lnTo>
                  <a:pt x="272" y="389"/>
                </a:lnTo>
                <a:lnTo>
                  <a:pt x="271" y="395"/>
                </a:lnTo>
                <a:lnTo>
                  <a:pt x="274" y="400"/>
                </a:lnTo>
                <a:lnTo>
                  <a:pt x="272" y="404"/>
                </a:lnTo>
                <a:lnTo>
                  <a:pt x="276" y="410"/>
                </a:lnTo>
                <a:lnTo>
                  <a:pt x="280" y="415"/>
                </a:lnTo>
                <a:lnTo>
                  <a:pt x="283" y="414"/>
                </a:lnTo>
                <a:lnTo>
                  <a:pt x="283" y="408"/>
                </a:lnTo>
                <a:lnTo>
                  <a:pt x="289" y="407"/>
                </a:lnTo>
                <a:lnTo>
                  <a:pt x="299" y="408"/>
                </a:lnTo>
                <a:lnTo>
                  <a:pt x="305" y="410"/>
                </a:lnTo>
                <a:lnTo>
                  <a:pt x="310" y="410"/>
                </a:lnTo>
                <a:lnTo>
                  <a:pt x="316" y="406"/>
                </a:lnTo>
                <a:lnTo>
                  <a:pt x="318" y="404"/>
                </a:lnTo>
                <a:lnTo>
                  <a:pt x="329" y="408"/>
                </a:lnTo>
                <a:lnTo>
                  <a:pt x="339" y="408"/>
                </a:lnTo>
                <a:lnTo>
                  <a:pt x="346" y="412"/>
                </a:lnTo>
                <a:lnTo>
                  <a:pt x="350" y="410"/>
                </a:lnTo>
                <a:lnTo>
                  <a:pt x="360" y="414"/>
                </a:lnTo>
                <a:lnTo>
                  <a:pt x="360" y="410"/>
                </a:lnTo>
                <a:lnTo>
                  <a:pt x="369" y="399"/>
                </a:lnTo>
                <a:lnTo>
                  <a:pt x="374" y="400"/>
                </a:lnTo>
                <a:lnTo>
                  <a:pt x="377" y="410"/>
                </a:lnTo>
                <a:lnTo>
                  <a:pt x="381" y="417"/>
                </a:lnTo>
                <a:lnTo>
                  <a:pt x="385" y="421"/>
                </a:lnTo>
                <a:lnTo>
                  <a:pt x="355" y="624"/>
                </a:lnTo>
                <a:lnTo>
                  <a:pt x="284" y="615"/>
                </a:lnTo>
                <a:lnTo>
                  <a:pt x="200" y="600"/>
                </a:lnTo>
                <a:lnTo>
                  <a:pt x="177" y="596"/>
                </a:lnTo>
                <a:lnTo>
                  <a:pt x="96" y="581"/>
                </a:lnTo>
                <a:lnTo>
                  <a:pt x="0" y="56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" name="Freeform 111"/>
          <p:cNvSpPr>
            <a:spLocks/>
          </p:cNvSpPr>
          <p:nvPr/>
        </p:nvSpPr>
        <p:spPr bwMode="auto">
          <a:xfrm>
            <a:off x="3206750" y="2552700"/>
            <a:ext cx="679450" cy="854075"/>
          </a:xfrm>
          <a:custGeom>
            <a:avLst/>
            <a:gdLst>
              <a:gd name="T0" fmla="*/ 0 w 362"/>
              <a:gd name="T1" fmla="*/ 2147483647 h 455"/>
              <a:gd name="T2" fmla="*/ 2147483647 w 362"/>
              <a:gd name="T3" fmla="*/ 0 h 455"/>
              <a:gd name="T4" fmla="*/ 2147483647 w 362"/>
              <a:gd name="T5" fmla="*/ 2147483647 h 455"/>
              <a:gd name="T6" fmla="*/ 2147483647 w 362"/>
              <a:gd name="T7" fmla="*/ 2147483647 h 455"/>
              <a:gd name="T8" fmla="*/ 2147483647 w 362"/>
              <a:gd name="T9" fmla="*/ 2147483647 h 455"/>
              <a:gd name="T10" fmla="*/ 2147483647 w 362"/>
              <a:gd name="T11" fmla="*/ 2147483647 h 455"/>
              <a:gd name="T12" fmla="*/ 2147483647 w 362"/>
              <a:gd name="T13" fmla="*/ 2147483647 h 455"/>
              <a:gd name="T14" fmla="*/ 2147483647 w 362"/>
              <a:gd name="T15" fmla="*/ 2147483647 h 455"/>
              <a:gd name="T16" fmla="*/ 2147483647 w 362"/>
              <a:gd name="T17" fmla="*/ 2147483647 h 455"/>
              <a:gd name="T18" fmla="*/ 2147483647 w 362"/>
              <a:gd name="T19" fmla="*/ 2147483647 h 455"/>
              <a:gd name="T20" fmla="*/ 2147483647 w 362"/>
              <a:gd name="T21" fmla="*/ 2147483647 h 455"/>
              <a:gd name="T22" fmla="*/ 0 w 362"/>
              <a:gd name="T23" fmla="*/ 2147483647 h 4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62"/>
              <a:gd name="T37" fmla="*/ 0 h 455"/>
              <a:gd name="T38" fmla="*/ 362 w 362"/>
              <a:gd name="T39" fmla="*/ 455 h 4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62" h="455">
                <a:moveTo>
                  <a:pt x="0" y="406"/>
                </a:moveTo>
                <a:lnTo>
                  <a:pt x="73" y="0"/>
                </a:lnTo>
                <a:lnTo>
                  <a:pt x="96" y="4"/>
                </a:lnTo>
                <a:lnTo>
                  <a:pt x="180" y="19"/>
                </a:lnTo>
                <a:lnTo>
                  <a:pt x="251" y="28"/>
                </a:lnTo>
                <a:lnTo>
                  <a:pt x="239" y="111"/>
                </a:lnTo>
                <a:lnTo>
                  <a:pt x="362" y="127"/>
                </a:lnTo>
                <a:lnTo>
                  <a:pt x="320" y="455"/>
                </a:lnTo>
                <a:lnTo>
                  <a:pt x="232" y="443"/>
                </a:lnTo>
                <a:lnTo>
                  <a:pt x="147" y="431"/>
                </a:lnTo>
                <a:lnTo>
                  <a:pt x="58" y="416"/>
                </a:lnTo>
                <a:lnTo>
                  <a:pt x="0" y="406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" name="Freeform 113"/>
          <p:cNvSpPr>
            <a:spLocks/>
          </p:cNvSpPr>
          <p:nvPr/>
        </p:nvSpPr>
        <p:spPr bwMode="auto">
          <a:xfrm>
            <a:off x="3305175" y="1455738"/>
            <a:ext cx="1250950" cy="776287"/>
          </a:xfrm>
          <a:custGeom>
            <a:avLst/>
            <a:gdLst>
              <a:gd name="T0" fmla="*/ 2147483647 w 666"/>
              <a:gd name="T1" fmla="*/ 2147483647 h 414"/>
              <a:gd name="T2" fmla="*/ 2147483647 w 666"/>
              <a:gd name="T3" fmla="*/ 2147483647 h 414"/>
              <a:gd name="T4" fmla="*/ 0 w 666"/>
              <a:gd name="T5" fmla="*/ 2147483647 h 414"/>
              <a:gd name="T6" fmla="*/ 2147483647 w 666"/>
              <a:gd name="T7" fmla="*/ 0 h 414"/>
              <a:gd name="T8" fmla="*/ 2147483647 w 666"/>
              <a:gd name="T9" fmla="*/ 2147483647 h 414"/>
              <a:gd name="T10" fmla="*/ 2147483647 w 666"/>
              <a:gd name="T11" fmla="*/ 2147483647 h 414"/>
              <a:gd name="T12" fmla="*/ 2147483647 w 666"/>
              <a:gd name="T13" fmla="*/ 2147483647 h 414"/>
              <a:gd name="T14" fmla="*/ 2147483647 w 666"/>
              <a:gd name="T15" fmla="*/ 2147483647 h 414"/>
              <a:gd name="T16" fmla="*/ 2147483647 w 666"/>
              <a:gd name="T17" fmla="*/ 2147483647 h 414"/>
              <a:gd name="T18" fmla="*/ 2147483647 w 666"/>
              <a:gd name="T19" fmla="*/ 2147483647 h 414"/>
              <a:gd name="T20" fmla="*/ 2147483647 w 666"/>
              <a:gd name="T21" fmla="*/ 2147483647 h 414"/>
              <a:gd name="T22" fmla="*/ 2147483647 w 666"/>
              <a:gd name="T23" fmla="*/ 2147483647 h 414"/>
              <a:gd name="T24" fmla="*/ 2147483647 w 666"/>
              <a:gd name="T25" fmla="*/ 2147483647 h 414"/>
              <a:gd name="T26" fmla="*/ 2147483647 w 666"/>
              <a:gd name="T27" fmla="*/ 2147483647 h 414"/>
              <a:gd name="T28" fmla="*/ 2147483647 w 666"/>
              <a:gd name="T29" fmla="*/ 2147483647 h 414"/>
              <a:gd name="T30" fmla="*/ 2147483647 w 666"/>
              <a:gd name="T31" fmla="*/ 2147483647 h 414"/>
              <a:gd name="T32" fmla="*/ 2147483647 w 666"/>
              <a:gd name="T33" fmla="*/ 2147483647 h 414"/>
              <a:gd name="T34" fmla="*/ 2147483647 w 666"/>
              <a:gd name="T35" fmla="*/ 2147483647 h 414"/>
              <a:gd name="T36" fmla="*/ 2147483647 w 666"/>
              <a:gd name="T37" fmla="*/ 2147483647 h 414"/>
              <a:gd name="T38" fmla="*/ 2147483647 w 666"/>
              <a:gd name="T39" fmla="*/ 2147483647 h 414"/>
              <a:gd name="T40" fmla="*/ 2147483647 w 666"/>
              <a:gd name="T41" fmla="*/ 2147483647 h 414"/>
              <a:gd name="T42" fmla="*/ 2147483647 w 666"/>
              <a:gd name="T43" fmla="*/ 2147483647 h 414"/>
              <a:gd name="T44" fmla="*/ 2147483647 w 666"/>
              <a:gd name="T45" fmla="*/ 2147483647 h 414"/>
              <a:gd name="T46" fmla="*/ 2147483647 w 666"/>
              <a:gd name="T47" fmla="*/ 2147483647 h 414"/>
              <a:gd name="T48" fmla="*/ 2147483647 w 666"/>
              <a:gd name="T49" fmla="*/ 2147483647 h 414"/>
              <a:gd name="T50" fmla="*/ 2147483647 w 666"/>
              <a:gd name="T51" fmla="*/ 2147483647 h 414"/>
              <a:gd name="T52" fmla="*/ 2147483647 w 666"/>
              <a:gd name="T53" fmla="*/ 2147483647 h 414"/>
              <a:gd name="T54" fmla="*/ 2147483647 w 666"/>
              <a:gd name="T55" fmla="*/ 2147483647 h 414"/>
              <a:gd name="T56" fmla="*/ 2147483647 w 666"/>
              <a:gd name="T57" fmla="*/ 2147483647 h 414"/>
              <a:gd name="T58" fmla="*/ 2147483647 w 666"/>
              <a:gd name="T59" fmla="*/ 2147483647 h 414"/>
              <a:gd name="T60" fmla="*/ 2147483647 w 666"/>
              <a:gd name="T61" fmla="*/ 2147483647 h 414"/>
              <a:gd name="T62" fmla="*/ 2147483647 w 666"/>
              <a:gd name="T63" fmla="*/ 2147483647 h 414"/>
              <a:gd name="T64" fmla="*/ 2147483647 w 666"/>
              <a:gd name="T65" fmla="*/ 2147483647 h 414"/>
              <a:gd name="T66" fmla="*/ 2147483647 w 666"/>
              <a:gd name="T67" fmla="*/ 2147483647 h 414"/>
              <a:gd name="T68" fmla="*/ 2147483647 w 666"/>
              <a:gd name="T69" fmla="*/ 2147483647 h 414"/>
              <a:gd name="T70" fmla="*/ 2147483647 w 666"/>
              <a:gd name="T71" fmla="*/ 2147483647 h 414"/>
              <a:gd name="T72" fmla="*/ 2147483647 w 666"/>
              <a:gd name="T73" fmla="*/ 2147483647 h 414"/>
              <a:gd name="T74" fmla="*/ 2147483647 w 666"/>
              <a:gd name="T75" fmla="*/ 2147483647 h 414"/>
              <a:gd name="T76" fmla="*/ 2147483647 w 666"/>
              <a:gd name="T77" fmla="*/ 2147483647 h 414"/>
              <a:gd name="T78" fmla="*/ 2147483647 w 666"/>
              <a:gd name="T79" fmla="*/ 2147483647 h 414"/>
              <a:gd name="T80" fmla="*/ 2147483647 w 666"/>
              <a:gd name="T81" fmla="*/ 2147483647 h 414"/>
              <a:gd name="T82" fmla="*/ 2147483647 w 666"/>
              <a:gd name="T83" fmla="*/ 2147483647 h 414"/>
              <a:gd name="T84" fmla="*/ 2147483647 w 666"/>
              <a:gd name="T85" fmla="*/ 2147483647 h 414"/>
              <a:gd name="T86" fmla="*/ 2147483647 w 666"/>
              <a:gd name="T87" fmla="*/ 2147483647 h 414"/>
              <a:gd name="T88" fmla="*/ 2147483647 w 666"/>
              <a:gd name="T89" fmla="*/ 2147483647 h 414"/>
              <a:gd name="T90" fmla="*/ 2147483647 w 666"/>
              <a:gd name="T91" fmla="*/ 2147483647 h 414"/>
              <a:gd name="T92" fmla="*/ 2147483647 w 666"/>
              <a:gd name="T93" fmla="*/ 2147483647 h 414"/>
              <a:gd name="T94" fmla="*/ 2147483647 w 666"/>
              <a:gd name="T95" fmla="*/ 2147483647 h 414"/>
              <a:gd name="T96" fmla="*/ 2147483647 w 666"/>
              <a:gd name="T97" fmla="*/ 2147483647 h 41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66"/>
              <a:gd name="T148" fmla="*/ 0 h 414"/>
              <a:gd name="T149" fmla="*/ 666 w 666"/>
              <a:gd name="T150" fmla="*/ 414 h 414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66" h="414">
                <a:moveTo>
                  <a:pt x="11" y="121"/>
                </a:moveTo>
                <a:lnTo>
                  <a:pt x="14" y="115"/>
                </a:lnTo>
                <a:lnTo>
                  <a:pt x="12" y="110"/>
                </a:lnTo>
                <a:lnTo>
                  <a:pt x="8" y="99"/>
                </a:lnTo>
                <a:lnTo>
                  <a:pt x="8" y="96"/>
                </a:lnTo>
                <a:lnTo>
                  <a:pt x="0" y="80"/>
                </a:lnTo>
                <a:lnTo>
                  <a:pt x="15" y="3"/>
                </a:lnTo>
                <a:lnTo>
                  <a:pt x="17" y="0"/>
                </a:lnTo>
                <a:lnTo>
                  <a:pt x="95" y="16"/>
                </a:lnTo>
                <a:lnTo>
                  <a:pt x="235" y="39"/>
                </a:lnTo>
                <a:lnTo>
                  <a:pt x="357" y="57"/>
                </a:lnTo>
                <a:lnTo>
                  <a:pt x="437" y="66"/>
                </a:lnTo>
                <a:lnTo>
                  <a:pt x="521" y="76"/>
                </a:lnTo>
                <a:lnTo>
                  <a:pt x="627" y="87"/>
                </a:lnTo>
                <a:lnTo>
                  <a:pt x="666" y="90"/>
                </a:lnTo>
                <a:lnTo>
                  <a:pt x="666" y="91"/>
                </a:lnTo>
                <a:lnTo>
                  <a:pt x="649" y="338"/>
                </a:lnTo>
                <a:lnTo>
                  <a:pt x="645" y="408"/>
                </a:lnTo>
                <a:lnTo>
                  <a:pt x="642" y="414"/>
                </a:lnTo>
                <a:lnTo>
                  <a:pt x="563" y="408"/>
                </a:lnTo>
                <a:lnTo>
                  <a:pt x="451" y="397"/>
                </a:lnTo>
                <a:lnTo>
                  <a:pt x="347" y="385"/>
                </a:lnTo>
                <a:lnTo>
                  <a:pt x="242" y="370"/>
                </a:lnTo>
                <a:lnTo>
                  <a:pt x="236" y="374"/>
                </a:lnTo>
                <a:lnTo>
                  <a:pt x="231" y="410"/>
                </a:lnTo>
                <a:lnTo>
                  <a:pt x="227" y="406"/>
                </a:lnTo>
                <a:lnTo>
                  <a:pt x="223" y="399"/>
                </a:lnTo>
                <a:lnTo>
                  <a:pt x="220" y="389"/>
                </a:lnTo>
                <a:lnTo>
                  <a:pt x="215" y="388"/>
                </a:lnTo>
                <a:lnTo>
                  <a:pt x="206" y="399"/>
                </a:lnTo>
                <a:lnTo>
                  <a:pt x="206" y="403"/>
                </a:lnTo>
                <a:lnTo>
                  <a:pt x="196" y="399"/>
                </a:lnTo>
                <a:lnTo>
                  <a:pt x="192" y="401"/>
                </a:lnTo>
                <a:lnTo>
                  <a:pt x="185" y="397"/>
                </a:lnTo>
                <a:lnTo>
                  <a:pt x="175" y="397"/>
                </a:lnTo>
                <a:lnTo>
                  <a:pt x="164" y="393"/>
                </a:lnTo>
                <a:lnTo>
                  <a:pt x="162" y="395"/>
                </a:lnTo>
                <a:lnTo>
                  <a:pt x="156" y="399"/>
                </a:lnTo>
                <a:lnTo>
                  <a:pt x="151" y="399"/>
                </a:lnTo>
                <a:lnTo>
                  <a:pt x="145" y="397"/>
                </a:lnTo>
                <a:lnTo>
                  <a:pt x="135" y="396"/>
                </a:lnTo>
                <a:lnTo>
                  <a:pt x="129" y="397"/>
                </a:lnTo>
                <a:lnTo>
                  <a:pt x="129" y="403"/>
                </a:lnTo>
                <a:lnTo>
                  <a:pt x="126" y="404"/>
                </a:lnTo>
                <a:lnTo>
                  <a:pt x="122" y="399"/>
                </a:lnTo>
                <a:lnTo>
                  <a:pt x="118" y="393"/>
                </a:lnTo>
                <a:lnTo>
                  <a:pt x="120" y="389"/>
                </a:lnTo>
                <a:lnTo>
                  <a:pt x="117" y="384"/>
                </a:lnTo>
                <a:lnTo>
                  <a:pt x="118" y="378"/>
                </a:lnTo>
                <a:lnTo>
                  <a:pt x="116" y="369"/>
                </a:lnTo>
                <a:lnTo>
                  <a:pt x="110" y="363"/>
                </a:lnTo>
                <a:lnTo>
                  <a:pt x="103" y="366"/>
                </a:lnTo>
                <a:lnTo>
                  <a:pt x="99" y="361"/>
                </a:lnTo>
                <a:lnTo>
                  <a:pt x="98" y="355"/>
                </a:lnTo>
                <a:lnTo>
                  <a:pt x="101" y="349"/>
                </a:lnTo>
                <a:lnTo>
                  <a:pt x="101" y="343"/>
                </a:lnTo>
                <a:lnTo>
                  <a:pt x="99" y="338"/>
                </a:lnTo>
                <a:lnTo>
                  <a:pt x="95" y="332"/>
                </a:lnTo>
                <a:lnTo>
                  <a:pt x="91" y="321"/>
                </a:lnTo>
                <a:lnTo>
                  <a:pt x="88" y="308"/>
                </a:lnTo>
                <a:lnTo>
                  <a:pt x="88" y="297"/>
                </a:lnTo>
                <a:lnTo>
                  <a:pt x="84" y="292"/>
                </a:lnTo>
                <a:lnTo>
                  <a:pt x="83" y="288"/>
                </a:lnTo>
                <a:lnTo>
                  <a:pt x="61" y="298"/>
                </a:lnTo>
                <a:lnTo>
                  <a:pt x="56" y="300"/>
                </a:lnTo>
                <a:lnTo>
                  <a:pt x="52" y="293"/>
                </a:lnTo>
                <a:lnTo>
                  <a:pt x="45" y="290"/>
                </a:lnTo>
                <a:lnTo>
                  <a:pt x="46" y="285"/>
                </a:lnTo>
                <a:lnTo>
                  <a:pt x="50" y="281"/>
                </a:lnTo>
                <a:lnTo>
                  <a:pt x="49" y="274"/>
                </a:lnTo>
                <a:lnTo>
                  <a:pt x="52" y="270"/>
                </a:lnTo>
                <a:lnTo>
                  <a:pt x="57" y="269"/>
                </a:lnTo>
                <a:lnTo>
                  <a:pt x="60" y="258"/>
                </a:lnTo>
                <a:lnTo>
                  <a:pt x="56" y="252"/>
                </a:lnTo>
                <a:lnTo>
                  <a:pt x="59" y="247"/>
                </a:lnTo>
                <a:lnTo>
                  <a:pt x="57" y="243"/>
                </a:lnTo>
                <a:lnTo>
                  <a:pt x="61" y="237"/>
                </a:lnTo>
                <a:lnTo>
                  <a:pt x="63" y="232"/>
                </a:lnTo>
                <a:lnTo>
                  <a:pt x="68" y="221"/>
                </a:lnTo>
                <a:lnTo>
                  <a:pt x="74" y="205"/>
                </a:lnTo>
                <a:lnTo>
                  <a:pt x="69" y="203"/>
                </a:lnTo>
                <a:lnTo>
                  <a:pt x="63" y="203"/>
                </a:lnTo>
                <a:lnTo>
                  <a:pt x="57" y="201"/>
                </a:lnTo>
                <a:lnTo>
                  <a:pt x="59" y="195"/>
                </a:lnTo>
                <a:lnTo>
                  <a:pt x="53" y="195"/>
                </a:lnTo>
                <a:lnTo>
                  <a:pt x="50" y="190"/>
                </a:lnTo>
                <a:lnTo>
                  <a:pt x="45" y="186"/>
                </a:lnTo>
                <a:lnTo>
                  <a:pt x="45" y="180"/>
                </a:lnTo>
                <a:lnTo>
                  <a:pt x="45" y="178"/>
                </a:lnTo>
                <a:lnTo>
                  <a:pt x="41" y="172"/>
                </a:lnTo>
                <a:lnTo>
                  <a:pt x="34" y="161"/>
                </a:lnTo>
                <a:lnTo>
                  <a:pt x="33" y="156"/>
                </a:lnTo>
                <a:lnTo>
                  <a:pt x="29" y="152"/>
                </a:lnTo>
                <a:lnTo>
                  <a:pt x="27" y="146"/>
                </a:lnTo>
                <a:lnTo>
                  <a:pt x="19" y="142"/>
                </a:lnTo>
                <a:lnTo>
                  <a:pt x="18" y="137"/>
                </a:lnTo>
                <a:lnTo>
                  <a:pt x="8" y="126"/>
                </a:lnTo>
                <a:lnTo>
                  <a:pt x="15" y="126"/>
                </a:lnTo>
                <a:lnTo>
                  <a:pt x="11" y="121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" name="Freeform 115"/>
          <p:cNvSpPr>
            <a:spLocks/>
          </p:cNvSpPr>
          <p:nvPr/>
        </p:nvSpPr>
        <p:spPr bwMode="auto">
          <a:xfrm>
            <a:off x="3660775" y="2147888"/>
            <a:ext cx="849313" cy="698500"/>
          </a:xfrm>
          <a:custGeom>
            <a:avLst/>
            <a:gdLst>
              <a:gd name="T0" fmla="*/ 2147483647 w 453"/>
              <a:gd name="T1" fmla="*/ 2147483647 h 372"/>
              <a:gd name="T2" fmla="*/ 2147483647 w 453"/>
              <a:gd name="T3" fmla="*/ 2147483647 h 372"/>
              <a:gd name="T4" fmla="*/ 2147483647 w 453"/>
              <a:gd name="T5" fmla="*/ 2147483647 h 372"/>
              <a:gd name="T6" fmla="*/ 2147483647 w 453"/>
              <a:gd name="T7" fmla="*/ 0 h 372"/>
              <a:gd name="T8" fmla="*/ 2147483647 w 453"/>
              <a:gd name="T9" fmla="*/ 2147483647 h 372"/>
              <a:gd name="T10" fmla="*/ 2147483647 w 453"/>
              <a:gd name="T11" fmla="*/ 2147483647 h 372"/>
              <a:gd name="T12" fmla="*/ 2147483647 w 453"/>
              <a:gd name="T13" fmla="*/ 2147483647 h 372"/>
              <a:gd name="T14" fmla="*/ 2147483647 w 453"/>
              <a:gd name="T15" fmla="*/ 2147483647 h 372"/>
              <a:gd name="T16" fmla="*/ 2147483647 w 453"/>
              <a:gd name="T17" fmla="*/ 2147483647 h 372"/>
              <a:gd name="T18" fmla="*/ 2147483647 w 453"/>
              <a:gd name="T19" fmla="*/ 2147483647 h 372"/>
              <a:gd name="T20" fmla="*/ 2147483647 w 453"/>
              <a:gd name="T21" fmla="*/ 2147483647 h 372"/>
              <a:gd name="T22" fmla="*/ 2147483647 w 453"/>
              <a:gd name="T23" fmla="*/ 2147483647 h 372"/>
              <a:gd name="T24" fmla="*/ 2147483647 w 453"/>
              <a:gd name="T25" fmla="*/ 2147483647 h 372"/>
              <a:gd name="T26" fmla="*/ 2147483647 w 453"/>
              <a:gd name="T27" fmla="*/ 2147483647 h 372"/>
              <a:gd name="T28" fmla="*/ 0 w 453"/>
              <a:gd name="T29" fmla="*/ 2147483647 h 372"/>
              <a:gd name="T30" fmla="*/ 2147483647 w 453"/>
              <a:gd name="T31" fmla="*/ 2147483647 h 37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53"/>
              <a:gd name="T49" fmla="*/ 0 h 372"/>
              <a:gd name="T50" fmla="*/ 453 w 453"/>
              <a:gd name="T51" fmla="*/ 372 h 37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53" h="372">
                <a:moveTo>
                  <a:pt x="12" y="243"/>
                </a:moveTo>
                <a:lnTo>
                  <a:pt x="42" y="40"/>
                </a:lnTo>
                <a:lnTo>
                  <a:pt x="47" y="4"/>
                </a:lnTo>
                <a:lnTo>
                  <a:pt x="53" y="0"/>
                </a:lnTo>
                <a:lnTo>
                  <a:pt x="158" y="15"/>
                </a:lnTo>
                <a:lnTo>
                  <a:pt x="262" y="27"/>
                </a:lnTo>
                <a:lnTo>
                  <a:pt x="374" y="38"/>
                </a:lnTo>
                <a:lnTo>
                  <a:pt x="453" y="44"/>
                </a:lnTo>
                <a:lnTo>
                  <a:pt x="441" y="208"/>
                </a:lnTo>
                <a:lnTo>
                  <a:pt x="430" y="372"/>
                </a:lnTo>
                <a:lnTo>
                  <a:pt x="333" y="365"/>
                </a:lnTo>
                <a:lnTo>
                  <a:pt x="281" y="360"/>
                </a:lnTo>
                <a:lnTo>
                  <a:pt x="182" y="349"/>
                </a:lnTo>
                <a:lnTo>
                  <a:pt x="123" y="342"/>
                </a:lnTo>
                <a:lnTo>
                  <a:pt x="0" y="326"/>
                </a:lnTo>
                <a:lnTo>
                  <a:pt x="12" y="243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" name="Freeform 117"/>
          <p:cNvSpPr>
            <a:spLocks/>
          </p:cNvSpPr>
          <p:nvPr/>
        </p:nvSpPr>
        <p:spPr bwMode="auto">
          <a:xfrm>
            <a:off x="3703638" y="3406775"/>
            <a:ext cx="842962" cy="881063"/>
          </a:xfrm>
          <a:custGeom>
            <a:avLst/>
            <a:gdLst>
              <a:gd name="T0" fmla="*/ 0 w 449"/>
              <a:gd name="T1" fmla="*/ 2147483647 h 469"/>
              <a:gd name="T2" fmla="*/ 0 w 449"/>
              <a:gd name="T3" fmla="*/ 2147483647 h 469"/>
              <a:gd name="T4" fmla="*/ 2147483647 w 449"/>
              <a:gd name="T5" fmla="*/ 0 h 469"/>
              <a:gd name="T6" fmla="*/ 2147483647 w 449"/>
              <a:gd name="T7" fmla="*/ 2147483647 h 469"/>
              <a:gd name="T8" fmla="*/ 2147483647 w 449"/>
              <a:gd name="T9" fmla="*/ 2147483647 h 469"/>
              <a:gd name="T10" fmla="*/ 2147483647 w 449"/>
              <a:gd name="T11" fmla="*/ 2147483647 h 469"/>
              <a:gd name="T12" fmla="*/ 2147483647 w 449"/>
              <a:gd name="T13" fmla="*/ 2147483647 h 469"/>
              <a:gd name="T14" fmla="*/ 2147483647 w 449"/>
              <a:gd name="T15" fmla="*/ 2147483647 h 469"/>
              <a:gd name="T16" fmla="*/ 2147483647 w 449"/>
              <a:gd name="T17" fmla="*/ 2147483647 h 469"/>
              <a:gd name="T18" fmla="*/ 2147483647 w 449"/>
              <a:gd name="T19" fmla="*/ 2147483647 h 469"/>
              <a:gd name="T20" fmla="*/ 2147483647 w 449"/>
              <a:gd name="T21" fmla="*/ 2147483647 h 469"/>
              <a:gd name="T22" fmla="*/ 2147483647 w 449"/>
              <a:gd name="T23" fmla="*/ 2147483647 h 469"/>
              <a:gd name="T24" fmla="*/ 2147483647 w 449"/>
              <a:gd name="T25" fmla="*/ 2147483647 h 469"/>
              <a:gd name="T26" fmla="*/ 2147483647 w 449"/>
              <a:gd name="T27" fmla="*/ 2147483647 h 469"/>
              <a:gd name="T28" fmla="*/ 2147483647 w 449"/>
              <a:gd name="T29" fmla="*/ 2147483647 h 469"/>
              <a:gd name="T30" fmla="*/ 2147483647 w 449"/>
              <a:gd name="T31" fmla="*/ 2147483647 h 469"/>
              <a:gd name="T32" fmla="*/ 2147483647 w 449"/>
              <a:gd name="T33" fmla="*/ 2147483647 h 469"/>
              <a:gd name="T34" fmla="*/ 2147483647 w 449"/>
              <a:gd name="T35" fmla="*/ 2147483647 h 469"/>
              <a:gd name="T36" fmla="*/ 2147483647 w 449"/>
              <a:gd name="T37" fmla="*/ 2147483647 h 469"/>
              <a:gd name="T38" fmla="*/ 2147483647 w 449"/>
              <a:gd name="T39" fmla="*/ 2147483647 h 469"/>
              <a:gd name="T40" fmla="*/ 2147483647 w 449"/>
              <a:gd name="T41" fmla="*/ 2147483647 h 469"/>
              <a:gd name="T42" fmla="*/ 2147483647 w 449"/>
              <a:gd name="T43" fmla="*/ 2147483647 h 469"/>
              <a:gd name="T44" fmla="*/ 2147483647 w 449"/>
              <a:gd name="T45" fmla="*/ 2147483647 h 469"/>
              <a:gd name="T46" fmla="*/ 2147483647 w 449"/>
              <a:gd name="T47" fmla="*/ 2147483647 h 469"/>
              <a:gd name="T48" fmla="*/ 2147483647 w 449"/>
              <a:gd name="T49" fmla="*/ 2147483647 h 469"/>
              <a:gd name="T50" fmla="*/ 2147483647 w 449"/>
              <a:gd name="T51" fmla="*/ 2147483647 h 469"/>
              <a:gd name="T52" fmla="*/ 2147483647 w 449"/>
              <a:gd name="T53" fmla="*/ 2147483647 h 469"/>
              <a:gd name="T54" fmla="*/ 2147483647 w 449"/>
              <a:gd name="T55" fmla="*/ 2147483647 h 469"/>
              <a:gd name="T56" fmla="*/ 0 w 449"/>
              <a:gd name="T57" fmla="*/ 2147483647 h 469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449"/>
              <a:gd name="T88" fmla="*/ 0 h 469"/>
              <a:gd name="T89" fmla="*/ 449 w 449"/>
              <a:gd name="T90" fmla="*/ 469 h 469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449" h="469">
                <a:moveTo>
                  <a:pt x="0" y="463"/>
                </a:moveTo>
                <a:lnTo>
                  <a:pt x="0" y="460"/>
                </a:lnTo>
                <a:lnTo>
                  <a:pt x="58" y="0"/>
                </a:lnTo>
                <a:lnTo>
                  <a:pt x="165" y="12"/>
                </a:lnTo>
                <a:lnTo>
                  <a:pt x="260" y="22"/>
                </a:lnTo>
                <a:lnTo>
                  <a:pt x="376" y="31"/>
                </a:lnTo>
                <a:lnTo>
                  <a:pt x="449" y="37"/>
                </a:lnTo>
                <a:lnTo>
                  <a:pt x="446" y="77"/>
                </a:lnTo>
                <a:lnTo>
                  <a:pt x="443" y="79"/>
                </a:lnTo>
                <a:lnTo>
                  <a:pt x="442" y="84"/>
                </a:lnTo>
                <a:lnTo>
                  <a:pt x="431" y="282"/>
                </a:lnTo>
                <a:lnTo>
                  <a:pt x="424" y="357"/>
                </a:lnTo>
                <a:lnTo>
                  <a:pt x="419" y="442"/>
                </a:lnTo>
                <a:lnTo>
                  <a:pt x="414" y="448"/>
                </a:lnTo>
                <a:lnTo>
                  <a:pt x="411" y="448"/>
                </a:lnTo>
                <a:lnTo>
                  <a:pt x="351" y="444"/>
                </a:lnTo>
                <a:lnTo>
                  <a:pt x="290" y="438"/>
                </a:lnTo>
                <a:lnTo>
                  <a:pt x="222" y="433"/>
                </a:lnTo>
                <a:lnTo>
                  <a:pt x="171" y="427"/>
                </a:lnTo>
                <a:lnTo>
                  <a:pt x="171" y="430"/>
                </a:lnTo>
                <a:lnTo>
                  <a:pt x="173" y="440"/>
                </a:lnTo>
                <a:lnTo>
                  <a:pt x="176" y="444"/>
                </a:lnTo>
                <a:lnTo>
                  <a:pt x="176" y="446"/>
                </a:lnTo>
                <a:lnTo>
                  <a:pt x="64" y="434"/>
                </a:lnTo>
                <a:lnTo>
                  <a:pt x="61" y="441"/>
                </a:lnTo>
                <a:lnTo>
                  <a:pt x="58" y="468"/>
                </a:lnTo>
                <a:lnTo>
                  <a:pt x="53" y="469"/>
                </a:lnTo>
                <a:lnTo>
                  <a:pt x="0" y="463"/>
                </a:lnTo>
                <a:close/>
              </a:path>
            </a:pathLst>
          </a:custGeom>
          <a:solidFill>
            <a:srgbClr val="A34B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Freeform 118"/>
          <p:cNvSpPr>
            <a:spLocks/>
          </p:cNvSpPr>
          <p:nvPr/>
        </p:nvSpPr>
        <p:spPr bwMode="auto">
          <a:xfrm>
            <a:off x="3703638" y="3406775"/>
            <a:ext cx="842962" cy="881063"/>
          </a:xfrm>
          <a:custGeom>
            <a:avLst/>
            <a:gdLst>
              <a:gd name="T0" fmla="*/ 0 w 449"/>
              <a:gd name="T1" fmla="*/ 2147483647 h 469"/>
              <a:gd name="T2" fmla="*/ 0 w 449"/>
              <a:gd name="T3" fmla="*/ 2147483647 h 469"/>
              <a:gd name="T4" fmla="*/ 2147483647 w 449"/>
              <a:gd name="T5" fmla="*/ 0 h 469"/>
              <a:gd name="T6" fmla="*/ 2147483647 w 449"/>
              <a:gd name="T7" fmla="*/ 2147483647 h 469"/>
              <a:gd name="T8" fmla="*/ 2147483647 w 449"/>
              <a:gd name="T9" fmla="*/ 2147483647 h 469"/>
              <a:gd name="T10" fmla="*/ 2147483647 w 449"/>
              <a:gd name="T11" fmla="*/ 2147483647 h 469"/>
              <a:gd name="T12" fmla="*/ 2147483647 w 449"/>
              <a:gd name="T13" fmla="*/ 2147483647 h 469"/>
              <a:gd name="T14" fmla="*/ 2147483647 w 449"/>
              <a:gd name="T15" fmla="*/ 2147483647 h 469"/>
              <a:gd name="T16" fmla="*/ 2147483647 w 449"/>
              <a:gd name="T17" fmla="*/ 2147483647 h 469"/>
              <a:gd name="T18" fmla="*/ 2147483647 w 449"/>
              <a:gd name="T19" fmla="*/ 2147483647 h 469"/>
              <a:gd name="T20" fmla="*/ 2147483647 w 449"/>
              <a:gd name="T21" fmla="*/ 2147483647 h 469"/>
              <a:gd name="T22" fmla="*/ 2147483647 w 449"/>
              <a:gd name="T23" fmla="*/ 2147483647 h 469"/>
              <a:gd name="T24" fmla="*/ 2147483647 w 449"/>
              <a:gd name="T25" fmla="*/ 2147483647 h 469"/>
              <a:gd name="T26" fmla="*/ 2147483647 w 449"/>
              <a:gd name="T27" fmla="*/ 2147483647 h 469"/>
              <a:gd name="T28" fmla="*/ 2147483647 w 449"/>
              <a:gd name="T29" fmla="*/ 2147483647 h 469"/>
              <a:gd name="T30" fmla="*/ 2147483647 w 449"/>
              <a:gd name="T31" fmla="*/ 2147483647 h 469"/>
              <a:gd name="T32" fmla="*/ 2147483647 w 449"/>
              <a:gd name="T33" fmla="*/ 2147483647 h 469"/>
              <a:gd name="T34" fmla="*/ 2147483647 w 449"/>
              <a:gd name="T35" fmla="*/ 2147483647 h 469"/>
              <a:gd name="T36" fmla="*/ 2147483647 w 449"/>
              <a:gd name="T37" fmla="*/ 2147483647 h 469"/>
              <a:gd name="T38" fmla="*/ 2147483647 w 449"/>
              <a:gd name="T39" fmla="*/ 2147483647 h 469"/>
              <a:gd name="T40" fmla="*/ 2147483647 w 449"/>
              <a:gd name="T41" fmla="*/ 2147483647 h 469"/>
              <a:gd name="T42" fmla="*/ 2147483647 w 449"/>
              <a:gd name="T43" fmla="*/ 2147483647 h 469"/>
              <a:gd name="T44" fmla="*/ 2147483647 w 449"/>
              <a:gd name="T45" fmla="*/ 2147483647 h 469"/>
              <a:gd name="T46" fmla="*/ 2147483647 w 449"/>
              <a:gd name="T47" fmla="*/ 2147483647 h 469"/>
              <a:gd name="T48" fmla="*/ 2147483647 w 449"/>
              <a:gd name="T49" fmla="*/ 2147483647 h 469"/>
              <a:gd name="T50" fmla="*/ 2147483647 w 449"/>
              <a:gd name="T51" fmla="*/ 2147483647 h 469"/>
              <a:gd name="T52" fmla="*/ 2147483647 w 449"/>
              <a:gd name="T53" fmla="*/ 2147483647 h 469"/>
              <a:gd name="T54" fmla="*/ 2147483647 w 449"/>
              <a:gd name="T55" fmla="*/ 2147483647 h 469"/>
              <a:gd name="T56" fmla="*/ 0 w 449"/>
              <a:gd name="T57" fmla="*/ 2147483647 h 469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449"/>
              <a:gd name="T88" fmla="*/ 0 h 469"/>
              <a:gd name="T89" fmla="*/ 449 w 449"/>
              <a:gd name="T90" fmla="*/ 469 h 469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449" h="469">
                <a:moveTo>
                  <a:pt x="0" y="463"/>
                </a:moveTo>
                <a:lnTo>
                  <a:pt x="0" y="460"/>
                </a:lnTo>
                <a:lnTo>
                  <a:pt x="58" y="0"/>
                </a:lnTo>
                <a:lnTo>
                  <a:pt x="165" y="12"/>
                </a:lnTo>
                <a:lnTo>
                  <a:pt x="260" y="22"/>
                </a:lnTo>
                <a:lnTo>
                  <a:pt x="376" y="31"/>
                </a:lnTo>
                <a:lnTo>
                  <a:pt x="449" y="37"/>
                </a:lnTo>
                <a:lnTo>
                  <a:pt x="446" y="77"/>
                </a:lnTo>
                <a:lnTo>
                  <a:pt x="443" y="79"/>
                </a:lnTo>
                <a:lnTo>
                  <a:pt x="442" y="84"/>
                </a:lnTo>
                <a:lnTo>
                  <a:pt x="431" y="282"/>
                </a:lnTo>
                <a:lnTo>
                  <a:pt x="424" y="357"/>
                </a:lnTo>
                <a:lnTo>
                  <a:pt x="419" y="442"/>
                </a:lnTo>
                <a:lnTo>
                  <a:pt x="414" y="448"/>
                </a:lnTo>
                <a:lnTo>
                  <a:pt x="411" y="448"/>
                </a:lnTo>
                <a:lnTo>
                  <a:pt x="351" y="444"/>
                </a:lnTo>
                <a:lnTo>
                  <a:pt x="290" y="438"/>
                </a:lnTo>
                <a:lnTo>
                  <a:pt x="222" y="433"/>
                </a:lnTo>
                <a:lnTo>
                  <a:pt x="171" y="427"/>
                </a:lnTo>
                <a:lnTo>
                  <a:pt x="171" y="430"/>
                </a:lnTo>
                <a:lnTo>
                  <a:pt x="173" y="440"/>
                </a:lnTo>
                <a:lnTo>
                  <a:pt x="176" y="444"/>
                </a:lnTo>
                <a:lnTo>
                  <a:pt x="176" y="446"/>
                </a:lnTo>
                <a:lnTo>
                  <a:pt x="64" y="434"/>
                </a:lnTo>
                <a:lnTo>
                  <a:pt x="61" y="441"/>
                </a:lnTo>
                <a:lnTo>
                  <a:pt x="58" y="468"/>
                </a:lnTo>
                <a:lnTo>
                  <a:pt x="53" y="469"/>
                </a:lnTo>
                <a:lnTo>
                  <a:pt x="0" y="463"/>
                </a:lnTo>
              </a:path>
            </a:pathLst>
          </a:custGeom>
          <a:noFill/>
          <a:ln w="4763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Freeform 119"/>
          <p:cNvSpPr>
            <a:spLocks/>
          </p:cNvSpPr>
          <p:nvPr/>
        </p:nvSpPr>
        <p:spPr bwMode="auto">
          <a:xfrm>
            <a:off x="3811588" y="2790825"/>
            <a:ext cx="885825" cy="693738"/>
          </a:xfrm>
          <a:custGeom>
            <a:avLst/>
            <a:gdLst>
              <a:gd name="T0" fmla="*/ 0 w 471"/>
              <a:gd name="T1" fmla="*/ 2147483647 h 369"/>
              <a:gd name="T2" fmla="*/ 2147483647 w 471"/>
              <a:gd name="T3" fmla="*/ 0 h 369"/>
              <a:gd name="T4" fmla="*/ 2147483647 w 471"/>
              <a:gd name="T5" fmla="*/ 2147483647 h 369"/>
              <a:gd name="T6" fmla="*/ 2147483647 w 471"/>
              <a:gd name="T7" fmla="*/ 2147483647 h 369"/>
              <a:gd name="T8" fmla="*/ 2147483647 w 471"/>
              <a:gd name="T9" fmla="*/ 2147483647 h 369"/>
              <a:gd name="T10" fmla="*/ 2147483647 w 471"/>
              <a:gd name="T11" fmla="*/ 2147483647 h 369"/>
              <a:gd name="T12" fmla="*/ 2147483647 w 471"/>
              <a:gd name="T13" fmla="*/ 2147483647 h 369"/>
              <a:gd name="T14" fmla="*/ 2147483647 w 471"/>
              <a:gd name="T15" fmla="*/ 2147483647 h 369"/>
              <a:gd name="T16" fmla="*/ 2147483647 w 471"/>
              <a:gd name="T17" fmla="*/ 2147483647 h 369"/>
              <a:gd name="T18" fmla="*/ 2147483647 w 471"/>
              <a:gd name="T19" fmla="*/ 2147483647 h 369"/>
              <a:gd name="T20" fmla="*/ 2147483647 w 471"/>
              <a:gd name="T21" fmla="*/ 2147483647 h 369"/>
              <a:gd name="T22" fmla="*/ 2147483647 w 471"/>
              <a:gd name="T23" fmla="*/ 2147483647 h 369"/>
              <a:gd name="T24" fmla="*/ 2147483647 w 471"/>
              <a:gd name="T25" fmla="*/ 2147483647 h 369"/>
              <a:gd name="T26" fmla="*/ 2147483647 w 471"/>
              <a:gd name="T27" fmla="*/ 2147483647 h 369"/>
              <a:gd name="T28" fmla="*/ 2147483647 w 471"/>
              <a:gd name="T29" fmla="*/ 2147483647 h 369"/>
              <a:gd name="T30" fmla="*/ 0 w 471"/>
              <a:gd name="T31" fmla="*/ 2147483647 h 36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71"/>
              <a:gd name="T49" fmla="*/ 0 h 369"/>
              <a:gd name="T50" fmla="*/ 471 w 471"/>
              <a:gd name="T51" fmla="*/ 369 h 369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71" h="369">
                <a:moveTo>
                  <a:pt x="0" y="328"/>
                </a:moveTo>
                <a:lnTo>
                  <a:pt x="42" y="0"/>
                </a:lnTo>
                <a:lnTo>
                  <a:pt x="101" y="7"/>
                </a:lnTo>
                <a:lnTo>
                  <a:pt x="200" y="18"/>
                </a:lnTo>
                <a:lnTo>
                  <a:pt x="252" y="23"/>
                </a:lnTo>
                <a:lnTo>
                  <a:pt x="349" y="30"/>
                </a:lnTo>
                <a:lnTo>
                  <a:pt x="404" y="34"/>
                </a:lnTo>
                <a:lnTo>
                  <a:pt x="465" y="38"/>
                </a:lnTo>
                <a:lnTo>
                  <a:pt x="471" y="41"/>
                </a:lnTo>
                <a:lnTo>
                  <a:pt x="467" y="121"/>
                </a:lnTo>
                <a:lnTo>
                  <a:pt x="455" y="369"/>
                </a:lnTo>
                <a:lnTo>
                  <a:pt x="391" y="365"/>
                </a:lnTo>
                <a:lnTo>
                  <a:pt x="318" y="359"/>
                </a:lnTo>
                <a:lnTo>
                  <a:pt x="202" y="350"/>
                </a:lnTo>
                <a:lnTo>
                  <a:pt x="107" y="340"/>
                </a:lnTo>
                <a:lnTo>
                  <a:pt x="0" y="328"/>
                </a:lnTo>
                <a:close/>
              </a:path>
            </a:pathLst>
          </a:custGeom>
          <a:solidFill>
            <a:srgbClr val="A34B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Freeform 120"/>
          <p:cNvSpPr>
            <a:spLocks/>
          </p:cNvSpPr>
          <p:nvPr/>
        </p:nvSpPr>
        <p:spPr bwMode="auto">
          <a:xfrm>
            <a:off x="3811588" y="2790825"/>
            <a:ext cx="885825" cy="693738"/>
          </a:xfrm>
          <a:custGeom>
            <a:avLst/>
            <a:gdLst>
              <a:gd name="T0" fmla="*/ 0 w 471"/>
              <a:gd name="T1" fmla="*/ 2147483647 h 369"/>
              <a:gd name="T2" fmla="*/ 2147483647 w 471"/>
              <a:gd name="T3" fmla="*/ 0 h 369"/>
              <a:gd name="T4" fmla="*/ 2147483647 w 471"/>
              <a:gd name="T5" fmla="*/ 2147483647 h 369"/>
              <a:gd name="T6" fmla="*/ 2147483647 w 471"/>
              <a:gd name="T7" fmla="*/ 2147483647 h 369"/>
              <a:gd name="T8" fmla="*/ 2147483647 w 471"/>
              <a:gd name="T9" fmla="*/ 2147483647 h 369"/>
              <a:gd name="T10" fmla="*/ 2147483647 w 471"/>
              <a:gd name="T11" fmla="*/ 2147483647 h 369"/>
              <a:gd name="T12" fmla="*/ 2147483647 w 471"/>
              <a:gd name="T13" fmla="*/ 2147483647 h 369"/>
              <a:gd name="T14" fmla="*/ 2147483647 w 471"/>
              <a:gd name="T15" fmla="*/ 2147483647 h 369"/>
              <a:gd name="T16" fmla="*/ 2147483647 w 471"/>
              <a:gd name="T17" fmla="*/ 2147483647 h 369"/>
              <a:gd name="T18" fmla="*/ 2147483647 w 471"/>
              <a:gd name="T19" fmla="*/ 2147483647 h 369"/>
              <a:gd name="T20" fmla="*/ 2147483647 w 471"/>
              <a:gd name="T21" fmla="*/ 2147483647 h 369"/>
              <a:gd name="T22" fmla="*/ 2147483647 w 471"/>
              <a:gd name="T23" fmla="*/ 2147483647 h 369"/>
              <a:gd name="T24" fmla="*/ 2147483647 w 471"/>
              <a:gd name="T25" fmla="*/ 2147483647 h 369"/>
              <a:gd name="T26" fmla="*/ 2147483647 w 471"/>
              <a:gd name="T27" fmla="*/ 2147483647 h 369"/>
              <a:gd name="T28" fmla="*/ 2147483647 w 471"/>
              <a:gd name="T29" fmla="*/ 2147483647 h 369"/>
              <a:gd name="T30" fmla="*/ 0 w 471"/>
              <a:gd name="T31" fmla="*/ 2147483647 h 36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71"/>
              <a:gd name="T49" fmla="*/ 0 h 369"/>
              <a:gd name="T50" fmla="*/ 471 w 471"/>
              <a:gd name="T51" fmla="*/ 369 h 369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71" h="369">
                <a:moveTo>
                  <a:pt x="0" y="328"/>
                </a:moveTo>
                <a:lnTo>
                  <a:pt x="42" y="0"/>
                </a:lnTo>
                <a:lnTo>
                  <a:pt x="101" y="7"/>
                </a:lnTo>
                <a:lnTo>
                  <a:pt x="200" y="18"/>
                </a:lnTo>
                <a:lnTo>
                  <a:pt x="252" y="23"/>
                </a:lnTo>
                <a:lnTo>
                  <a:pt x="349" y="30"/>
                </a:lnTo>
                <a:lnTo>
                  <a:pt x="404" y="34"/>
                </a:lnTo>
                <a:lnTo>
                  <a:pt x="465" y="38"/>
                </a:lnTo>
                <a:lnTo>
                  <a:pt x="471" y="41"/>
                </a:lnTo>
                <a:lnTo>
                  <a:pt x="467" y="121"/>
                </a:lnTo>
                <a:lnTo>
                  <a:pt x="455" y="369"/>
                </a:lnTo>
                <a:lnTo>
                  <a:pt x="391" y="365"/>
                </a:lnTo>
                <a:lnTo>
                  <a:pt x="318" y="359"/>
                </a:lnTo>
                <a:lnTo>
                  <a:pt x="202" y="350"/>
                </a:lnTo>
                <a:lnTo>
                  <a:pt x="107" y="340"/>
                </a:lnTo>
                <a:lnTo>
                  <a:pt x="0" y="328"/>
                </a:lnTo>
              </a:path>
            </a:pathLst>
          </a:custGeom>
          <a:noFill/>
          <a:ln w="4763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Freeform 121"/>
          <p:cNvSpPr>
            <a:spLocks/>
          </p:cNvSpPr>
          <p:nvPr/>
        </p:nvSpPr>
        <p:spPr bwMode="auto">
          <a:xfrm>
            <a:off x="4467225" y="2540000"/>
            <a:ext cx="1004888" cy="495300"/>
          </a:xfrm>
          <a:custGeom>
            <a:avLst/>
            <a:gdLst>
              <a:gd name="T0" fmla="*/ 2147483647 w 535"/>
              <a:gd name="T1" fmla="*/ 0 h 263"/>
              <a:gd name="T2" fmla="*/ 2147483647 w 535"/>
              <a:gd name="T3" fmla="*/ 2147483647 h 263"/>
              <a:gd name="T4" fmla="*/ 2147483647 w 535"/>
              <a:gd name="T5" fmla="*/ 2147483647 h 263"/>
              <a:gd name="T6" fmla="*/ 2147483647 w 535"/>
              <a:gd name="T7" fmla="*/ 2147483647 h 263"/>
              <a:gd name="T8" fmla="*/ 2147483647 w 535"/>
              <a:gd name="T9" fmla="*/ 2147483647 h 263"/>
              <a:gd name="T10" fmla="*/ 2147483647 w 535"/>
              <a:gd name="T11" fmla="*/ 2147483647 h 263"/>
              <a:gd name="T12" fmla="*/ 2147483647 w 535"/>
              <a:gd name="T13" fmla="*/ 2147483647 h 263"/>
              <a:gd name="T14" fmla="*/ 2147483647 w 535"/>
              <a:gd name="T15" fmla="*/ 2147483647 h 263"/>
              <a:gd name="T16" fmla="*/ 2147483647 w 535"/>
              <a:gd name="T17" fmla="*/ 2147483647 h 263"/>
              <a:gd name="T18" fmla="*/ 2147483647 w 535"/>
              <a:gd name="T19" fmla="*/ 2147483647 h 263"/>
              <a:gd name="T20" fmla="*/ 2147483647 w 535"/>
              <a:gd name="T21" fmla="*/ 2147483647 h 263"/>
              <a:gd name="T22" fmla="*/ 2147483647 w 535"/>
              <a:gd name="T23" fmla="*/ 2147483647 h 263"/>
              <a:gd name="T24" fmla="*/ 2147483647 w 535"/>
              <a:gd name="T25" fmla="*/ 2147483647 h 263"/>
              <a:gd name="T26" fmla="*/ 2147483647 w 535"/>
              <a:gd name="T27" fmla="*/ 2147483647 h 263"/>
              <a:gd name="T28" fmla="*/ 2147483647 w 535"/>
              <a:gd name="T29" fmla="*/ 2147483647 h 263"/>
              <a:gd name="T30" fmla="*/ 2147483647 w 535"/>
              <a:gd name="T31" fmla="*/ 2147483647 h 263"/>
              <a:gd name="T32" fmla="*/ 2147483647 w 535"/>
              <a:gd name="T33" fmla="*/ 2147483647 h 263"/>
              <a:gd name="T34" fmla="*/ 2147483647 w 535"/>
              <a:gd name="T35" fmla="*/ 2147483647 h 263"/>
              <a:gd name="T36" fmla="*/ 2147483647 w 535"/>
              <a:gd name="T37" fmla="*/ 2147483647 h 263"/>
              <a:gd name="T38" fmla="*/ 2147483647 w 535"/>
              <a:gd name="T39" fmla="*/ 2147483647 h 263"/>
              <a:gd name="T40" fmla="*/ 2147483647 w 535"/>
              <a:gd name="T41" fmla="*/ 2147483647 h 263"/>
              <a:gd name="T42" fmla="*/ 2147483647 w 535"/>
              <a:gd name="T43" fmla="*/ 2147483647 h 263"/>
              <a:gd name="T44" fmla="*/ 2147483647 w 535"/>
              <a:gd name="T45" fmla="*/ 2147483647 h 263"/>
              <a:gd name="T46" fmla="*/ 2147483647 w 535"/>
              <a:gd name="T47" fmla="*/ 2147483647 h 263"/>
              <a:gd name="T48" fmla="*/ 2147483647 w 535"/>
              <a:gd name="T49" fmla="*/ 2147483647 h 263"/>
              <a:gd name="T50" fmla="*/ 2147483647 w 535"/>
              <a:gd name="T51" fmla="*/ 2147483647 h 263"/>
              <a:gd name="T52" fmla="*/ 2147483647 w 535"/>
              <a:gd name="T53" fmla="*/ 2147483647 h 263"/>
              <a:gd name="T54" fmla="*/ 2147483647 w 535"/>
              <a:gd name="T55" fmla="*/ 2147483647 h 263"/>
              <a:gd name="T56" fmla="*/ 2147483647 w 535"/>
              <a:gd name="T57" fmla="*/ 2147483647 h 263"/>
              <a:gd name="T58" fmla="*/ 2147483647 w 535"/>
              <a:gd name="T59" fmla="*/ 2147483647 h 263"/>
              <a:gd name="T60" fmla="*/ 2147483647 w 535"/>
              <a:gd name="T61" fmla="*/ 2147483647 h 263"/>
              <a:gd name="T62" fmla="*/ 2147483647 w 535"/>
              <a:gd name="T63" fmla="*/ 2147483647 h 263"/>
              <a:gd name="T64" fmla="*/ 2147483647 w 535"/>
              <a:gd name="T65" fmla="*/ 2147483647 h 263"/>
              <a:gd name="T66" fmla="*/ 0 w 535"/>
              <a:gd name="T67" fmla="*/ 2147483647 h 263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535"/>
              <a:gd name="T103" fmla="*/ 0 h 263"/>
              <a:gd name="T104" fmla="*/ 535 w 535"/>
              <a:gd name="T105" fmla="*/ 263 h 263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535" h="263">
                <a:moveTo>
                  <a:pt x="0" y="164"/>
                </a:moveTo>
                <a:lnTo>
                  <a:pt x="11" y="0"/>
                </a:lnTo>
                <a:lnTo>
                  <a:pt x="73" y="4"/>
                </a:lnTo>
                <a:lnTo>
                  <a:pt x="176" y="9"/>
                </a:lnTo>
                <a:lnTo>
                  <a:pt x="275" y="13"/>
                </a:lnTo>
                <a:lnTo>
                  <a:pt x="342" y="15"/>
                </a:lnTo>
                <a:lnTo>
                  <a:pt x="348" y="21"/>
                </a:lnTo>
                <a:lnTo>
                  <a:pt x="370" y="34"/>
                </a:lnTo>
                <a:lnTo>
                  <a:pt x="375" y="31"/>
                </a:lnTo>
                <a:lnTo>
                  <a:pt x="380" y="26"/>
                </a:lnTo>
                <a:lnTo>
                  <a:pt x="390" y="27"/>
                </a:lnTo>
                <a:lnTo>
                  <a:pt x="413" y="26"/>
                </a:lnTo>
                <a:lnTo>
                  <a:pt x="422" y="32"/>
                </a:lnTo>
                <a:lnTo>
                  <a:pt x="427" y="34"/>
                </a:lnTo>
                <a:lnTo>
                  <a:pt x="432" y="35"/>
                </a:lnTo>
                <a:lnTo>
                  <a:pt x="434" y="38"/>
                </a:lnTo>
                <a:lnTo>
                  <a:pt x="438" y="36"/>
                </a:lnTo>
                <a:lnTo>
                  <a:pt x="443" y="42"/>
                </a:lnTo>
                <a:lnTo>
                  <a:pt x="449" y="43"/>
                </a:lnTo>
                <a:lnTo>
                  <a:pt x="451" y="49"/>
                </a:lnTo>
                <a:lnTo>
                  <a:pt x="457" y="54"/>
                </a:lnTo>
                <a:lnTo>
                  <a:pt x="461" y="55"/>
                </a:lnTo>
                <a:lnTo>
                  <a:pt x="466" y="57"/>
                </a:lnTo>
                <a:lnTo>
                  <a:pt x="468" y="62"/>
                </a:lnTo>
                <a:lnTo>
                  <a:pt x="466" y="66"/>
                </a:lnTo>
                <a:lnTo>
                  <a:pt x="469" y="72"/>
                </a:lnTo>
                <a:lnTo>
                  <a:pt x="470" y="77"/>
                </a:lnTo>
                <a:lnTo>
                  <a:pt x="470" y="81"/>
                </a:lnTo>
                <a:lnTo>
                  <a:pt x="474" y="87"/>
                </a:lnTo>
                <a:lnTo>
                  <a:pt x="474" y="92"/>
                </a:lnTo>
                <a:lnTo>
                  <a:pt x="483" y="101"/>
                </a:lnTo>
                <a:lnTo>
                  <a:pt x="483" y="107"/>
                </a:lnTo>
                <a:lnTo>
                  <a:pt x="485" y="112"/>
                </a:lnTo>
                <a:lnTo>
                  <a:pt x="487" y="116"/>
                </a:lnTo>
                <a:lnTo>
                  <a:pt x="485" y="122"/>
                </a:lnTo>
                <a:lnTo>
                  <a:pt x="485" y="127"/>
                </a:lnTo>
                <a:lnTo>
                  <a:pt x="487" y="133"/>
                </a:lnTo>
                <a:lnTo>
                  <a:pt x="487" y="134"/>
                </a:lnTo>
                <a:lnTo>
                  <a:pt x="491" y="134"/>
                </a:lnTo>
                <a:lnTo>
                  <a:pt x="491" y="139"/>
                </a:lnTo>
                <a:lnTo>
                  <a:pt x="496" y="142"/>
                </a:lnTo>
                <a:lnTo>
                  <a:pt x="495" y="148"/>
                </a:lnTo>
                <a:lnTo>
                  <a:pt x="499" y="153"/>
                </a:lnTo>
                <a:lnTo>
                  <a:pt x="498" y="160"/>
                </a:lnTo>
                <a:lnTo>
                  <a:pt x="500" y="165"/>
                </a:lnTo>
                <a:lnTo>
                  <a:pt x="500" y="171"/>
                </a:lnTo>
                <a:lnTo>
                  <a:pt x="500" y="177"/>
                </a:lnTo>
                <a:lnTo>
                  <a:pt x="503" y="188"/>
                </a:lnTo>
                <a:lnTo>
                  <a:pt x="500" y="203"/>
                </a:lnTo>
                <a:lnTo>
                  <a:pt x="506" y="207"/>
                </a:lnTo>
                <a:lnTo>
                  <a:pt x="507" y="213"/>
                </a:lnTo>
                <a:lnTo>
                  <a:pt x="507" y="218"/>
                </a:lnTo>
                <a:lnTo>
                  <a:pt x="511" y="224"/>
                </a:lnTo>
                <a:lnTo>
                  <a:pt x="515" y="233"/>
                </a:lnTo>
                <a:lnTo>
                  <a:pt x="519" y="238"/>
                </a:lnTo>
                <a:lnTo>
                  <a:pt x="525" y="241"/>
                </a:lnTo>
                <a:lnTo>
                  <a:pt x="526" y="247"/>
                </a:lnTo>
                <a:lnTo>
                  <a:pt x="530" y="252"/>
                </a:lnTo>
                <a:lnTo>
                  <a:pt x="529" y="257"/>
                </a:lnTo>
                <a:lnTo>
                  <a:pt x="535" y="261"/>
                </a:lnTo>
                <a:lnTo>
                  <a:pt x="431" y="263"/>
                </a:lnTo>
                <a:lnTo>
                  <a:pt x="350" y="263"/>
                </a:lnTo>
                <a:lnTo>
                  <a:pt x="196" y="259"/>
                </a:lnTo>
                <a:lnTo>
                  <a:pt x="118" y="255"/>
                </a:lnTo>
                <a:lnTo>
                  <a:pt x="122" y="175"/>
                </a:lnTo>
                <a:lnTo>
                  <a:pt x="116" y="172"/>
                </a:lnTo>
                <a:lnTo>
                  <a:pt x="55" y="168"/>
                </a:lnTo>
                <a:lnTo>
                  <a:pt x="0" y="164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" name="Freeform 123"/>
          <p:cNvSpPr>
            <a:spLocks/>
          </p:cNvSpPr>
          <p:nvPr/>
        </p:nvSpPr>
        <p:spPr bwMode="auto">
          <a:xfrm>
            <a:off x="4487863" y="2084388"/>
            <a:ext cx="850900" cy="554037"/>
          </a:xfrm>
          <a:custGeom>
            <a:avLst/>
            <a:gdLst>
              <a:gd name="T0" fmla="*/ 0 w 453"/>
              <a:gd name="T1" fmla="*/ 2147483647 h 295"/>
              <a:gd name="T2" fmla="*/ 2147483647 w 453"/>
              <a:gd name="T3" fmla="*/ 2147483647 h 295"/>
              <a:gd name="T4" fmla="*/ 2147483647 w 453"/>
              <a:gd name="T5" fmla="*/ 2147483647 h 295"/>
              <a:gd name="T6" fmla="*/ 2147483647 w 453"/>
              <a:gd name="T7" fmla="*/ 0 h 295"/>
              <a:gd name="T8" fmla="*/ 2147483647 w 453"/>
              <a:gd name="T9" fmla="*/ 2147483647 h 295"/>
              <a:gd name="T10" fmla="*/ 2147483647 w 453"/>
              <a:gd name="T11" fmla="*/ 2147483647 h 295"/>
              <a:gd name="T12" fmla="*/ 2147483647 w 453"/>
              <a:gd name="T13" fmla="*/ 2147483647 h 295"/>
              <a:gd name="T14" fmla="*/ 2147483647 w 453"/>
              <a:gd name="T15" fmla="*/ 2147483647 h 295"/>
              <a:gd name="T16" fmla="*/ 2147483647 w 453"/>
              <a:gd name="T17" fmla="*/ 2147483647 h 295"/>
              <a:gd name="T18" fmla="*/ 2147483647 w 453"/>
              <a:gd name="T19" fmla="*/ 2147483647 h 295"/>
              <a:gd name="T20" fmla="*/ 2147483647 w 453"/>
              <a:gd name="T21" fmla="*/ 2147483647 h 295"/>
              <a:gd name="T22" fmla="*/ 2147483647 w 453"/>
              <a:gd name="T23" fmla="*/ 2147483647 h 295"/>
              <a:gd name="T24" fmla="*/ 2147483647 w 453"/>
              <a:gd name="T25" fmla="*/ 2147483647 h 295"/>
              <a:gd name="T26" fmla="*/ 2147483647 w 453"/>
              <a:gd name="T27" fmla="*/ 2147483647 h 295"/>
              <a:gd name="T28" fmla="*/ 2147483647 w 453"/>
              <a:gd name="T29" fmla="*/ 2147483647 h 295"/>
              <a:gd name="T30" fmla="*/ 2147483647 w 453"/>
              <a:gd name="T31" fmla="*/ 2147483647 h 295"/>
              <a:gd name="T32" fmla="*/ 2147483647 w 453"/>
              <a:gd name="T33" fmla="*/ 2147483647 h 295"/>
              <a:gd name="T34" fmla="*/ 2147483647 w 453"/>
              <a:gd name="T35" fmla="*/ 2147483647 h 295"/>
              <a:gd name="T36" fmla="*/ 2147483647 w 453"/>
              <a:gd name="T37" fmla="*/ 2147483647 h 295"/>
              <a:gd name="T38" fmla="*/ 2147483647 w 453"/>
              <a:gd name="T39" fmla="*/ 2147483647 h 295"/>
              <a:gd name="T40" fmla="*/ 2147483647 w 453"/>
              <a:gd name="T41" fmla="*/ 2147483647 h 295"/>
              <a:gd name="T42" fmla="*/ 2147483647 w 453"/>
              <a:gd name="T43" fmla="*/ 2147483647 h 295"/>
              <a:gd name="T44" fmla="*/ 2147483647 w 453"/>
              <a:gd name="T45" fmla="*/ 2147483647 h 295"/>
              <a:gd name="T46" fmla="*/ 2147483647 w 453"/>
              <a:gd name="T47" fmla="*/ 2147483647 h 295"/>
              <a:gd name="T48" fmla="*/ 2147483647 w 453"/>
              <a:gd name="T49" fmla="*/ 2147483647 h 295"/>
              <a:gd name="T50" fmla="*/ 2147483647 w 453"/>
              <a:gd name="T51" fmla="*/ 2147483647 h 295"/>
              <a:gd name="T52" fmla="*/ 2147483647 w 453"/>
              <a:gd name="T53" fmla="*/ 2147483647 h 295"/>
              <a:gd name="T54" fmla="*/ 2147483647 w 453"/>
              <a:gd name="T55" fmla="*/ 2147483647 h 295"/>
              <a:gd name="T56" fmla="*/ 2147483647 w 453"/>
              <a:gd name="T57" fmla="*/ 2147483647 h 295"/>
              <a:gd name="T58" fmla="*/ 2147483647 w 453"/>
              <a:gd name="T59" fmla="*/ 2147483647 h 295"/>
              <a:gd name="T60" fmla="*/ 2147483647 w 453"/>
              <a:gd name="T61" fmla="*/ 2147483647 h 295"/>
              <a:gd name="T62" fmla="*/ 2147483647 w 453"/>
              <a:gd name="T63" fmla="*/ 2147483647 h 295"/>
              <a:gd name="T64" fmla="*/ 2147483647 w 453"/>
              <a:gd name="T65" fmla="*/ 2147483647 h 295"/>
              <a:gd name="T66" fmla="*/ 2147483647 w 453"/>
              <a:gd name="T67" fmla="*/ 2147483647 h 295"/>
              <a:gd name="T68" fmla="*/ 2147483647 w 453"/>
              <a:gd name="T69" fmla="*/ 2147483647 h 295"/>
              <a:gd name="T70" fmla="*/ 2147483647 w 453"/>
              <a:gd name="T71" fmla="*/ 2147483647 h 295"/>
              <a:gd name="T72" fmla="*/ 2147483647 w 453"/>
              <a:gd name="T73" fmla="*/ 2147483647 h 295"/>
              <a:gd name="T74" fmla="*/ 2147483647 w 453"/>
              <a:gd name="T75" fmla="*/ 2147483647 h 295"/>
              <a:gd name="T76" fmla="*/ 2147483647 w 453"/>
              <a:gd name="T77" fmla="*/ 2147483647 h 295"/>
              <a:gd name="T78" fmla="*/ 2147483647 w 453"/>
              <a:gd name="T79" fmla="*/ 2147483647 h 295"/>
              <a:gd name="T80" fmla="*/ 2147483647 w 453"/>
              <a:gd name="T81" fmla="*/ 2147483647 h 295"/>
              <a:gd name="T82" fmla="*/ 2147483647 w 453"/>
              <a:gd name="T83" fmla="*/ 2147483647 h 295"/>
              <a:gd name="T84" fmla="*/ 2147483647 w 453"/>
              <a:gd name="T85" fmla="*/ 2147483647 h 295"/>
              <a:gd name="T86" fmla="*/ 2147483647 w 453"/>
              <a:gd name="T87" fmla="*/ 2147483647 h 295"/>
              <a:gd name="T88" fmla="*/ 2147483647 w 453"/>
              <a:gd name="T89" fmla="*/ 2147483647 h 295"/>
              <a:gd name="T90" fmla="*/ 2147483647 w 453"/>
              <a:gd name="T91" fmla="*/ 2147483647 h 295"/>
              <a:gd name="T92" fmla="*/ 2147483647 w 453"/>
              <a:gd name="T93" fmla="*/ 2147483647 h 295"/>
              <a:gd name="T94" fmla="*/ 2147483647 w 453"/>
              <a:gd name="T95" fmla="*/ 2147483647 h 295"/>
              <a:gd name="T96" fmla="*/ 2147483647 w 453"/>
              <a:gd name="T97" fmla="*/ 2147483647 h 295"/>
              <a:gd name="T98" fmla="*/ 2147483647 w 453"/>
              <a:gd name="T99" fmla="*/ 2147483647 h 295"/>
              <a:gd name="T100" fmla="*/ 2147483647 w 453"/>
              <a:gd name="T101" fmla="*/ 2147483647 h 295"/>
              <a:gd name="T102" fmla="*/ 2147483647 w 453"/>
              <a:gd name="T103" fmla="*/ 2147483647 h 295"/>
              <a:gd name="T104" fmla="*/ 2147483647 w 453"/>
              <a:gd name="T105" fmla="*/ 2147483647 h 295"/>
              <a:gd name="T106" fmla="*/ 2147483647 w 453"/>
              <a:gd name="T107" fmla="*/ 2147483647 h 295"/>
              <a:gd name="T108" fmla="*/ 0 w 453"/>
              <a:gd name="T109" fmla="*/ 2147483647 h 29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453"/>
              <a:gd name="T166" fmla="*/ 0 h 295"/>
              <a:gd name="T167" fmla="*/ 453 w 453"/>
              <a:gd name="T168" fmla="*/ 295 h 295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453" h="295">
                <a:moveTo>
                  <a:pt x="0" y="240"/>
                </a:moveTo>
                <a:lnTo>
                  <a:pt x="12" y="76"/>
                </a:lnTo>
                <a:lnTo>
                  <a:pt x="15" y="70"/>
                </a:lnTo>
                <a:lnTo>
                  <a:pt x="19" y="0"/>
                </a:lnTo>
                <a:lnTo>
                  <a:pt x="120" y="6"/>
                </a:lnTo>
                <a:lnTo>
                  <a:pt x="233" y="11"/>
                </a:lnTo>
                <a:lnTo>
                  <a:pt x="339" y="13"/>
                </a:lnTo>
                <a:lnTo>
                  <a:pt x="444" y="13"/>
                </a:lnTo>
                <a:lnTo>
                  <a:pt x="442" y="24"/>
                </a:lnTo>
                <a:lnTo>
                  <a:pt x="439" y="30"/>
                </a:lnTo>
                <a:lnTo>
                  <a:pt x="434" y="34"/>
                </a:lnTo>
                <a:lnTo>
                  <a:pt x="428" y="38"/>
                </a:lnTo>
                <a:lnTo>
                  <a:pt x="427" y="42"/>
                </a:lnTo>
                <a:lnTo>
                  <a:pt x="431" y="47"/>
                </a:lnTo>
                <a:lnTo>
                  <a:pt x="438" y="58"/>
                </a:lnTo>
                <a:lnTo>
                  <a:pt x="442" y="58"/>
                </a:lnTo>
                <a:lnTo>
                  <a:pt x="447" y="61"/>
                </a:lnTo>
                <a:lnTo>
                  <a:pt x="451" y="66"/>
                </a:lnTo>
                <a:lnTo>
                  <a:pt x="453" y="214"/>
                </a:lnTo>
                <a:lnTo>
                  <a:pt x="443" y="214"/>
                </a:lnTo>
                <a:lnTo>
                  <a:pt x="444" y="219"/>
                </a:lnTo>
                <a:lnTo>
                  <a:pt x="447" y="225"/>
                </a:lnTo>
                <a:lnTo>
                  <a:pt x="447" y="230"/>
                </a:lnTo>
                <a:lnTo>
                  <a:pt x="444" y="232"/>
                </a:lnTo>
                <a:lnTo>
                  <a:pt x="446" y="237"/>
                </a:lnTo>
                <a:lnTo>
                  <a:pt x="451" y="242"/>
                </a:lnTo>
                <a:lnTo>
                  <a:pt x="451" y="248"/>
                </a:lnTo>
                <a:lnTo>
                  <a:pt x="449" y="252"/>
                </a:lnTo>
                <a:lnTo>
                  <a:pt x="449" y="257"/>
                </a:lnTo>
                <a:lnTo>
                  <a:pt x="446" y="268"/>
                </a:lnTo>
                <a:lnTo>
                  <a:pt x="444" y="270"/>
                </a:lnTo>
                <a:lnTo>
                  <a:pt x="442" y="274"/>
                </a:lnTo>
                <a:lnTo>
                  <a:pt x="443" y="279"/>
                </a:lnTo>
                <a:lnTo>
                  <a:pt x="449" y="284"/>
                </a:lnTo>
                <a:lnTo>
                  <a:pt x="450" y="295"/>
                </a:lnTo>
                <a:lnTo>
                  <a:pt x="446" y="294"/>
                </a:lnTo>
                <a:lnTo>
                  <a:pt x="440" y="289"/>
                </a:lnTo>
                <a:lnTo>
                  <a:pt x="438" y="283"/>
                </a:lnTo>
                <a:lnTo>
                  <a:pt x="432" y="282"/>
                </a:lnTo>
                <a:lnTo>
                  <a:pt x="427" y="276"/>
                </a:lnTo>
                <a:lnTo>
                  <a:pt x="423" y="278"/>
                </a:lnTo>
                <a:lnTo>
                  <a:pt x="421" y="275"/>
                </a:lnTo>
                <a:lnTo>
                  <a:pt x="416" y="274"/>
                </a:lnTo>
                <a:lnTo>
                  <a:pt x="411" y="272"/>
                </a:lnTo>
                <a:lnTo>
                  <a:pt x="402" y="266"/>
                </a:lnTo>
                <a:lnTo>
                  <a:pt x="379" y="267"/>
                </a:lnTo>
                <a:lnTo>
                  <a:pt x="369" y="266"/>
                </a:lnTo>
                <a:lnTo>
                  <a:pt x="364" y="271"/>
                </a:lnTo>
                <a:lnTo>
                  <a:pt x="359" y="274"/>
                </a:lnTo>
                <a:lnTo>
                  <a:pt x="337" y="261"/>
                </a:lnTo>
                <a:lnTo>
                  <a:pt x="331" y="255"/>
                </a:lnTo>
                <a:lnTo>
                  <a:pt x="264" y="253"/>
                </a:lnTo>
                <a:lnTo>
                  <a:pt x="165" y="249"/>
                </a:lnTo>
                <a:lnTo>
                  <a:pt x="62" y="244"/>
                </a:lnTo>
                <a:lnTo>
                  <a:pt x="0" y="24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" name="Freeform 125"/>
          <p:cNvSpPr>
            <a:spLocks/>
          </p:cNvSpPr>
          <p:nvPr/>
        </p:nvSpPr>
        <p:spPr bwMode="auto">
          <a:xfrm>
            <a:off x="4524375" y="1622425"/>
            <a:ext cx="796925" cy="490538"/>
          </a:xfrm>
          <a:custGeom>
            <a:avLst/>
            <a:gdLst>
              <a:gd name="T0" fmla="*/ 0 w 425"/>
              <a:gd name="T1" fmla="*/ 2147483647 h 261"/>
              <a:gd name="T2" fmla="*/ 2147483647 w 425"/>
              <a:gd name="T3" fmla="*/ 2147483647 h 261"/>
              <a:gd name="T4" fmla="*/ 2147483647 w 425"/>
              <a:gd name="T5" fmla="*/ 0 h 261"/>
              <a:gd name="T6" fmla="*/ 2147483647 w 425"/>
              <a:gd name="T7" fmla="*/ 2147483647 h 261"/>
              <a:gd name="T8" fmla="*/ 2147483647 w 425"/>
              <a:gd name="T9" fmla="*/ 2147483647 h 261"/>
              <a:gd name="T10" fmla="*/ 2147483647 w 425"/>
              <a:gd name="T11" fmla="*/ 2147483647 h 261"/>
              <a:gd name="T12" fmla="*/ 2147483647 w 425"/>
              <a:gd name="T13" fmla="*/ 2147483647 h 261"/>
              <a:gd name="T14" fmla="*/ 2147483647 w 425"/>
              <a:gd name="T15" fmla="*/ 2147483647 h 261"/>
              <a:gd name="T16" fmla="*/ 2147483647 w 425"/>
              <a:gd name="T17" fmla="*/ 2147483647 h 261"/>
              <a:gd name="T18" fmla="*/ 2147483647 w 425"/>
              <a:gd name="T19" fmla="*/ 2147483647 h 261"/>
              <a:gd name="T20" fmla="*/ 2147483647 w 425"/>
              <a:gd name="T21" fmla="*/ 2147483647 h 261"/>
              <a:gd name="T22" fmla="*/ 2147483647 w 425"/>
              <a:gd name="T23" fmla="*/ 2147483647 h 261"/>
              <a:gd name="T24" fmla="*/ 2147483647 w 425"/>
              <a:gd name="T25" fmla="*/ 2147483647 h 261"/>
              <a:gd name="T26" fmla="*/ 2147483647 w 425"/>
              <a:gd name="T27" fmla="*/ 2147483647 h 261"/>
              <a:gd name="T28" fmla="*/ 2147483647 w 425"/>
              <a:gd name="T29" fmla="*/ 2147483647 h 261"/>
              <a:gd name="T30" fmla="*/ 2147483647 w 425"/>
              <a:gd name="T31" fmla="*/ 2147483647 h 261"/>
              <a:gd name="T32" fmla="*/ 2147483647 w 425"/>
              <a:gd name="T33" fmla="*/ 2147483647 h 261"/>
              <a:gd name="T34" fmla="*/ 2147483647 w 425"/>
              <a:gd name="T35" fmla="*/ 2147483647 h 261"/>
              <a:gd name="T36" fmla="*/ 2147483647 w 425"/>
              <a:gd name="T37" fmla="*/ 2147483647 h 261"/>
              <a:gd name="T38" fmla="*/ 2147483647 w 425"/>
              <a:gd name="T39" fmla="*/ 2147483647 h 261"/>
              <a:gd name="T40" fmla="*/ 2147483647 w 425"/>
              <a:gd name="T41" fmla="*/ 2147483647 h 261"/>
              <a:gd name="T42" fmla="*/ 2147483647 w 425"/>
              <a:gd name="T43" fmla="*/ 2147483647 h 261"/>
              <a:gd name="T44" fmla="*/ 2147483647 w 425"/>
              <a:gd name="T45" fmla="*/ 2147483647 h 261"/>
              <a:gd name="T46" fmla="*/ 2147483647 w 425"/>
              <a:gd name="T47" fmla="*/ 2147483647 h 261"/>
              <a:gd name="T48" fmla="*/ 2147483647 w 425"/>
              <a:gd name="T49" fmla="*/ 2147483647 h 261"/>
              <a:gd name="T50" fmla="*/ 2147483647 w 425"/>
              <a:gd name="T51" fmla="*/ 2147483647 h 261"/>
              <a:gd name="T52" fmla="*/ 2147483647 w 425"/>
              <a:gd name="T53" fmla="*/ 2147483647 h 261"/>
              <a:gd name="T54" fmla="*/ 2147483647 w 425"/>
              <a:gd name="T55" fmla="*/ 2147483647 h 261"/>
              <a:gd name="T56" fmla="*/ 2147483647 w 425"/>
              <a:gd name="T57" fmla="*/ 2147483647 h 261"/>
              <a:gd name="T58" fmla="*/ 2147483647 w 425"/>
              <a:gd name="T59" fmla="*/ 2147483647 h 261"/>
              <a:gd name="T60" fmla="*/ 2147483647 w 425"/>
              <a:gd name="T61" fmla="*/ 2147483647 h 261"/>
              <a:gd name="T62" fmla="*/ 2147483647 w 425"/>
              <a:gd name="T63" fmla="*/ 2147483647 h 261"/>
              <a:gd name="T64" fmla="*/ 2147483647 w 425"/>
              <a:gd name="T65" fmla="*/ 2147483647 h 261"/>
              <a:gd name="T66" fmla="*/ 2147483647 w 425"/>
              <a:gd name="T67" fmla="*/ 2147483647 h 261"/>
              <a:gd name="T68" fmla="*/ 2147483647 w 425"/>
              <a:gd name="T69" fmla="*/ 2147483647 h 261"/>
              <a:gd name="T70" fmla="*/ 2147483647 w 425"/>
              <a:gd name="T71" fmla="*/ 2147483647 h 261"/>
              <a:gd name="T72" fmla="*/ 2147483647 w 425"/>
              <a:gd name="T73" fmla="*/ 2147483647 h 261"/>
              <a:gd name="T74" fmla="*/ 2147483647 w 425"/>
              <a:gd name="T75" fmla="*/ 2147483647 h 261"/>
              <a:gd name="T76" fmla="*/ 2147483647 w 425"/>
              <a:gd name="T77" fmla="*/ 2147483647 h 261"/>
              <a:gd name="T78" fmla="*/ 2147483647 w 425"/>
              <a:gd name="T79" fmla="*/ 2147483647 h 261"/>
              <a:gd name="T80" fmla="*/ 2147483647 w 425"/>
              <a:gd name="T81" fmla="*/ 2147483647 h 261"/>
              <a:gd name="T82" fmla="*/ 2147483647 w 425"/>
              <a:gd name="T83" fmla="*/ 2147483647 h 261"/>
              <a:gd name="T84" fmla="*/ 2147483647 w 425"/>
              <a:gd name="T85" fmla="*/ 2147483647 h 261"/>
              <a:gd name="T86" fmla="*/ 0 w 425"/>
              <a:gd name="T87" fmla="*/ 2147483647 h 26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425"/>
              <a:gd name="T133" fmla="*/ 0 h 261"/>
              <a:gd name="T134" fmla="*/ 425 w 425"/>
              <a:gd name="T135" fmla="*/ 261 h 261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425" h="261">
                <a:moveTo>
                  <a:pt x="0" y="248"/>
                </a:moveTo>
                <a:lnTo>
                  <a:pt x="17" y="1"/>
                </a:lnTo>
                <a:lnTo>
                  <a:pt x="17" y="0"/>
                </a:lnTo>
                <a:lnTo>
                  <a:pt x="103" y="5"/>
                </a:lnTo>
                <a:lnTo>
                  <a:pt x="230" y="10"/>
                </a:lnTo>
                <a:lnTo>
                  <a:pt x="340" y="13"/>
                </a:lnTo>
                <a:lnTo>
                  <a:pt x="389" y="13"/>
                </a:lnTo>
                <a:lnTo>
                  <a:pt x="387" y="16"/>
                </a:lnTo>
                <a:lnTo>
                  <a:pt x="390" y="20"/>
                </a:lnTo>
                <a:lnTo>
                  <a:pt x="393" y="35"/>
                </a:lnTo>
                <a:lnTo>
                  <a:pt x="396" y="40"/>
                </a:lnTo>
                <a:lnTo>
                  <a:pt x="392" y="50"/>
                </a:lnTo>
                <a:lnTo>
                  <a:pt x="394" y="61"/>
                </a:lnTo>
                <a:lnTo>
                  <a:pt x="393" y="65"/>
                </a:lnTo>
                <a:lnTo>
                  <a:pt x="394" y="67"/>
                </a:lnTo>
                <a:lnTo>
                  <a:pt x="393" y="78"/>
                </a:lnTo>
                <a:lnTo>
                  <a:pt x="394" y="84"/>
                </a:lnTo>
                <a:lnTo>
                  <a:pt x="400" y="101"/>
                </a:lnTo>
                <a:lnTo>
                  <a:pt x="400" y="104"/>
                </a:lnTo>
                <a:lnTo>
                  <a:pt x="406" y="119"/>
                </a:lnTo>
                <a:lnTo>
                  <a:pt x="409" y="131"/>
                </a:lnTo>
                <a:lnTo>
                  <a:pt x="409" y="136"/>
                </a:lnTo>
                <a:lnTo>
                  <a:pt x="408" y="141"/>
                </a:lnTo>
                <a:lnTo>
                  <a:pt x="409" y="146"/>
                </a:lnTo>
                <a:lnTo>
                  <a:pt x="409" y="157"/>
                </a:lnTo>
                <a:lnTo>
                  <a:pt x="411" y="168"/>
                </a:lnTo>
                <a:lnTo>
                  <a:pt x="411" y="176"/>
                </a:lnTo>
                <a:lnTo>
                  <a:pt x="413" y="181"/>
                </a:lnTo>
                <a:lnTo>
                  <a:pt x="412" y="187"/>
                </a:lnTo>
                <a:lnTo>
                  <a:pt x="413" y="206"/>
                </a:lnTo>
                <a:lnTo>
                  <a:pt x="416" y="211"/>
                </a:lnTo>
                <a:lnTo>
                  <a:pt x="415" y="217"/>
                </a:lnTo>
                <a:lnTo>
                  <a:pt x="417" y="222"/>
                </a:lnTo>
                <a:lnTo>
                  <a:pt x="423" y="230"/>
                </a:lnTo>
                <a:lnTo>
                  <a:pt x="424" y="235"/>
                </a:lnTo>
                <a:lnTo>
                  <a:pt x="424" y="241"/>
                </a:lnTo>
                <a:lnTo>
                  <a:pt x="425" y="252"/>
                </a:lnTo>
                <a:lnTo>
                  <a:pt x="425" y="256"/>
                </a:lnTo>
                <a:lnTo>
                  <a:pt x="425" y="261"/>
                </a:lnTo>
                <a:lnTo>
                  <a:pt x="320" y="261"/>
                </a:lnTo>
                <a:lnTo>
                  <a:pt x="214" y="259"/>
                </a:lnTo>
                <a:lnTo>
                  <a:pt x="101" y="254"/>
                </a:lnTo>
                <a:lnTo>
                  <a:pt x="0" y="248"/>
                </a:lnTo>
                <a:close/>
              </a:path>
            </a:pathLst>
          </a:custGeom>
          <a:solidFill>
            <a:srgbClr val="ABAC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Freeform 126"/>
          <p:cNvSpPr>
            <a:spLocks/>
          </p:cNvSpPr>
          <p:nvPr/>
        </p:nvSpPr>
        <p:spPr bwMode="auto">
          <a:xfrm>
            <a:off x="4524375" y="1622425"/>
            <a:ext cx="796925" cy="490538"/>
          </a:xfrm>
          <a:custGeom>
            <a:avLst/>
            <a:gdLst>
              <a:gd name="T0" fmla="*/ 0 w 425"/>
              <a:gd name="T1" fmla="*/ 2147483647 h 261"/>
              <a:gd name="T2" fmla="*/ 2147483647 w 425"/>
              <a:gd name="T3" fmla="*/ 2147483647 h 261"/>
              <a:gd name="T4" fmla="*/ 2147483647 w 425"/>
              <a:gd name="T5" fmla="*/ 0 h 261"/>
              <a:gd name="T6" fmla="*/ 2147483647 w 425"/>
              <a:gd name="T7" fmla="*/ 2147483647 h 261"/>
              <a:gd name="T8" fmla="*/ 2147483647 w 425"/>
              <a:gd name="T9" fmla="*/ 2147483647 h 261"/>
              <a:gd name="T10" fmla="*/ 2147483647 w 425"/>
              <a:gd name="T11" fmla="*/ 2147483647 h 261"/>
              <a:gd name="T12" fmla="*/ 2147483647 w 425"/>
              <a:gd name="T13" fmla="*/ 2147483647 h 261"/>
              <a:gd name="T14" fmla="*/ 2147483647 w 425"/>
              <a:gd name="T15" fmla="*/ 2147483647 h 261"/>
              <a:gd name="T16" fmla="*/ 2147483647 w 425"/>
              <a:gd name="T17" fmla="*/ 2147483647 h 261"/>
              <a:gd name="T18" fmla="*/ 2147483647 w 425"/>
              <a:gd name="T19" fmla="*/ 2147483647 h 261"/>
              <a:gd name="T20" fmla="*/ 2147483647 w 425"/>
              <a:gd name="T21" fmla="*/ 2147483647 h 261"/>
              <a:gd name="T22" fmla="*/ 2147483647 w 425"/>
              <a:gd name="T23" fmla="*/ 2147483647 h 261"/>
              <a:gd name="T24" fmla="*/ 2147483647 w 425"/>
              <a:gd name="T25" fmla="*/ 2147483647 h 261"/>
              <a:gd name="T26" fmla="*/ 2147483647 w 425"/>
              <a:gd name="T27" fmla="*/ 2147483647 h 261"/>
              <a:gd name="T28" fmla="*/ 2147483647 w 425"/>
              <a:gd name="T29" fmla="*/ 2147483647 h 261"/>
              <a:gd name="T30" fmla="*/ 2147483647 w 425"/>
              <a:gd name="T31" fmla="*/ 2147483647 h 261"/>
              <a:gd name="T32" fmla="*/ 2147483647 w 425"/>
              <a:gd name="T33" fmla="*/ 2147483647 h 261"/>
              <a:gd name="T34" fmla="*/ 2147483647 w 425"/>
              <a:gd name="T35" fmla="*/ 2147483647 h 261"/>
              <a:gd name="T36" fmla="*/ 2147483647 w 425"/>
              <a:gd name="T37" fmla="*/ 2147483647 h 261"/>
              <a:gd name="T38" fmla="*/ 2147483647 w 425"/>
              <a:gd name="T39" fmla="*/ 2147483647 h 261"/>
              <a:gd name="T40" fmla="*/ 2147483647 w 425"/>
              <a:gd name="T41" fmla="*/ 2147483647 h 261"/>
              <a:gd name="T42" fmla="*/ 2147483647 w 425"/>
              <a:gd name="T43" fmla="*/ 2147483647 h 261"/>
              <a:gd name="T44" fmla="*/ 2147483647 w 425"/>
              <a:gd name="T45" fmla="*/ 2147483647 h 261"/>
              <a:gd name="T46" fmla="*/ 2147483647 w 425"/>
              <a:gd name="T47" fmla="*/ 2147483647 h 261"/>
              <a:gd name="T48" fmla="*/ 2147483647 w 425"/>
              <a:gd name="T49" fmla="*/ 2147483647 h 261"/>
              <a:gd name="T50" fmla="*/ 2147483647 w 425"/>
              <a:gd name="T51" fmla="*/ 2147483647 h 261"/>
              <a:gd name="T52" fmla="*/ 2147483647 w 425"/>
              <a:gd name="T53" fmla="*/ 2147483647 h 261"/>
              <a:gd name="T54" fmla="*/ 2147483647 w 425"/>
              <a:gd name="T55" fmla="*/ 2147483647 h 261"/>
              <a:gd name="T56" fmla="*/ 2147483647 w 425"/>
              <a:gd name="T57" fmla="*/ 2147483647 h 261"/>
              <a:gd name="T58" fmla="*/ 2147483647 w 425"/>
              <a:gd name="T59" fmla="*/ 2147483647 h 261"/>
              <a:gd name="T60" fmla="*/ 2147483647 w 425"/>
              <a:gd name="T61" fmla="*/ 2147483647 h 261"/>
              <a:gd name="T62" fmla="*/ 2147483647 w 425"/>
              <a:gd name="T63" fmla="*/ 2147483647 h 261"/>
              <a:gd name="T64" fmla="*/ 2147483647 w 425"/>
              <a:gd name="T65" fmla="*/ 2147483647 h 261"/>
              <a:gd name="T66" fmla="*/ 2147483647 w 425"/>
              <a:gd name="T67" fmla="*/ 2147483647 h 261"/>
              <a:gd name="T68" fmla="*/ 2147483647 w 425"/>
              <a:gd name="T69" fmla="*/ 2147483647 h 261"/>
              <a:gd name="T70" fmla="*/ 2147483647 w 425"/>
              <a:gd name="T71" fmla="*/ 2147483647 h 261"/>
              <a:gd name="T72" fmla="*/ 2147483647 w 425"/>
              <a:gd name="T73" fmla="*/ 2147483647 h 261"/>
              <a:gd name="T74" fmla="*/ 2147483647 w 425"/>
              <a:gd name="T75" fmla="*/ 2147483647 h 261"/>
              <a:gd name="T76" fmla="*/ 2147483647 w 425"/>
              <a:gd name="T77" fmla="*/ 2147483647 h 261"/>
              <a:gd name="T78" fmla="*/ 2147483647 w 425"/>
              <a:gd name="T79" fmla="*/ 2147483647 h 261"/>
              <a:gd name="T80" fmla="*/ 2147483647 w 425"/>
              <a:gd name="T81" fmla="*/ 2147483647 h 261"/>
              <a:gd name="T82" fmla="*/ 2147483647 w 425"/>
              <a:gd name="T83" fmla="*/ 2147483647 h 261"/>
              <a:gd name="T84" fmla="*/ 2147483647 w 425"/>
              <a:gd name="T85" fmla="*/ 2147483647 h 261"/>
              <a:gd name="T86" fmla="*/ 0 w 425"/>
              <a:gd name="T87" fmla="*/ 2147483647 h 26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425"/>
              <a:gd name="T133" fmla="*/ 0 h 261"/>
              <a:gd name="T134" fmla="*/ 425 w 425"/>
              <a:gd name="T135" fmla="*/ 261 h 261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425" h="261">
                <a:moveTo>
                  <a:pt x="0" y="248"/>
                </a:moveTo>
                <a:lnTo>
                  <a:pt x="17" y="1"/>
                </a:lnTo>
                <a:lnTo>
                  <a:pt x="17" y="0"/>
                </a:lnTo>
                <a:lnTo>
                  <a:pt x="103" y="5"/>
                </a:lnTo>
                <a:lnTo>
                  <a:pt x="230" y="10"/>
                </a:lnTo>
                <a:lnTo>
                  <a:pt x="340" y="13"/>
                </a:lnTo>
                <a:lnTo>
                  <a:pt x="389" y="13"/>
                </a:lnTo>
                <a:lnTo>
                  <a:pt x="387" y="16"/>
                </a:lnTo>
                <a:lnTo>
                  <a:pt x="390" y="20"/>
                </a:lnTo>
                <a:lnTo>
                  <a:pt x="393" y="35"/>
                </a:lnTo>
                <a:lnTo>
                  <a:pt x="396" y="40"/>
                </a:lnTo>
                <a:lnTo>
                  <a:pt x="392" y="50"/>
                </a:lnTo>
                <a:lnTo>
                  <a:pt x="394" y="61"/>
                </a:lnTo>
                <a:lnTo>
                  <a:pt x="393" y="65"/>
                </a:lnTo>
                <a:lnTo>
                  <a:pt x="394" y="67"/>
                </a:lnTo>
                <a:lnTo>
                  <a:pt x="393" y="78"/>
                </a:lnTo>
                <a:lnTo>
                  <a:pt x="394" y="84"/>
                </a:lnTo>
                <a:lnTo>
                  <a:pt x="400" y="101"/>
                </a:lnTo>
                <a:lnTo>
                  <a:pt x="400" y="104"/>
                </a:lnTo>
                <a:lnTo>
                  <a:pt x="406" y="119"/>
                </a:lnTo>
                <a:lnTo>
                  <a:pt x="409" y="131"/>
                </a:lnTo>
                <a:lnTo>
                  <a:pt x="409" y="136"/>
                </a:lnTo>
                <a:lnTo>
                  <a:pt x="408" y="141"/>
                </a:lnTo>
                <a:lnTo>
                  <a:pt x="409" y="146"/>
                </a:lnTo>
                <a:lnTo>
                  <a:pt x="409" y="157"/>
                </a:lnTo>
                <a:lnTo>
                  <a:pt x="411" y="168"/>
                </a:lnTo>
                <a:lnTo>
                  <a:pt x="411" y="176"/>
                </a:lnTo>
                <a:lnTo>
                  <a:pt x="413" y="181"/>
                </a:lnTo>
                <a:lnTo>
                  <a:pt x="412" y="187"/>
                </a:lnTo>
                <a:lnTo>
                  <a:pt x="413" y="206"/>
                </a:lnTo>
                <a:lnTo>
                  <a:pt x="416" y="211"/>
                </a:lnTo>
                <a:lnTo>
                  <a:pt x="415" y="217"/>
                </a:lnTo>
                <a:lnTo>
                  <a:pt x="417" y="222"/>
                </a:lnTo>
                <a:lnTo>
                  <a:pt x="423" y="230"/>
                </a:lnTo>
                <a:lnTo>
                  <a:pt x="424" y="235"/>
                </a:lnTo>
                <a:lnTo>
                  <a:pt x="424" y="241"/>
                </a:lnTo>
                <a:lnTo>
                  <a:pt x="425" y="252"/>
                </a:lnTo>
                <a:lnTo>
                  <a:pt x="425" y="256"/>
                </a:lnTo>
                <a:lnTo>
                  <a:pt x="425" y="261"/>
                </a:lnTo>
                <a:lnTo>
                  <a:pt x="320" y="261"/>
                </a:lnTo>
                <a:lnTo>
                  <a:pt x="214" y="259"/>
                </a:lnTo>
                <a:lnTo>
                  <a:pt x="101" y="254"/>
                </a:lnTo>
                <a:lnTo>
                  <a:pt x="0" y="248"/>
                </a:lnTo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" name="Freeform 127"/>
          <p:cNvSpPr>
            <a:spLocks/>
          </p:cNvSpPr>
          <p:nvPr/>
        </p:nvSpPr>
        <p:spPr bwMode="auto">
          <a:xfrm>
            <a:off x="4540250" y="3476625"/>
            <a:ext cx="1055688" cy="536575"/>
          </a:xfrm>
          <a:custGeom>
            <a:avLst/>
            <a:gdLst>
              <a:gd name="T0" fmla="*/ 2147483647 w 562"/>
              <a:gd name="T1" fmla="*/ 0 h 286"/>
              <a:gd name="T2" fmla="*/ 2147483647 w 562"/>
              <a:gd name="T3" fmla="*/ 2147483647 h 286"/>
              <a:gd name="T4" fmla="*/ 2147483647 w 562"/>
              <a:gd name="T5" fmla="*/ 2147483647 h 286"/>
              <a:gd name="T6" fmla="*/ 2147483647 w 562"/>
              <a:gd name="T7" fmla="*/ 2147483647 h 286"/>
              <a:gd name="T8" fmla="*/ 2147483647 w 562"/>
              <a:gd name="T9" fmla="*/ 2147483647 h 286"/>
              <a:gd name="T10" fmla="*/ 2147483647 w 562"/>
              <a:gd name="T11" fmla="*/ 2147483647 h 286"/>
              <a:gd name="T12" fmla="*/ 2147483647 w 562"/>
              <a:gd name="T13" fmla="*/ 2147483647 h 286"/>
              <a:gd name="T14" fmla="*/ 2147483647 w 562"/>
              <a:gd name="T15" fmla="*/ 2147483647 h 286"/>
              <a:gd name="T16" fmla="*/ 2147483647 w 562"/>
              <a:gd name="T17" fmla="*/ 2147483647 h 286"/>
              <a:gd name="T18" fmla="*/ 2147483647 w 562"/>
              <a:gd name="T19" fmla="*/ 2147483647 h 286"/>
              <a:gd name="T20" fmla="*/ 2147483647 w 562"/>
              <a:gd name="T21" fmla="*/ 2147483647 h 286"/>
              <a:gd name="T22" fmla="*/ 2147483647 w 562"/>
              <a:gd name="T23" fmla="*/ 2147483647 h 286"/>
              <a:gd name="T24" fmla="*/ 2147483647 w 562"/>
              <a:gd name="T25" fmla="*/ 2147483647 h 286"/>
              <a:gd name="T26" fmla="*/ 2147483647 w 562"/>
              <a:gd name="T27" fmla="*/ 2147483647 h 286"/>
              <a:gd name="T28" fmla="*/ 2147483647 w 562"/>
              <a:gd name="T29" fmla="*/ 2147483647 h 286"/>
              <a:gd name="T30" fmla="*/ 2147483647 w 562"/>
              <a:gd name="T31" fmla="*/ 2147483647 h 286"/>
              <a:gd name="T32" fmla="*/ 2147483647 w 562"/>
              <a:gd name="T33" fmla="*/ 2147483647 h 286"/>
              <a:gd name="T34" fmla="*/ 2147483647 w 562"/>
              <a:gd name="T35" fmla="*/ 2147483647 h 286"/>
              <a:gd name="T36" fmla="*/ 2147483647 w 562"/>
              <a:gd name="T37" fmla="*/ 2147483647 h 286"/>
              <a:gd name="T38" fmla="*/ 2147483647 w 562"/>
              <a:gd name="T39" fmla="*/ 2147483647 h 286"/>
              <a:gd name="T40" fmla="*/ 2147483647 w 562"/>
              <a:gd name="T41" fmla="*/ 2147483647 h 286"/>
              <a:gd name="T42" fmla="*/ 2147483647 w 562"/>
              <a:gd name="T43" fmla="*/ 2147483647 h 286"/>
              <a:gd name="T44" fmla="*/ 2147483647 w 562"/>
              <a:gd name="T45" fmla="*/ 2147483647 h 286"/>
              <a:gd name="T46" fmla="*/ 2147483647 w 562"/>
              <a:gd name="T47" fmla="*/ 2147483647 h 286"/>
              <a:gd name="T48" fmla="*/ 2147483647 w 562"/>
              <a:gd name="T49" fmla="*/ 2147483647 h 286"/>
              <a:gd name="T50" fmla="*/ 2147483647 w 562"/>
              <a:gd name="T51" fmla="*/ 2147483647 h 286"/>
              <a:gd name="T52" fmla="*/ 2147483647 w 562"/>
              <a:gd name="T53" fmla="*/ 2147483647 h 286"/>
              <a:gd name="T54" fmla="*/ 2147483647 w 562"/>
              <a:gd name="T55" fmla="*/ 2147483647 h 286"/>
              <a:gd name="T56" fmla="*/ 2147483647 w 562"/>
              <a:gd name="T57" fmla="*/ 2147483647 h 286"/>
              <a:gd name="T58" fmla="*/ 2147483647 w 562"/>
              <a:gd name="T59" fmla="*/ 2147483647 h 286"/>
              <a:gd name="T60" fmla="*/ 2147483647 w 562"/>
              <a:gd name="T61" fmla="*/ 2147483647 h 286"/>
              <a:gd name="T62" fmla="*/ 2147483647 w 562"/>
              <a:gd name="T63" fmla="*/ 2147483647 h 286"/>
              <a:gd name="T64" fmla="*/ 2147483647 w 562"/>
              <a:gd name="T65" fmla="*/ 2147483647 h 286"/>
              <a:gd name="T66" fmla="*/ 2147483647 w 562"/>
              <a:gd name="T67" fmla="*/ 2147483647 h 286"/>
              <a:gd name="T68" fmla="*/ 2147483647 w 562"/>
              <a:gd name="T69" fmla="*/ 2147483647 h 286"/>
              <a:gd name="T70" fmla="*/ 2147483647 w 562"/>
              <a:gd name="T71" fmla="*/ 2147483647 h 286"/>
              <a:gd name="T72" fmla="*/ 2147483647 w 562"/>
              <a:gd name="T73" fmla="*/ 2147483647 h 286"/>
              <a:gd name="T74" fmla="*/ 2147483647 w 562"/>
              <a:gd name="T75" fmla="*/ 2147483647 h 286"/>
              <a:gd name="T76" fmla="*/ 2147483647 w 562"/>
              <a:gd name="T77" fmla="*/ 2147483647 h 286"/>
              <a:gd name="T78" fmla="*/ 2147483647 w 562"/>
              <a:gd name="T79" fmla="*/ 2147483647 h 286"/>
              <a:gd name="T80" fmla="*/ 2147483647 w 562"/>
              <a:gd name="T81" fmla="*/ 2147483647 h 286"/>
              <a:gd name="T82" fmla="*/ 2147483647 w 562"/>
              <a:gd name="T83" fmla="*/ 2147483647 h 286"/>
              <a:gd name="T84" fmla="*/ 2147483647 w 562"/>
              <a:gd name="T85" fmla="*/ 2147483647 h 286"/>
              <a:gd name="T86" fmla="*/ 2147483647 w 562"/>
              <a:gd name="T87" fmla="*/ 2147483647 h 286"/>
              <a:gd name="T88" fmla="*/ 2147483647 w 562"/>
              <a:gd name="T89" fmla="*/ 2147483647 h 286"/>
              <a:gd name="T90" fmla="*/ 2147483647 w 562"/>
              <a:gd name="T91" fmla="*/ 2147483647 h 286"/>
              <a:gd name="T92" fmla="*/ 2147483647 w 562"/>
              <a:gd name="T93" fmla="*/ 2147483647 h 286"/>
              <a:gd name="T94" fmla="*/ 0 w 562"/>
              <a:gd name="T95" fmla="*/ 2147483647 h 28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562"/>
              <a:gd name="T145" fmla="*/ 0 h 286"/>
              <a:gd name="T146" fmla="*/ 562 w 562"/>
              <a:gd name="T147" fmla="*/ 286 h 28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562" h="286">
                <a:moveTo>
                  <a:pt x="0" y="40"/>
                </a:moveTo>
                <a:lnTo>
                  <a:pt x="3" y="0"/>
                </a:lnTo>
                <a:lnTo>
                  <a:pt x="67" y="4"/>
                </a:lnTo>
                <a:lnTo>
                  <a:pt x="170" y="8"/>
                </a:lnTo>
                <a:lnTo>
                  <a:pt x="317" y="12"/>
                </a:lnTo>
                <a:lnTo>
                  <a:pt x="465" y="12"/>
                </a:lnTo>
                <a:lnTo>
                  <a:pt x="545" y="9"/>
                </a:lnTo>
                <a:lnTo>
                  <a:pt x="547" y="51"/>
                </a:lnTo>
                <a:lnTo>
                  <a:pt x="559" y="120"/>
                </a:lnTo>
                <a:lnTo>
                  <a:pt x="560" y="142"/>
                </a:lnTo>
                <a:lnTo>
                  <a:pt x="562" y="286"/>
                </a:lnTo>
                <a:lnTo>
                  <a:pt x="547" y="283"/>
                </a:lnTo>
                <a:lnTo>
                  <a:pt x="541" y="279"/>
                </a:lnTo>
                <a:lnTo>
                  <a:pt x="537" y="278"/>
                </a:lnTo>
                <a:lnTo>
                  <a:pt x="526" y="270"/>
                </a:lnTo>
                <a:lnTo>
                  <a:pt x="514" y="263"/>
                </a:lnTo>
                <a:lnTo>
                  <a:pt x="510" y="263"/>
                </a:lnTo>
                <a:lnTo>
                  <a:pt x="506" y="267"/>
                </a:lnTo>
                <a:lnTo>
                  <a:pt x="503" y="270"/>
                </a:lnTo>
                <a:lnTo>
                  <a:pt x="498" y="270"/>
                </a:lnTo>
                <a:lnTo>
                  <a:pt x="494" y="268"/>
                </a:lnTo>
                <a:lnTo>
                  <a:pt x="488" y="263"/>
                </a:lnTo>
                <a:lnTo>
                  <a:pt x="478" y="267"/>
                </a:lnTo>
                <a:lnTo>
                  <a:pt x="473" y="271"/>
                </a:lnTo>
                <a:lnTo>
                  <a:pt x="468" y="271"/>
                </a:lnTo>
                <a:lnTo>
                  <a:pt x="463" y="267"/>
                </a:lnTo>
                <a:lnTo>
                  <a:pt x="459" y="271"/>
                </a:lnTo>
                <a:lnTo>
                  <a:pt x="452" y="272"/>
                </a:lnTo>
                <a:lnTo>
                  <a:pt x="446" y="279"/>
                </a:lnTo>
                <a:lnTo>
                  <a:pt x="441" y="279"/>
                </a:lnTo>
                <a:lnTo>
                  <a:pt x="438" y="283"/>
                </a:lnTo>
                <a:lnTo>
                  <a:pt x="433" y="279"/>
                </a:lnTo>
                <a:lnTo>
                  <a:pt x="427" y="276"/>
                </a:lnTo>
                <a:lnTo>
                  <a:pt x="422" y="274"/>
                </a:lnTo>
                <a:lnTo>
                  <a:pt x="419" y="268"/>
                </a:lnTo>
                <a:lnTo>
                  <a:pt x="414" y="268"/>
                </a:lnTo>
                <a:lnTo>
                  <a:pt x="408" y="272"/>
                </a:lnTo>
                <a:lnTo>
                  <a:pt x="404" y="270"/>
                </a:lnTo>
                <a:lnTo>
                  <a:pt x="399" y="264"/>
                </a:lnTo>
                <a:lnTo>
                  <a:pt x="395" y="263"/>
                </a:lnTo>
                <a:lnTo>
                  <a:pt x="392" y="264"/>
                </a:lnTo>
                <a:lnTo>
                  <a:pt x="392" y="267"/>
                </a:lnTo>
                <a:lnTo>
                  <a:pt x="387" y="271"/>
                </a:lnTo>
                <a:lnTo>
                  <a:pt x="385" y="281"/>
                </a:lnTo>
                <a:lnTo>
                  <a:pt x="381" y="282"/>
                </a:lnTo>
                <a:lnTo>
                  <a:pt x="380" y="281"/>
                </a:lnTo>
                <a:lnTo>
                  <a:pt x="377" y="275"/>
                </a:lnTo>
                <a:lnTo>
                  <a:pt x="380" y="270"/>
                </a:lnTo>
                <a:lnTo>
                  <a:pt x="374" y="270"/>
                </a:lnTo>
                <a:lnTo>
                  <a:pt x="366" y="274"/>
                </a:lnTo>
                <a:lnTo>
                  <a:pt x="361" y="272"/>
                </a:lnTo>
                <a:lnTo>
                  <a:pt x="360" y="267"/>
                </a:lnTo>
                <a:lnTo>
                  <a:pt x="354" y="267"/>
                </a:lnTo>
                <a:lnTo>
                  <a:pt x="351" y="263"/>
                </a:lnTo>
                <a:lnTo>
                  <a:pt x="346" y="260"/>
                </a:lnTo>
                <a:lnTo>
                  <a:pt x="338" y="268"/>
                </a:lnTo>
                <a:lnTo>
                  <a:pt x="334" y="271"/>
                </a:lnTo>
                <a:lnTo>
                  <a:pt x="328" y="270"/>
                </a:lnTo>
                <a:lnTo>
                  <a:pt x="327" y="263"/>
                </a:lnTo>
                <a:lnTo>
                  <a:pt x="327" y="259"/>
                </a:lnTo>
                <a:lnTo>
                  <a:pt x="322" y="259"/>
                </a:lnTo>
                <a:lnTo>
                  <a:pt x="317" y="253"/>
                </a:lnTo>
                <a:lnTo>
                  <a:pt x="319" y="248"/>
                </a:lnTo>
                <a:lnTo>
                  <a:pt x="313" y="248"/>
                </a:lnTo>
                <a:lnTo>
                  <a:pt x="303" y="247"/>
                </a:lnTo>
                <a:lnTo>
                  <a:pt x="297" y="251"/>
                </a:lnTo>
                <a:lnTo>
                  <a:pt x="292" y="253"/>
                </a:lnTo>
                <a:lnTo>
                  <a:pt x="288" y="249"/>
                </a:lnTo>
                <a:lnTo>
                  <a:pt x="285" y="245"/>
                </a:lnTo>
                <a:lnTo>
                  <a:pt x="279" y="245"/>
                </a:lnTo>
                <a:lnTo>
                  <a:pt x="274" y="247"/>
                </a:lnTo>
                <a:lnTo>
                  <a:pt x="263" y="243"/>
                </a:lnTo>
                <a:lnTo>
                  <a:pt x="258" y="240"/>
                </a:lnTo>
                <a:lnTo>
                  <a:pt x="254" y="241"/>
                </a:lnTo>
                <a:lnTo>
                  <a:pt x="251" y="240"/>
                </a:lnTo>
                <a:lnTo>
                  <a:pt x="246" y="240"/>
                </a:lnTo>
                <a:lnTo>
                  <a:pt x="244" y="234"/>
                </a:lnTo>
                <a:lnTo>
                  <a:pt x="244" y="229"/>
                </a:lnTo>
                <a:lnTo>
                  <a:pt x="240" y="225"/>
                </a:lnTo>
                <a:lnTo>
                  <a:pt x="235" y="222"/>
                </a:lnTo>
                <a:lnTo>
                  <a:pt x="233" y="219"/>
                </a:lnTo>
                <a:lnTo>
                  <a:pt x="231" y="225"/>
                </a:lnTo>
                <a:lnTo>
                  <a:pt x="227" y="225"/>
                </a:lnTo>
                <a:lnTo>
                  <a:pt x="220" y="224"/>
                </a:lnTo>
                <a:lnTo>
                  <a:pt x="214" y="225"/>
                </a:lnTo>
                <a:lnTo>
                  <a:pt x="210" y="224"/>
                </a:lnTo>
                <a:lnTo>
                  <a:pt x="201" y="213"/>
                </a:lnTo>
                <a:lnTo>
                  <a:pt x="195" y="209"/>
                </a:lnTo>
                <a:lnTo>
                  <a:pt x="190" y="209"/>
                </a:lnTo>
                <a:lnTo>
                  <a:pt x="191" y="199"/>
                </a:lnTo>
                <a:lnTo>
                  <a:pt x="195" y="53"/>
                </a:lnTo>
                <a:lnTo>
                  <a:pt x="190" y="50"/>
                </a:lnTo>
                <a:lnTo>
                  <a:pt x="185" y="49"/>
                </a:lnTo>
                <a:lnTo>
                  <a:pt x="157" y="49"/>
                </a:lnTo>
                <a:lnTo>
                  <a:pt x="90" y="46"/>
                </a:lnTo>
                <a:lnTo>
                  <a:pt x="0" y="4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" name="Freeform 128"/>
          <p:cNvSpPr>
            <a:spLocks/>
          </p:cNvSpPr>
          <p:nvPr/>
        </p:nvSpPr>
        <p:spPr bwMode="auto">
          <a:xfrm>
            <a:off x="4540250" y="3476625"/>
            <a:ext cx="1055688" cy="536575"/>
          </a:xfrm>
          <a:custGeom>
            <a:avLst/>
            <a:gdLst>
              <a:gd name="T0" fmla="*/ 2147483647 w 562"/>
              <a:gd name="T1" fmla="*/ 0 h 286"/>
              <a:gd name="T2" fmla="*/ 2147483647 w 562"/>
              <a:gd name="T3" fmla="*/ 2147483647 h 286"/>
              <a:gd name="T4" fmla="*/ 2147483647 w 562"/>
              <a:gd name="T5" fmla="*/ 2147483647 h 286"/>
              <a:gd name="T6" fmla="*/ 2147483647 w 562"/>
              <a:gd name="T7" fmla="*/ 2147483647 h 286"/>
              <a:gd name="T8" fmla="*/ 2147483647 w 562"/>
              <a:gd name="T9" fmla="*/ 2147483647 h 286"/>
              <a:gd name="T10" fmla="*/ 2147483647 w 562"/>
              <a:gd name="T11" fmla="*/ 2147483647 h 286"/>
              <a:gd name="T12" fmla="*/ 2147483647 w 562"/>
              <a:gd name="T13" fmla="*/ 2147483647 h 286"/>
              <a:gd name="T14" fmla="*/ 2147483647 w 562"/>
              <a:gd name="T15" fmla="*/ 2147483647 h 286"/>
              <a:gd name="T16" fmla="*/ 2147483647 w 562"/>
              <a:gd name="T17" fmla="*/ 2147483647 h 286"/>
              <a:gd name="T18" fmla="*/ 2147483647 w 562"/>
              <a:gd name="T19" fmla="*/ 2147483647 h 286"/>
              <a:gd name="T20" fmla="*/ 2147483647 w 562"/>
              <a:gd name="T21" fmla="*/ 2147483647 h 286"/>
              <a:gd name="T22" fmla="*/ 2147483647 w 562"/>
              <a:gd name="T23" fmla="*/ 2147483647 h 286"/>
              <a:gd name="T24" fmla="*/ 2147483647 w 562"/>
              <a:gd name="T25" fmla="*/ 2147483647 h 286"/>
              <a:gd name="T26" fmla="*/ 2147483647 w 562"/>
              <a:gd name="T27" fmla="*/ 2147483647 h 286"/>
              <a:gd name="T28" fmla="*/ 2147483647 w 562"/>
              <a:gd name="T29" fmla="*/ 2147483647 h 286"/>
              <a:gd name="T30" fmla="*/ 2147483647 w 562"/>
              <a:gd name="T31" fmla="*/ 2147483647 h 286"/>
              <a:gd name="T32" fmla="*/ 2147483647 w 562"/>
              <a:gd name="T33" fmla="*/ 2147483647 h 286"/>
              <a:gd name="T34" fmla="*/ 2147483647 w 562"/>
              <a:gd name="T35" fmla="*/ 2147483647 h 286"/>
              <a:gd name="T36" fmla="*/ 2147483647 w 562"/>
              <a:gd name="T37" fmla="*/ 2147483647 h 286"/>
              <a:gd name="T38" fmla="*/ 2147483647 w 562"/>
              <a:gd name="T39" fmla="*/ 2147483647 h 286"/>
              <a:gd name="T40" fmla="*/ 2147483647 w 562"/>
              <a:gd name="T41" fmla="*/ 2147483647 h 286"/>
              <a:gd name="T42" fmla="*/ 2147483647 w 562"/>
              <a:gd name="T43" fmla="*/ 2147483647 h 286"/>
              <a:gd name="T44" fmla="*/ 2147483647 w 562"/>
              <a:gd name="T45" fmla="*/ 2147483647 h 286"/>
              <a:gd name="T46" fmla="*/ 2147483647 w 562"/>
              <a:gd name="T47" fmla="*/ 2147483647 h 286"/>
              <a:gd name="T48" fmla="*/ 2147483647 w 562"/>
              <a:gd name="T49" fmla="*/ 2147483647 h 286"/>
              <a:gd name="T50" fmla="*/ 2147483647 w 562"/>
              <a:gd name="T51" fmla="*/ 2147483647 h 286"/>
              <a:gd name="T52" fmla="*/ 2147483647 w 562"/>
              <a:gd name="T53" fmla="*/ 2147483647 h 286"/>
              <a:gd name="T54" fmla="*/ 2147483647 w 562"/>
              <a:gd name="T55" fmla="*/ 2147483647 h 286"/>
              <a:gd name="T56" fmla="*/ 2147483647 w 562"/>
              <a:gd name="T57" fmla="*/ 2147483647 h 286"/>
              <a:gd name="T58" fmla="*/ 2147483647 w 562"/>
              <a:gd name="T59" fmla="*/ 2147483647 h 286"/>
              <a:gd name="T60" fmla="*/ 2147483647 w 562"/>
              <a:gd name="T61" fmla="*/ 2147483647 h 286"/>
              <a:gd name="T62" fmla="*/ 2147483647 w 562"/>
              <a:gd name="T63" fmla="*/ 2147483647 h 286"/>
              <a:gd name="T64" fmla="*/ 2147483647 w 562"/>
              <a:gd name="T65" fmla="*/ 2147483647 h 286"/>
              <a:gd name="T66" fmla="*/ 2147483647 w 562"/>
              <a:gd name="T67" fmla="*/ 2147483647 h 286"/>
              <a:gd name="T68" fmla="*/ 2147483647 w 562"/>
              <a:gd name="T69" fmla="*/ 2147483647 h 286"/>
              <a:gd name="T70" fmla="*/ 2147483647 w 562"/>
              <a:gd name="T71" fmla="*/ 2147483647 h 286"/>
              <a:gd name="T72" fmla="*/ 2147483647 w 562"/>
              <a:gd name="T73" fmla="*/ 2147483647 h 286"/>
              <a:gd name="T74" fmla="*/ 2147483647 w 562"/>
              <a:gd name="T75" fmla="*/ 2147483647 h 286"/>
              <a:gd name="T76" fmla="*/ 2147483647 w 562"/>
              <a:gd name="T77" fmla="*/ 2147483647 h 286"/>
              <a:gd name="T78" fmla="*/ 2147483647 w 562"/>
              <a:gd name="T79" fmla="*/ 2147483647 h 286"/>
              <a:gd name="T80" fmla="*/ 2147483647 w 562"/>
              <a:gd name="T81" fmla="*/ 2147483647 h 286"/>
              <a:gd name="T82" fmla="*/ 2147483647 w 562"/>
              <a:gd name="T83" fmla="*/ 2147483647 h 286"/>
              <a:gd name="T84" fmla="*/ 2147483647 w 562"/>
              <a:gd name="T85" fmla="*/ 2147483647 h 286"/>
              <a:gd name="T86" fmla="*/ 2147483647 w 562"/>
              <a:gd name="T87" fmla="*/ 2147483647 h 286"/>
              <a:gd name="T88" fmla="*/ 2147483647 w 562"/>
              <a:gd name="T89" fmla="*/ 2147483647 h 286"/>
              <a:gd name="T90" fmla="*/ 2147483647 w 562"/>
              <a:gd name="T91" fmla="*/ 2147483647 h 286"/>
              <a:gd name="T92" fmla="*/ 2147483647 w 562"/>
              <a:gd name="T93" fmla="*/ 2147483647 h 286"/>
              <a:gd name="T94" fmla="*/ 0 w 562"/>
              <a:gd name="T95" fmla="*/ 2147483647 h 28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562"/>
              <a:gd name="T145" fmla="*/ 0 h 286"/>
              <a:gd name="T146" fmla="*/ 562 w 562"/>
              <a:gd name="T147" fmla="*/ 286 h 28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562" h="286">
                <a:moveTo>
                  <a:pt x="0" y="40"/>
                </a:moveTo>
                <a:lnTo>
                  <a:pt x="3" y="0"/>
                </a:lnTo>
                <a:lnTo>
                  <a:pt x="67" y="4"/>
                </a:lnTo>
                <a:lnTo>
                  <a:pt x="170" y="8"/>
                </a:lnTo>
                <a:lnTo>
                  <a:pt x="317" y="12"/>
                </a:lnTo>
                <a:lnTo>
                  <a:pt x="465" y="12"/>
                </a:lnTo>
                <a:lnTo>
                  <a:pt x="545" y="9"/>
                </a:lnTo>
                <a:lnTo>
                  <a:pt x="547" y="51"/>
                </a:lnTo>
                <a:lnTo>
                  <a:pt x="559" y="120"/>
                </a:lnTo>
                <a:lnTo>
                  <a:pt x="560" y="142"/>
                </a:lnTo>
                <a:lnTo>
                  <a:pt x="562" y="286"/>
                </a:lnTo>
                <a:lnTo>
                  <a:pt x="547" y="283"/>
                </a:lnTo>
                <a:lnTo>
                  <a:pt x="541" y="279"/>
                </a:lnTo>
                <a:lnTo>
                  <a:pt x="537" y="278"/>
                </a:lnTo>
                <a:lnTo>
                  <a:pt x="526" y="270"/>
                </a:lnTo>
                <a:lnTo>
                  <a:pt x="514" y="263"/>
                </a:lnTo>
                <a:lnTo>
                  <a:pt x="510" y="263"/>
                </a:lnTo>
                <a:lnTo>
                  <a:pt x="506" y="267"/>
                </a:lnTo>
                <a:lnTo>
                  <a:pt x="503" y="270"/>
                </a:lnTo>
                <a:lnTo>
                  <a:pt x="498" y="270"/>
                </a:lnTo>
                <a:lnTo>
                  <a:pt x="494" y="268"/>
                </a:lnTo>
                <a:lnTo>
                  <a:pt x="488" y="263"/>
                </a:lnTo>
                <a:lnTo>
                  <a:pt x="478" y="267"/>
                </a:lnTo>
                <a:lnTo>
                  <a:pt x="473" y="271"/>
                </a:lnTo>
                <a:lnTo>
                  <a:pt x="468" y="271"/>
                </a:lnTo>
                <a:lnTo>
                  <a:pt x="463" y="267"/>
                </a:lnTo>
                <a:lnTo>
                  <a:pt x="459" y="271"/>
                </a:lnTo>
                <a:lnTo>
                  <a:pt x="452" y="272"/>
                </a:lnTo>
                <a:lnTo>
                  <a:pt x="446" y="279"/>
                </a:lnTo>
                <a:lnTo>
                  <a:pt x="441" y="279"/>
                </a:lnTo>
                <a:lnTo>
                  <a:pt x="438" y="283"/>
                </a:lnTo>
                <a:lnTo>
                  <a:pt x="433" y="279"/>
                </a:lnTo>
                <a:lnTo>
                  <a:pt x="427" y="276"/>
                </a:lnTo>
                <a:lnTo>
                  <a:pt x="422" y="274"/>
                </a:lnTo>
                <a:lnTo>
                  <a:pt x="419" y="268"/>
                </a:lnTo>
                <a:lnTo>
                  <a:pt x="414" y="268"/>
                </a:lnTo>
                <a:lnTo>
                  <a:pt x="408" y="272"/>
                </a:lnTo>
                <a:lnTo>
                  <a:pt x="404" y="270"/>
                </a:lnTo>
                <a:lnTo>
                  <a:pt x="399" y="264"/>
                </a:lnTo>
                <a:lnTo>
                  <a:pt x="395" y="263"/>
                </a:lnTo>
                <a:lnTo>
                  <a:pt x="392" y="264"/>
                </a:lnTo>
                <a:lnTo>
                  <a:pt x="392" y="267"/>
                </a:lnTo>
                <a:lnTo>
                  <a:pt x="387" y="271"/>
                </a:lnTo>
                <a:lnTo>
                  <a:pt x="385" y="281"/>
                </a:lnTo>
                <a:lnTo>
                  <a:pt x="381" y="282"/>
                </a:lnTo>
                <a:lnTo>
                  <a:pt x="380" y="281"/>
                </a:lnTo>
                <a:lnTo>
                  <a:pt x="377" y="275"/>
                </a:lnTo>
                <a:lnTo>
                  <a:pt x="380" y="270"/>
                </a:lnTo>
                <a:lnTo>
                  <a:pt x="374" y="270"/>
                </a:lnTo>
                <a:lnTo>
                  <a:pt x="366" y="274"/>
                </a:lnTo>
                <a:lnTo>
                  <a:pt x="361" y="272"/>
                </a:lnTo>
                <a:lnTo>
                  <a:pt x="360" y="267"/>
                </a:lnTo>
                <a:lnTo>
                  <a:pt x="354" y="267"/>
                </a:lnTo>
                <a:lnTo>
                  <a:pt x="351" y="263"/>
                </a:lnTo>
                <a:lnTo>
                  <a:pt x="346" y="260"/>
                </a:lnTo>
                <a:lnTo>
                  <a:pt x="338" y="268"/>
                </a:lnTo>
                <a:lnTo>
                  <a:pt x="334" y="271"/>
                </a:lnTo>
                <a:lnTo>
                  <a:pt x="328" y="270"/>
                </a:lnTo>
                <a:lnTo>
                  <a:pt x="327" y="263"/>
                </a:lnTo>
                <a:lnTo>
                  <a:pt x="327" y="259"/>
                </a:lnTo>
                <a:lnTo>
                  <a:pt x="322" y="259"/>
                </a:lnTo>
                <a:lnTo>
                  <a:pt x="317" y="253"/>
                </a:lnTo>
                <a:lnTo>
                  <a:pt x="319" y="248"/>
                </a:lnTo>
                <a:lnTo>
                  <a:pt x="313" y="248"/>
                </a:lnTo>
                <a:lnTo>
                  <a:pt x="303" y="247"/>
                </a:lnTo>
                <a:lnTo>
                  <a:pt x="297" y="251"/>
                </a:lnTo>
                <a:lnTo>
                  <a:pt x="292" y="253"/>
                </a:lnTo>
                <a:lnTo>
                  <a:pt x="288" y="249"/>
                </a:lnTo>
                <a:lnTo>
                  <a:pt x="285" y="245"/>
                </a:lnTo>
                <a:lnTo>
                  <a:pt x="279" y="245"/>
                </a:lnTo>
                <a:lnTo>
                  <a:pt x="274" y="247"/>
                </a:lnTo>
                <a:lnTo>
                  <a:pt x="263" y="243"/>
                </a:lnTo>
                <a:lnTo>
                  <a:pt x="258" y="240"/>
                </a:lnTo>
                <a:lnTo>
                  <a:pt x="254" y="241"/>
                </a:lnTo>
                <a:lnTo>
                  <a:pt x="251" y="240"/>
                </a:lnTo>
                <a:lnTo>
                  <a:pt x="246" y="240"/>
                </a:lnTo>
                <a:lnTo>
                  <a:pt x="244" y="234"/>
                </a:lnTo>
                <a:lnTo>
                  <a:pt x="244" y="229"/>
                </a:lnTo>
                <a:lnTo>
                  <a:pt x="240" y="225"/>
                </a:lnTo>
                <a:lnTo>
                  <a:pt x="235" y="222"/>
                </a:lnTo>
                <a:lnTo>
                  <a:pt x="233" y="219"/>
                </a:lnTo>
                <a:lnTo>
                  <a:pt x="231" y="225"/>
                </a:lnTo>
                <a:lnTo>
                  <a:pt x="227" y="225"/>
                </a:lnTo>
                <a:lnTo>
                  <a:pt x="220" y="224"/>
                </a:lnTo>
                <a:lnTo>
                  <a:pt x="214" y="225"/>
                </a:lnTo>
                <a:lnTo>
                  <a:pt x="210" y="224"/>
                </a:lnTo>
                <a:lnTo>
                  <a:pt x="201" y="213"/>
                </a:lnTo>
                <a:lnTo>
                  <a:pt x="195" y="209"/>
                </a:lnTo>
                <a:lnTo>
                  <a:pt x="190" y="209"/>
                </a:lnTo>
                <a:lnTo>
                  <a:pt x="191" y="199"/>
                </a:lnTo>
                <a:lnTo>
                  <a:pt x="195" y="53"/>
                </a:lnTo>
                <a:lnTo>
                  <a:pt x="190" y="50"/>
                </a:lnTo>
                <a:lnTo>
                  <a:pt x="185" y="49"/>
                </a:lnTo>
                <a:lnTo>
                  <a:pt x="157" y="49"/>
                </a:lnTo>
                <a:lnTo>
                  <a:pt x="90" y="46"/>
                </a:lnTo>
                <a:lnTo>
                  <a:pt x="0" y="40"/>
                </a:lnTo>
              </a:path>
            </a:pathLst>
          </a:custGeom>
          <a:noFill/>
          <a:ln w="4763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Freeform 129"/>
          <p:cNvSpPr>
            <a:spLocks/>
          </p:cNvSpPr>
          <p:nvPr/>
        </p:nvSpPr>
        <p:spPr bwMode="auto">
          <a:xfrm>
            <a:off x="4667250" y="3025775"/>
            <a:ext cx="896938" cy="481013"/>
          </a:xfrm>
          <a:custGeom>
            <a:avLst/>
            <a:gdLst>
              <a:gd name="T0" fmla="*/ 0 w 478"/>
              <a:gd name="T1" fmla="*/ 2147483647 h 256"/>
              <a:gd name="T2" fmla="*/ 2147483647 w 478"/>
              <a:gd name="T3" fmla="*/ 0 h 256"/>
              <a:gd name="T4" fmla="*/ 2147483647 w 478"/>
              <a:gd name="T5" fmla="*/ 2147483647 h 256"/>
              <a:gd name="T6" fmla="*/ 2147483647 w 478"/>
              <a:gd name="T7" fmla="*/ 2147483647 h 256"/>
              <a:gd name="T8" fmla="*/ 2147483647 w 478"/>
              <a:gd name="T9" fmla="*/ 2147483647 h 256"/>
              <a:gd name="T10" fmla="*/ 2147483647 w 478"/>
              <a:gd name="T11" fmla="*/ 2147483647 h 256"/>
              <a:gd name="T12" fmla="*/ 2147483647 w 478"/>
              <a:gd name="T13" fmla="*/ 2147483647 h 256"/>
              <a:gd name="T14" fmla="*/ 2147483647 w 478"/>
              <a:gd name="T15" fmla="*/ 2147483647 h 256"/>
              <a:gd name="T16" fmla="*/ 2147483647 w 478"/>
              <a:gd name="T17" fmla="*/ 2147483647 h 256"/>
              <a:gd name="T18" fmla="*/ 2147483647 w 478"/>
              <a:gd name="T19" fmla="*/ 2147483647 h 256"/>
              <a:gd name="T20" fmla="*/ 2147483647 w 478"/>
              <a:gd name="T21" fmla="*/ 2147483647 h 256"/>
              <a:gd name="T22" fmla="*/ 2147483647 w 478"/>
              <a:gd name="T23" fmla="*/ 2147483647 h 256"/>
              <a:gd name="T24" fmla="*/ 2147483647 w 478"/>
              <a:gd name="T25" fmla="*/ 2147483647 h 256"/>
              <a:gd name="T26" fmla="*/ 2147483647 w 478"/>
              <a:gd name="T27" fmla="*/ 2147483647 h 256"/>
              <a:gd name="T28" fmla="*/ 2147483647 w 478"/>
              <a:gd name="T29" fmla="*/ 2147483647 h 256"/>
              <a:gd name="T30" fmla="*/ 2147483647 w 478"/>
              <a:gd name="T31" fmla="*/ 2147483647 h 256"/>
              <a:gd name="T32" fmla="*/ 2147483647 w 478"/>
              <a:gd name="T33" fmla="*/ 2147483647 h 256"/>
              <a:gd name="T34" fmla="*/ 2147483647 w 478"/>
              <a:gd name="T35" fmla="*/ 2147483647 h 256"/>
              <a:gd name="T36" fmla="*/ 2147483647 w 478"/>
              <a:gd name="T37" fmla="*/ 2147483647 h 256"/>
              <a:gd name="T38" fmla="*/ 2147483647 w 478"/>
              <a:gd name="T39" fmla="*/ 2147483647 h 256"/>
              <a:gd name="T40" fmla="*/ 2147483647 w 478"/>
              <a:gd name="T41" fmla="*/ 2147483647 h 256"/>
              <a:gd name="T42" fmla="*/ 2147483647 w 478"/>
              <a:gd name="T43" fmla="*/ 2147483647 h 256"/>
              <a:gd name="T44" fmla="*/ 2147483647 w 478"/>
              <a:gd name="T45" fmla="*/ 2147483647 h 256"/>
              <a:gd name="T46" fmla="*/ 2147483647 w 478"/>
              <a:gd name="T47" fmla="*/ 2147483647 h 256"/>
              <a:gd name="T48" fmla="*/ 2147483647 w 478"/>
              <a:gd name="T49" fmla="*/ 2147483647 h 256"/>
              <a:gd name="T50" fmla="*/ 2147483647 w 478"/>
              <a:gd name="T51" fmla="*/ 2147483647 h 256"/>
              <a:gd name="T52" fmla="*/ 0 w 478"/>
              <a:gd name="T53" fmla="*/ 2147483647 h 25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478"/>
              <a:gd name="T82" fmla="*/ 0 h 256"/>
              <a:gd name="T83" fmla="*/ 478 w 478"/>
              <a:gd name="T84" fmla="*/ 256 h 25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478" h="256">
                <a:moveTo>
                  <a:pt x="0" y="248"/>
                </a:moveTo>
                <a:lnTo>
                  <a:pt x="12" y="0"/>
                </a:lnTo>
                <a:lnTo>
                  <a:pt x="90" y="4"/>
                </a:lnTo>
                <a:lnTo>
                  <a:pt x="244" y="8"/>
                </a:lnTo>
                <a:lnTo>
                  <a:pt x="325" y="8"/>
                </a:lnTo>
                <a:lnTo>
                  <a:pt x="429" y="6"/>
                </a:lnTo>
                <a:lnTo>
                  <a:pt x="444" y="17"/>
                </a:lnTo>
                <a:lnTo>
                  <a:pt x="448" y="15"/>
                </a:lnTo>
                <a:lnTo>
                  <a:pt x="453" y="16"/>
                </a:lnTo>
                <a:lnTo>
                  <a:pt x="457" y="21"/>
                </a:lnTo>
                <a:lnTo>
                  <a:pt x="458" y="27"/>
                </a:lnTo>
                <a:lnTo>
                  <a:pt x="457" y="28"/>
                </a:lnTo>
                <a:lnTo>
                  <a:pt x="451" y="28"/>
                </a:lnTo>
                <a:lnTo>
                  <a:pt x="450" y="34"/>
                </a:lnTo>
                <a:lnTo>
                  <a:pt x="443" y="42"/>
                </a:lnTo>
                <a:lnTo>
                  <a:pt x="446" y="47"/>
                </a:lnTo>
                <a:lnTo>
                  <a:pt x="450" y="54"/>
                </a:lnTo>
                <a:lnTo>
                  <a:pt x="457" y="58"/>
                </a:lnTo>
                <a:lnTo>
                  <a:pt x="457" y="63"/>
                </a:lnTo>
                <a:lnTo>
                  <a:pt x="465" y="73"/>
                </a:lnTo>
                <a:lnTo>
                  <a:pt x="469" y="74"/>
                </a:lnTo>
                <a:lnTo>
                  <a:pt x="474" y="78"/>
                </a:lnTo>
                <a:lnTo>
                  <a:pt x="478" y="253"/>
                </a:lnTo>
                <a:lnTo>
                  <a:pt x="398" y="256"/>
                </a:lnTo>
                <a:lnTo>
                  <a:pt x="250" y="256"/>
                </a:lnTo>
                <a:lnTo>
                  <a:pt x="103" y="252"/>
                </a:lnTo>
                <a:lnTo>
                  <a:pt x="0" y="248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" name="Freeform 131"/>
          <p:cNvSpPr>
            <a:spLocks/>
          </p:cNvSpPr>
          <p:nvPr/>
        </p:nvSpPr>
        <p:spPr bwMode="auto">
          <a:xfrm>
            <a:off x="5249863" y="1598613"/>
            <a:ext cx="798512" cy="901700"/>
          </a:xfrm>
          <a:custGeom>
            <a:avLst/>
            <a:gdLst>
              <a:gd name="T0" fmla="*/ 2147483647 w 425"/>
              <a:gd name="T1" fmla="*/ 2147483647 h 480"/>
              <a:gd name="T2" fmla="*/ 2147483647 w 425"/>
              <a:gd name="T3" fmla="*/ 2147483647 h 480"/>
              <a:gd name="T4" fmla="*/ 2147483647 w 425"/>
              <a:gd name="T5" fmla="*/ 2147483647 h 480"/>
              <a:gd name="T6" fmla="*/ 2147483647 w 425"/>
              <a:gd name="T7" fmla="*/ 2147483647 h 480"/>
              <a:gd name="T8" fmla="*/ 2147483647 w 425"/>
              <a:gd name="T9" fmla="*/ 2147483647 h 480"/>
              <a:gd name="T10" fmla="*/ 2147483647 w 425"/>
              <a:gd name="T11" fmla="*/ 2147483647 h 480"/>
              <a:gd name="T12" fmla="*/ 2147483647 w 425"/>
              <a:gd name="T13" fmla="*/ 2147483647 h 480"/>
              <a:gd name="T14" fmla="*/ 2147483647 w 425"/>
              <a:gd name="T15" fmla="*/ 2147483647 h 480"/>
              <a:gd name="T16" fmla="*/ 2147483647 w 425"/>
              <a:gd name="T17" fmla="*/ 2147483647 h 480"/>
              <a:gd name="T18" fmla="*/ 2147483647 w 425"/>
              <a:gd name="T19" fmla="*/ 2147483647 h 480"/>
              <a:gd name="T20" fmla="*/ 2147483647 w 425"/>
              <a:gd name="T21" fmla="*/ 2147483647 h 480"/>
              <a:gd name="T22" fmla="*/ 2147483647 w 425"/>
              <a:gd name="T23" fmla="*/ 2147483647 h 480"/>
              <a:gd name="T24" fmla="*/ 2147483647 w 425"/>
              <a:gd name="T25" fmla="*/ 2147483647 h 480"/>
              <a:gd name="T26" fmla="*/ 2147483647 w 425"/>
              <a:gd name="T27" fmla="*/ 2147483647 h 480"/>
              <a:gd name="T28" fmla="*/ 2147483647 w 425"/>
              <a:gd name="T29" fmla="*/ 2147483647 h 480"/>
              <a:gd name="T30" fmla="*/ 2147483647 w 425"/>
              <a:gd name="T31" fmla="*/ 2147483647 h 480"/>
              <a:gd name="T32" fmla="*/ 2147483647 w 425"/>
              <a:gd name="T33" fmla="*/ 2147483647 h 480"/>
              <a:gd name="T34" fmla="*/ 2147483647 w 425"/>
              <a:gd name="T35" fmla="*/ 2147483647 h 480"/>
              <a:gd name="T36" fmla="*/ 2147483647 w 425"/>
              <a:gd name="T37" fmla="*/ 2147483647 h 480"/>
              <a:gd name="T38" fmla="*/ 2147483647 w 425"/>
              <a:gd name="T39" fmla="*/ 2147483647 h 480"/>
              <a:gd name="T40" fmla="*/ 2147483647 w 425"/>
              <a:gd name="T41" fmla="*/ 2147483647 h 480"/>
              <a:gd name="T42" fmla="*/ 2147483647 w 425"/>
              <a:gd name="T43" fmla="*/ 2147483647 h 480"/>
              <a:gd name="T44" fmla="*/ 2147483647 w 425"/>
              <a:gd name="T45" fmla="*/ 2147483647 h 480"/>
              <a:gd name="T46" fmla="*/ 2147483647 w 425"/>
              <a:gd name="T47" fmla="*/ 2147483647 h 480"/>
              <a:gd name="T48" fmla="*/ 2147483647 w 425"/>
              <a:gd name="T49" fmla="*/ 2147483647 h 480"/>
              <a:gd name="T50" fmla="*/ 2147483647 w 425"/>
              <a:gd name="T51" fmla="*/ 2147483647 h 480"/>
              <a:gd name="T52" fmla="*/ 2147483647 w 425"/>
              <a:gd name="T53" fmla="*/ 2147483647 h 480"/>
              <a:gd name="T54" fmla="*/ 2147483647 w 425"/>
              <a:gd name="T55" fmla="*/ 2147483647 h 480"/>
              <a:gd name="T56" fmla="*/ 2147483647 w 425"/>
              <a:gd name="T57" fmla="*/ 2147483647 h 480"/>
              <a:gd name="T58" fmla="*/ 2147483647 w 425"/>
              <a:gd name="T59" fmla="*/ 2147483647 h 480"/>
              <a:gd name="T60" fmla="*/ 2147483647 w 425"/>
              <a:gd name="T61" fmla="*/ 2147483647 h 480"/>
              <a:gd name="T62" fmla="*/ 2147483647 w 425"/>
              <a:gd name="T63" fmla="*/ 2147483647 h 480"/>
              <a:gd name="T64" fmla="*/ 2147483647 w 425"/>
              <a:gd name="T65" fmla="*/ 2147483647 h 480"/>
              <a:gd name="T66" fmla="*/ 2147483647 w 425"/>
              <a:gd name="T67" fmla="*/ 2147483647 h 480"/>
              <a:gd name="T68" fmla="*/ 2147483647 w 425"/>
              <a:gd name="T69" fmla="*/ 2147483647 h 480"/>
              <a:gd name="T70" fmla="*/ 2147483647 w 425"/>
              <a:gd name="T71" fmla="*/ 2147483647 h 480"/>
              <a:gd name="T72" fmla="*/ 2147483647 w 425"/>
              <a:gd name="T73" fmla="*/ 2147483647 h 480"/>
              <a:gd name="T74" fmla="*/ 2147483647 w 425"/>
              <a:gd name="T75" fmla="*/ 2147483647 h 480"/>
              <a:gd name="T76" fmla="*/ 2147483647 w 425"/>
              <a:gd name="T77" fmla="*/ 2147483647 h 480"/>
              <a:gd name="T78" fmla="*/ 2147483647 w 425"/>
              <a:gd name="T79" fmla="*/ 2147483647 h 480"/>
              <a:gd name="T80" fmla="*/ 2147483647 w 425"/>
              <a:gd name="T81" fmla="*/ 2147483647 h 480"/>
              <a:gd name="T82" fmla="*/ 2147483647 w 425"/>
              <a:gd name="T83" fmla="*/ 2147483647 h 480"/>
              <a:gd name="T84" fmla="*/ 2147483647 w 425"/>
              <a:gd name="T85" fmla="*/ 2147483647 h 480"/>
              <a:gd name="T86" fmla="*/ 2147483647 w 425"/>
              <a:gd name="T87" fmla="*/ 2147483647 h 480"/>
              <a:gd name="T88" fmla="*/ 2147483647 w 425"/>
              <a:gd name="T89" fmla="*/ 2147483647 h 480"/>
              <a:gd name="T90" fmla="*/ 2147483647 w 425"/>
              <a:gd name="T91" fmla="*/ 2147483647 h 480"/>
              <a:gd name="T92" fmla="*/ 2147483647 w 425"/>
              <a:gd name="T93" fmla="*/ 2147483647 h 480"/>
              <a:gd name="T94" fmla="*/ 2147483647 w 425"/>
              <a:gd name="T95" fmla="*/ 2147483647 h 480"/>
              <a:gd name="T96" fmla="*/ 2147483647 w 425"/>
              <a:gd name="T97" fmla="*/ 2147483647 h 480"/>
              <a:gd name="T98" fmla="*/ 2147483647 w 425"/>
              <a:gd name="T99" fmla="*/ 2147483647 h 480"/>
              <a:gd name="T100" fmla="*/ 2147483647 w 425"/>
              <a:gd name="T101" fmla="*/ 2147483647 h 480"/>
              <a:gd name="T102" fmla="*/ 2147483647 w 425"/>
              <a:gd name="T103" fmla="*/ 2147483647 h 480"/>
              <a:gd name="T104" fmla="*/ 0 w 425"/>
              <a:gd name="T105" fmla="*/ 2147483647 h 48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425"/>
              <a:gd name="T160" fmla="*/ 0 h 480"/>
              <a:gd name="T161" fmla="*/ 425 w 425"/>
              <a:gd name="T162" fmla="*/ 480 h 480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425" h="480">
                <a:moveTo>
                  <a:pt x="2" y="31"/>
                </a:moveTo>
                <a:lnTo>
                  <a:pt x="72" y="31"/>
                </a:lnTo>
                <a:lnTo>
                  <a:pt x="113" y="30"/>
                </a:lnTo>
                <a:lnTo>
                  <a:pt x="114" y="24"/>
                </a:lnTo>
                <a:lnTo>
                  <a:pt x="113" y="0"/>
                </a:lnTo>
                <a:lnTo>
                  <a:pt x="117" y="1"/>
                </a:lnTo>
                <a:lnTo>
                  <a:pt x="128" y="3"/>
                </a:lnTo>
                <a:lnTo>
                  <a:pt x="132" y="7"/>
                </a:lnTo>
                <a:lnTo>
                  <a:pt x="135" y="23"/>
                </a:lnTo>
                <a:lnTo>
                  <a:pt x="139" y="38"/>
                </a:lnTo>
                <a:lnTo>
                  <a:pt x="139" y="46"/>
                </a:lnTo>
                <a:lnTo>
                  <a:pt x="143" y="51"/>
                </a:lnTo>
                <a:lnTo>
                  <a:pt x="148" y="53"/>
                </a:lnTo>
                <a:lnTo>
                  <a:pt x="159" y="53"/>
                </a:lnTo>
                <a:lnTo>
                  <a:pt x="165" y="57"/>
                </a:lnTo>
                <a:lnTo>
                  <a:pt x="186" y="60"/>
                </a:lnTo>
                <a:lnTo>
                  <a:pt x="189" y="64"/>
                </a:lnTo>
                <a:lnTo>
                  <a:pt x="194" y="68"/>
                </a:lnTo>
                <a:lnTo>
                  <a:pt x="207" y="64"/>
                </a:lnTo>
                <a:lnTo>
                  <a:pt x="211" y="60"/>
                </a:lnTo>
                <a:lnTo>
                  <a:pt x="213" y="58"/>
                </a:lnTo>
                <a:lnTo>
                  <a:pt x="215" y="58"/>
                </a:lnTo>
                <a:lnTo>
                  <a:pt x="216" y="57"/>
                </a:lnTo>
                <a:lnTo>
                  <a:pt x="222" y="57"/>
                </a:lnTo>
                <a:lnTo>
                  <a:pt x="234" y="57"/>
                </a:lnTo>
                <a:lnTo>
                  <a:pt x="254" y="65"/>
                </a:lnTo>
                <a:lnTo>
                  <a:pt x="253" y="70"/>
                </a:lnTo>
                <a:lnTo>
                  <a:pt x="258" y="70"/>
                </a:lnTo>
                <a:lnTo>
                  <a:pt x="264" y="74"/>
                </a:lnTo>
                <a:lnTo>
                  <a:pt x="264" y="80"/>
                </a:lnTo>
                <a:lnTo>
                  <a:pt x="268" y="84"/>
                </a:lnTo>
                <a:lnTo>
                  <a:pt x="273" y="85"/>
                </a:lnTo>
                <a:lnTo>
                  <a:pt x="274" y="79"/>
                </a:lnTo>
                <a:lnTo>
                  <a:pt x="283" y="77"/>
                </a:lnTo>
                <a:lnTo>
                  <a:pt x="288" y="79"/>
                </a:lnTo>
                <a:lnTo>
                  <a:pt x="289" y="84"/>
                </a:lnTo>
                <a:lnTo>
                  <a:pt x="306" y="89"/>
                </a:lnTo>
                <a:lnTo>
                  <a:pt x="306" y="93"/>
                </a:lnTo>
                <a:lnTo>
                  <a:pt x="315" y="99"/>
                </a:lnTo>
                <a:lnTo>
                  <a:pt x="322" y="100"/>
                </a:lnTo>
                <a:lnTo>
                  <a:pt x="333" y="95"/>
                </a:lnTo>
                <a:lnTo>
                  <a:pt x="338" y="89"/>
                </a:lnTo>
                <a:lnTo>
                  <a:pt x="349" y="83"/>
                </a:lnTo>
                <a:lnTo>
                  <a:pt x="354" y="83"/>
                </a:lnTo>
                <a:lnTo>
                  <a:pt x="353" y="85"/>
                </a:lnTo>
                <a:lnTo>
                  <a:pt x="357" y="88"/>
                </a:lnTo>
                <a:lnTo>
                  <a:pt x="359" y="92"/>
                </a:lnTo>
                <a:lnTo>
                  <a:pt x="363" y="92"/>
                </a:lnTo>
                <a:lnTo>
                  <a:pt x="369" y="91"/>
                </a:lnTo>
                <a:lnTo>
                  <a:pt x="379" y="92"/>
                </a:lnTo>
                <a:lnTo>
                  <a:pt x="384" y="89"/>
                </a:lnTo>
                <a:lnTo>
                  <a:pt x="395" y="89"/>
                </a:lnTo>
                <a:lnTo>
                  <a:pt x="401" y="93"/>
                </a:lnTo>
                <a:lnTo>
                  <a:pt x="401" y="96"/>
                </a:lnTo>
                <a:lnTo>
                  <a:pt x="406" y="98"/>
                </a:lnTo>
                <a:lnTo>
                  <a:pt x="411" y="96"/>
                </a:lnTo>
                <a:lnTo>
                  <a:pt x="425" y="96"/>
                </a:lnTo>
                <a:lnTo>
                  <a:pt x="420" y="99"/>
                </a:lnTo>
                <a:lnTo>
                  <a:pt x="414" y="104"/>
                </a:lnTo>
                <a:lnTo>
                  <a:pt x="409" y="107"/>
                </a:lnTo>
                <a:lnTo>
                  <a:pt x="392" y="117"/>
                </a:lnTo>
                <a:lnTo>
                  <a:pt x="387" y="118"/>
                </a:lnTo>
                <a:lnTo>
                  <a:pt x="376" y="122"/>
                </a:lnTo>
                <a:lnTo>
                  <a:pt x="360" y="131"/>
                </a:lnTo>
                <a:lnTo>
                  <a:pt x="341" y="152"/>
                </a:lnTo>
                <a:lnTo>
                  <a:pt x="336" y="160"/>
                </a:lnTo>
                <a:lnTo>
                  <a:pt x="322" y="175"/>
                </a:lnTo>
                <a:lnTo>
                  <a:pt x="315" y="180"/>
                </a:lnTo>
                <a:lnTo>
                  <a:pt x="312" y="184"/>
                </a:lnTo>
                <a:lnTo>
                  <a:pt x="307" y="188"/>
                </a:lnTo>
                <a:lnTo>
                  <a:pt x="292" y="201"/>
                </a:lnTo>
                <a:lnTo>
                  <a:pt x="289" y="205"/>
                </a:lnTo>
                <a:lnTo>
                  <a:pt x="288" y="207"/>
                </a:lnTo>
                <a:lnTo>
                  <a:pt x="287" y="209"/>
                </a:lnTo>
                <a:lnTo>
                  <a:pt x="284" y="214"/>
                </a:lnTo>
                <a:lnTo>
                  <a:pt x="280" y="214"/>
                </a:lnTo>
                <a:lnTo>
                  <a:pt x="281" y="256"/>
                </a:lnTo>
                <a:lnTo>
                  <a:pt x="281" y="262"/>
                </a:lnTo>
                <a:lnTo>
                  <a:pt x="279" y="267"/>
                </a:lnTo>
                <a:lnTo>
                  <a:pt x="268" y="272"/>
                </a:lnTo>
                <a:lnTo>
                  <a:pt x="257" y="279"/>
                </a:lnTo>
                <a:lnTo>
                  <a:pt x="255" y="285"/>
                </a:lnTo>
                <a:lnTo>
                  <a:pt x="253" y="290"/>
                </a:lnTo>
                <a:lnTo>
                  <a:pt x="249" y="294"/>
                </a:lnTo>
                <a:lnTo>
                  <a:pt x="249" y="300"/>
                </a:lnTo>
                <a:lnTo>
                  <a:pt x="253" y="305"/>
                </a:lnTo>
                <a:lnTo>
                  <a:pt x="258" y="306"/>
                </a:lnTo>
                <a:lnTo>
                  <a:pt x="264" y="317"/>
                </a:lnTo>
                <a:lnTo>
                  <a:pt x="258" y="331"/>
                </a:lnTo>
                <a:lnTo>
                  <a:pt x="260" y="340"/>
                </a:lnTo>
                <a:lnTo>
                  <a:pt x="257" y="346"/>
                </a:lnTo>
                <a:lnTo>
                  <a:pt x="260" y="357"/>
                </a:lnTo>
                <a:lnTo>
                  <a:pt x="260" y="366"/>
                </a:lnTo>
                <a:lnTo>
                  <a:pt x="257" y="371"/>
                </a:lnTo>
                <a:lnTo>
                  <a:pt x="265" y="378"/>
                </a:lnTo>
                <a:lnTo>
                  <a:pt x="270" y="382"/>
                </a:lnTo>
                <a:lnTo>
                  <a:pt x="276" y="385"/>
                </a:lnTo>
                <a:lnTo>
                  <a:pt x="285" y="386"/>
                </a:lnTo>
                <a:lnTo>
                  <a:pt x="288" y="393"/>
                </a:lnTo>
                <a:lnTo>
                  <a:pt x="293" y="396"/>
                </a:lnTo>
                <a:lnTo>
                  <a:pt x="300" y="399"/>
                </a:lnTo>
                <a:lnTo>
                  <a:pt x="308" y="403"/>
                </a:lnTo>
                <a:lnTo>
                  <a:pt x="315" y="415"/>
                </a:lnTo>
                <a:lnTo>
                  <a:pt x="326" y="423"/>
                </a:lnTo>
                <a:lnTo>
                  <a:pt x="331" y="426"/>
                </a:lnTo>
                <a:lnTo>
                  <a:pt x="336" y="427"/>
                </a:lnTo>
                <a:lnTo>
                  <a:pt x="341" y="431"/>
                </a:lnTo>
                <a:lnTo>
                  <a:pt x="346" y="437"/>
                </a:lnTo>
                <a:lnTo>
                  <a:pt x="350" y="442"/>
                </a:lnTo>
                <a:lnTo>
                  <a:pt x="353" y="457"/>
                </a:lnTo>
                <a:lnTo>
                  <a:pt x="354" y="462"/>
                </a:lnTo>
                <a:lnTo>
                  <a:pt x="353" y="464"/>
                </a:lnTo>
                <a:lnTo>
                  <a:pt x="356" y="470"/>
                </a:lnTo>
                <a:lnTo>
                  <a:pt x="293" y="473"/>
                </a:lnTo>
                <a:lnTo>
                  <a:pt x="209" y="477"/>
                </a:lnTo>
                <a:lnTo>
                  <a:pt x="108" y="480"/>
                </a:lnTo>
                <a:lnTo>
                  <a:pt x="47" y="480"/>
                </a:lnTo>
                <a:lnTo>
                  <a:pt x="45" y="332"/>
                </a:lnTo>
                <a:lnTo>
                  <a:pt x="41" y="327"/>
                </a:lnTo>
                <a:lnTo>
                  <a:pt x="36" y="324"/>
                </a:lnTo>
                <a:lnTo>
                  <a:pt x="32" y="324"/>
                </a:lnTo>
                <a:lnTo>
                  <a:pt x="25" y="313"/>
                </a:lnTo>
                <a:lnTo>
                  <a:pt x="21" y="308"/>
                </a:lnTo>
                <a:lnTo>
                  <a:pt x="22" y="304"/>
                </a:lnTo>
                <a:lnTo>
                  <a:pt x="28" y="300"/>
                </a:lnTo>
                <a:lnTo>
                  <a:pt x="33" y="296"/>
                </a:lnTo>
                <a:lnTo>
                  <a:pt x="36" y="290"/>
                </a:lnTo>
                <a:lnTo>
                  <a:pt x="38" y="279"/>
                </a:lnTo>
                <a:lnTo>
                  <a:pt x="38" y="274"/>
                </a:lnTo>
                <a:lnTo>
                  <a:pt x="38" y="270"/>
                </a:lnTo>
                <a:lnTo>
                  <a:pt x="37" y="259"/>
                </a:lnTo>
                <a:lnTo>
                  <a:pt x="37" y="253"/>
                </a:lnTo>
                <a:lnTo>
                  <a:pt x="36" y="248"/>
                </a:lnTo>
                <a:lnTo>
                  <a:pt x="30" y="240"/>
                </a:lnTo>
                <a:lnTo>
                  <a:pt x="28" y="235"/>
                </a:lnTo>
                <a:lnTo>
                  <a:pt x="29" y="229"/>
                </a:lnTo>
                <a:lnTo>
                  <a:pt x="26" y="224"/>
                </a:lnTo>
                <a:lnTo>
                  <a:pt x="25" y="205"/>
                </a:lnTo>
                <a:lnTo>
                  <a:pt x="26" y="199"/>
                </a:lnTo>
                <a:lnTo>
                  <a:pt x="24" y="194"/>
                </a:lnTo>
                <a:lnTo>
                  <a:pt x="24" y="186"/>
                </a:lnTo>
                <a:lnTo>
                  <a:pt x="22" y="175"/>
                </a:lnTo>
                <a:lnTo>
                  <a:pt x="22" y="164"/>
                </a:lnTo>
                <a:lnTo>
                  <a:pt x="21" y="159"/>
                </a:lnTo>
                <a:lnTo>
                  <a:pt x="22" y="154"/>
                </a:lnTo>
                <a:lnTo>
                  <a:pt x="22" y="149"/>
                </a:lnTo>
                <a:lnTo>
                  <a:pt x="19" y="137"/>
                </a:lnTo>
                <a:lnTo>
                  <a:pt x="13" y="122"/>
                </a:lnTo>
                <a:lnTo>
                  <a:pt x="13" y="119"/>
                </a:lnTo>
                <a:lnTo>
                  <a:pt x="7" y="102"/>
                </a:lnTo>
                <a:lnTo>
                  <a:pt x="6" y="96"/>
                </a:lnTo>
                <a:lnTo>
                  <a:pt x="7" y="85"/>
                </a:lnTo>
                <a:lnTo>
                  <a:pt x="6" y="83"/>
                </a:lnTo>
                <a:lnTo>
                  <a:pt x="7" y="79"/>
                </a:lnTo>
                <a:lnTo>
                  <a:pt x="5" y="68"/>
                </a:lnTo>
                <a:lnTo>
                  <a:pt x="9" y="58"/>
                </a:lnTo>
                <a:lnTo>
                  <a:pt x="6" y="53"/>
                </a:lnTo>
                <a:lnTo>
                  <a:pt x="3" y="38"/>
                </a:lnTo>
                <a:lnTo>
                  <a:pt x="0" y="34"/>
                </a:lnTo>
                <a:lnTo>
                  <a:pt x="2" y="31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" name="Freeform 133"/>
          <p:cNvSpPr>
            <a:spLocks/>
          </p:cNvSpPr>
          <p:nvPr/>
        </p:nvSpPr>
        <p:spPr bwMode="auto">
          <a:xfrm>
            <a:off x="5318125" y="2479675"/>
            <a:ext cx="738188" cy="482600"/>
          </a:xfrm>
          <a:custGeom>
            <a:avLst/>
            <a:gdLst>
              <a:gd name="T0" fmla="*/ 2147483647 w 393"/>
              <a:gd name="T1" fmla="*/ 2147483647 h 257"/>
              <a:gd name="T2" fmla="*/ 0 w 393"/>
              <a:gd name="T3" fmla="*/ 2147483647 h 257"/>
              <a:gd name="T4" fmla="*/ 2147483647 w 393"/>
              <a:gd name="T5" fmla="*/ 2147483647 h 257"/>
              <a:gd name="T6" fmla="*/ 2147483647 w 393"/>
              <a:gd name="T7" fmla="*/ 2147483647 h 257"/>
              <a:gd name="T8" fmla="*/ 2147483647 w 393"/>
              <a:gd name="T9" fmla="*/ 2147483647 h 257"/>
              <a:gd name="T10" fmla="*/ 2147483647 w 393"/>
              <a:gd name="T11" fmla="*/ 2147483647 h 257"/>
              <a:gd name="T12" fmla="*/ 2147483647 w 393"/>
              <a:gd name="T13" fmla="*/ 2147483647 h 257"/>
              <a:gd name="T14" fmla="*/ 2147483647 w 393"/>
              <a:gd name="T15" fmla="*/ 2147483647 h 257"/>
              <a:gd name="T16" fmla="*/ 2147483647 w 393"/>
              <a:gd name="T17" fmla="*/ 2147483647 h 257"/>
              <a:gd name="T18" fmla="*/ 2147483647 w 393"/>
              <a:gd name="T19" fmla="*/ 2147483647 h 257"/>
              <a:gd name="T20" fmla="*/ 2147483647 w 393"/>
              <a:gd name="T21" fmla="*/ 2147483647 h 257"/>
              <a:gd name="T22" fmla="*/ 2147483647 w 393"/>
              <a:gd name="T23" fmla="*/ 2147483647 h 257"/>
              <a:gd name="T24" fmla="*/ 2147483647 w 393"/>
              <a:gd name="T25" fmla="*/ 2147483647 h 257"/>
              <a:gd name="T26" fmla="*/ 2147483647 w 393"/>
              <a:gd name="T27" fmla="*/ 2147483647 h 257"/>
              <a:gd name="T28" fmla="*/ 2147483647 w 393"/>
              <a:gd name="T29" fmla="*/ 2147483647 h 257"/>
              <a:gd name="T30" fmla="*/ 2147483647 w 393"/>
              <a:gd name="T31" fmla="*/ 2147483647 h 257"/>
              <a:gd name="T32" fmla="*/ 2147483647 w 393"/>
              <a:gd name="T33" fmla="*/ 2147483647 h 257"/>
              <a:gd name="T34" fmla="*/ 2147483647 w 393"/>
              <a:gd name="T35" fmla="*/ 2147483647 h 257"/>
              <a:gd name="T36" fmla="*/ 2147483647 w 393"/>
              <a:gd name="T37" fmla="*/ 2147483647 h 257"/>
              <a:gd name="T38" fmla="*/ 2147483647 w 393"/>
              <a:gd name="T39" fmla="*/ 2147483647 h 257"/>
              <a:gd name="T40" fmla="*/ 2147483647 w 393"/>
              <a:gd name="T41" fmla="*/ 2147483647 h 257"/>
              <a:gd name="T42" fmla="*/ 2147483647 w 393"/>
              <a:gd name="T43" fmla="*/ 2147483647 h 257"/>
              <a:gd name="T44" fmla="*/ 2147483647 w 393"/>
              <a:gd name="T45" fmla="*/ 2147483647 h 257"/>
              <a:gd name="T46" fmla="*/ 2147483647 w 393"/>
              <a:gd name="T47" fmla="*/ 2147483647 h 257"/>
              <a:gd name="T48" fmla="*/ 2147483647 w 393"/>
              <a:gd name="T49" fmla="*/ 2147483647 h 257"/>
              <a:gd name="T50" fmla="*/ 2147483647 w 393"/>
              <a:gd name="T51" fmla="*/ 2147483647 h 257"/>
              <a:gd name="T52" fmla="*/ 2147483647 w 393"/>
              <a:gd name="T53" fmla="*/ 2147483647 h 257"/>
              <a:gd name="T54" fmla="*/ 2147483647 w 393"/>
              <a:gd name="T55" fmla="*/ 2147483647 h 257"/>
              <a:gd name="T56" fmla="*/ 2147483647 w 393"/>
              <a:gd name="T57" fmla="*/ 2147483647 h 257"/>
              <a:gd name="T58" fmla="*/ 2147483647 w 393"/>
              <a:gd name="T59" fmla="*/ 2147483647 h 257"/>
              <a:gd name="T60" fmla="*/ 2147483647 w 393"/>
              <a:gd name="T61" fmla="*/ 2147483647 h 257"/>
              <a:gd name="T62" fmla="*/ 2147483647 w 393"/>
              <a:gd name="T63" fmla="*/ 2147483647 h 257"/>
              <a:gd name="T64" fmla="*/ 2147483647 w 393"/>
              <a:gd name="T65" fmla="*/ 2147483647 h 257"/>
              <a:gd name="T66" fmla="*/ 2147483647 w 393"/>
              <a:gd name="T67" fmla="*/ 2147483647 h 257"/>
              <a:gd name="T68" fmla="*/ 2147483647 w 393"/>
              <a:gd name="T69" fmla="*/ 2147483647 h 257"/>
              <a:gd name="T70" fmla="*/ 2147483647 w 393"/>
              <a:gd name="T71" fmla="*/ 2147483647 h 257"/>
              <a:gd name="T72" fmla="*/ 2147483647 w 393"/>
              <a:gd name="T73" fmla="*/ 2147483647 h 257"/>
              <a:gd name="T74" fmla="*/ 2147483647 w 393"/>
              <a:gd name="T75" fmla="*/ 2147483647 h 257"/>
              <a:gd name="T76" fmla="*/ 2147483647 w 393"/>
              <a:gd name="T77" fmla="*/ 2147483647 h 257"/>
              <a:gd name="T78" fmla="*/ 2147483647 w 393"/>
              <a:gd name="T79" fmla="*/ 2147483647 h 257"/>
              <a:gd name="T80" fmla="*/ 2147483647 w 393"/>
              <a:gd name="T81" fmla="*/ 2147483647 h 257"/>
              <a:gd name="T82" fmla="*/ 2147483647 w 393"/>
              <a:gd name="T83" fmla="*/ 2147483647 h 257"/>
              <a:gd name="T84" fmla="*/ 2147483647 w 393"/>
              <a:gd name="T85" fmla="*/ 2147483647 h 257"/>
              <a:gd name="T86" fmla="*/ 2147483647 w 393"/>
              <a:gd name="T87" fmla="*/ 2147483647 h 257"/>
              <a:gd name="T88" fmla="*/ 2147483647 w 393"/>
              <a:gd name="T89" fmla="*/ 2147483647 h 257"/>
              <a:gd name="T90" fmla="*/ 2147483647 w 393"/>
              <a:gd name="T91" fmla="*/ 2147483647 h 257"/>
              <a:gd name="T92" fmla="*/ 2147483647 w 393"/>
              <a:gd name="T93" fmla="*/ 2147483647 h 257"/>
              <a:gd name="T94" fmla="*/ 2147483647 w 393"/>
              <a:gd name="T95" fmla="*/ 2147483647 h 257"/>
              <a:gd name="T96" fmla="*/ 2147483647 w 393"/>
              <a:gd name="T97" fmla="*/ 2147483647 h 257"/>
              <a:gd name="T98" fmla="*/ 2147483647 w 393"/>
              <a:gd name="T99" fmla="*/ 2147483647 h 257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393"/>
              <a:gd name="T151" fmla="*/ 0 h 257"/>
              <a:gd name="T152" fmla="*/ 393 w 393"/>
              <a:gd name="T153" fmla="*/ 257 h 257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393" h="257">
                <a:moveTo>
                  <a:pt x="8" y="91"/>
                </a:moveTo>
                <a:lnTo>
                  <a:pt x="7" y="80"/>
                </a:lnTo>
                <a:lnTo>
                  <a:pt x="1" y="75"/>
                </a:lnTo>
                <a:lnTo>
                  <a:pt x="0" y="70"/>
                </a:lnTo>
                <a:lnTo>
                  <a:pt x="2" y="66"/>
                </a:lnTo>
                <a:lnTo>
                  <a:pt x="4" y="64"/>
                </a:lnTo>
                <a:lnTo>
                  <a:pt x="7" y="53"/>
                </a:lnTo>
                <a:lnTo>
                  <a:pt x="7" y="48"/>
                </a:lnTo>
                <a:lnTo>
                  <a:pt x="9" y="44"/>
                </a:lnTo>
                <a:lnTo>
                  <a:pt x="9" y="38"/>
                </a:lnTo>
                <a:lnTo>
                  <a:pt x="4" y="33"/>
                </a:lnTo>
                <a:lnTo>
                  <a:pt x="2" y="28"/>
                </a:lnTo>
                <a:lnTo>
                  <a:pt x="5" y="26"/>
                </a:lnTo>
                <a:lnTo>
                  <a:pt x="5" y="21"/>
                </a:lnTo>
                <a:lnTo>
                  <a:pt x="2" y="15"/>
                </a:lnTo>
                <a:lnTo>
                  <a:pt x="1" y="10"/>
                </a:lnTo>
                <a:lnTo>
                  <a:pt x="11" y="10"/>
                </a:lnTo>
                <a:lnTo>
                  <a:pt x="72" y="10"/>
                </a:lnTo>
                <a:lnTo>
                  <a:pt x="173" y="7"/>
                </a:lnTo>
                <a:lnTo>
                  <a:pt x="257" y="3"/>
                </a:lnTo>
                <a:lnTo>
                  <a:pt x="320" y="0"/>
                </a:lnTo>
                <a:lnTo>
                  <a:pt x="320" y="5"/>
                </a:lnTo>
                <a:lnTo>
                  <a:pt x="321" y="6"/>
                </a:lnTo>
                <a:lnTo>
                  <a:pt x="323" y="11"/>
                </a:lnTo>
                <a:lnTo>
                  <a:pt x="327" y="13"/>
                </a:lnTo>
                <a:lnTo>
                  <a:pt x="329" y="18"/>
                </a:lnTo>
                <a:lnTo>
                  <a:pt x="324" y="29"/>
                </a:lnTo>
                <a:lnTo>
                  <a:pt x="327" y="37"/>
                </a:lnTo>
                <a:lnTo>
                  <a:pt x="327" y="45"/>
                </a:lnTo>
                <a:lnTo>
                  <a:pt x="331" y="51"/>
                </a:lnTo>
                <a:lnTo>
                  <a:pt x="332" y="57"/>
                </a:lnTo>
                <a:lnTo>
                  <a:pt x="335" y="63"/>
                </a:lnTo>
                <a:lnTo>
                  <a:pt x="340" y="66"/>
                </a:lnTo>
                <a:lnTo>
                  <a:pt x="355" y="68"/>
                </a:lnTo>
                <a:lnTo>
                  <a:pt x="359" y="79"/>
                </a:lnTo>
                <a:lnTo>
                  <a:pt x="363" y="85"/>
                </a:lnTo>
                <a:lnTo>
                  <a:pt x="374" y="93"/>
                </a:lnTo>
                <a:lnTo>
                  <a:pt x="374" y="99"/>
                </a:lnTo>
                <a:lnTo>
                  <a:pt x="380" y="104"/>
                </a:lnTo>
                <a:lnTo>
                  <a:pt x="385" y="106"/>
                </a:lnTo>
                <a:lnTo>
                  <a:pt x="390" y="110"/>
                </a:lnTo>
                <a:lnTo>
                  <a:pt x="393" y="117"/>
                </a:lnTo>
                <a:lnTo>
                  <a:pt x="390" y="132"/>
                </a:lnTo>
                <a:lnTo>
                  <a:pt x="384" y="143"/>
                </a:lnTo>
                <a:lnTo>
                  <a:pt x="382" y="154"/>
                </a:lnTo>
                <a:lnTo>
                  <a:pt x="377" y="158"/>
                </a:lnTo>
                <a:lnTo>
                  <a:pt x="367" y="162"/>
                </a:lnTo>
                <a:lnTo>
                  <a:pt x="362" y="166"/>
                </a:lnTo>
                <a:lnTo>
                  <a:pt x="342" y="170"/>
                </a:lnTo>
                <a:lnTo>
                  <a:pt x="340" y="175"/>
                </a:lnTo>
                <a:lnTo>
                  <a:pt x="339" y="186"/>
                </a:lnTo>
                <a:lnTo>
                  <a:pt x="348" y="196"/>
                </a:lnTo>
                <a:lnTo>
                  <a:pt x="348" y="208"/>
                </a:lnTo>
                <a:lnTo>
                  <a:pt x="342" y="217"/>
                </a:lnTo>
                <a:lnTo>
                  <a:pt x="340" y="222"/>
                </a:lnTo>
                <a:lnTo>
                  <a:pt x="340" y="227"/>
                </a:lnTo>
                <a:lnTo>
                  <a:pt x="339" y="231"/>
                </a:lnTo>
                <a:lnTo>
                  <a:pt x="327" y="238"/>
                </a:lnTo>
                <a:lnTo>
                  <a:pt x="323" y="243"/>
                </a:lnTo>
                <a:lnTo>
                  <a:pt x="325" y="249"/>
                </a:lnTo>
                <a:lnTo>
                  <a:pt x="325" y="254"/>
                </a:lnTo>
                <a:lnTo>
                  <a:pt x="321" y="257"/>
                </a:lnTo>
                <a:lnTo>
                  <a:pt x="320" y="257"/>
                </a:lnTo>
                <a:lnTo>
                  <a:pt x="316" y="251"/>
                </a:lnTo>
                <a:lnTo>
                  <a:pt x="305" y="243"/>
                </a:lnTo>
                <a:lnTo>
                  <a:pt x="302" y="238"/>
                </a:lnTo>
                <a:lnTo>
                  <a:pt x="262" y="242"/>
                </a:lnTo>
                <a:lnTo>
                  <a:pt x="167" y="247"/>
                </a:lnTo>
                <a:lnTo>
                  <a:pt x="123" y="249"/>
                </a:lnTo>
                <a:lnTo>
                  <a:pt x="54" y="249"/>
                </a:lnTo>
                <a:lnTo>
                  <a:pt x="53" y="243"/>
                </a:lnTo>
                <a:lnTo>
                  <a:pt x="47" y="239"/>
                </a:lnTo>
                <a:lnTo>
                  <a:pt x="50" y="224"/>
                </a:lnTo>
                <a:lnTo>
                  <a:pt x="47" y="213"/>
                </a:lnTo>
                <a:lnTo>
                  <a:pt x="47" y="207"/>
                </a:lnTo>
                <a:lnTo>
                  <a:pt x="47" y="201"/>
                </a:lnTo>
                <a:lnTo>
                  <a:pt x="45" y="196"/>
                </a:lnTo>
                <a:lnTo>
                  <a:pt x="46" y="189"/>
                </a:lnTo>
                <a:lnTo>
                  <a:pt x="42" y="184"/>
                </a:lnTo>
                <a:lnTo>
                  <a:pt x="43" y="178"/>
                </a:lnTo>
                <a:lnTo>
                  <a:pt x="38" y="175"/>
                </a:lnTo>
                <a:lnTo>
                  <a:pt x="38" y="170"/>
                </a:lnTo>
                <a:lnTo>
                  <a:pt x="34" y="170"/>
                </a:lnTo>
                <a:lnTo>
                  <a:pt x="34" y="169"/>
                </a:lnTo>
                <a:lnTo>
                  <a:pt x="32" y="163"/>
                </a:lnTo>
                <a:lnTo>
                  <a:pt x="32" y="158"/>
                </a:lnTo>
                <a:lnTo>
                  <a:pt x="34" y="152"/>
                </a:lnTo>
                <a:lnTo>
                  <a:pt x="32" y="148"/>
                </a:lnTo>
                <a:lnTo>
                  <a:pt x="30" y="143"/>
                </a:lnTo>
                <a:lnTo>
                  <a:pt x="30" y="137"/>
                </a:lnTo>
                <a:lnTo>
                  <a:pt x="21" y="128"/>
                </a:lnTo>
                <a:lnTo>
                  <a:pt x="21" y="123"/>
                </a:lnTo>
                <a:lnTo>
                  <a:pt x="17" y="117"/>
                </a:lnTo>
                <a:lnTo>
                  <a:pt x="17" y="113"/>
                </a:lnTo>
                <a:lnTo>
                  <a:pt x="16" y="108"/>
                </a:lnTo>
                <a:lnTo>
                  <a:pt x="13" y="102"/>
                </a:lnTo>
                <a:lnTo>
                  <a:pt x="15" y="98"/>
                </a:lnTo>
                <a:lnTo>
                  <a:pt x="13" y="93"/>
                </a:lnTo>
                <a:lnTo>
                  <a:pt x="8" y="91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" name="Freeform 135"/>
          <p:cNvSpPr>
            <a:spLocks/>
          </p:cNvSpPr>
          <p:nvPr/>
        </p:nvSpPr>
        <p:spPr bwMode="auto">
          <a:xfrm>
            <a:off x="5422900" y="2917825"/>
            <a:ext cx="815975" cy="708025"/>
          </a:xfrm>
          <a:custGeom>
            <a:avLst/>
            <a:gdLst>
              <a:gd name="T0" fmla="*/ 2147483647 w 435"/>
              <a:gd name="T1" fmla="*/ 2147483647 h 377"/>
              <a:gd name="T2" fmla="*/ 2147483647 w 435"/>
              <a:gd name="T3" fmla="*/ 2147483647 h 377"/>
              <a:gd name="T4" fmla="*/ 2147483647 w 435"/>
              <a:gd name="T5" fmla="*/ 2147483647 h 377"/>
              <a:gd name="T6" fmla="*/ 2147483647 w 435"/>
              <a:gd name="T7" fmla="*/ 2147483647 h 377"/>
              <a:gd name="T8" fmla="*/ 2147483647 w 435"/>
              <a:gd name="T9" fmla="*/ 2147483647 h 377"/>
              <a:gd name="T10" fmla="*/ 2147483647 w 435"/>
              <a:gd name="T11" fmla="*/ 2147483647 h 377"/>
              <a:gd name="T12" fmla="*/ 2147483647 w 435"/>
              <a:gd name="T13" fmla="*/ 2147483647 h 377"/>
              <a:gd name="T14" fmla="*/ 2147483647 w 435"/>
              <a:gd name="T15" fmla="*/ 2147483647 h 377"/>
              <a:gd name="T16" fmla="*/ 2147483647 w 435"/>
              <a:gd name="T17" fmla="*/ 2147483647 h 377"/>
              <a:gd name="T18" fmla="*/ 2147483647 w 435"/>
              <a:gd name="T19" fmla="*/ 2147483647 h 377"/>
              <a:gd name="T20" fmla="*/ 2147483647 w 435"/>
              <a:gd name="T21" fmla="*/ 2147483647 h 377"/>
              <a:gd name="T22" fmla="*/ 2147483647 w 435"/>
              <a:gd name="T23" fmla="*/ 2147483647 h 377"/>
              <a:gd name="T24" fmla="*/ 2147483647 w 435"/>
              <a:gd name="T25" fmla="*/ 2147483647 h 377"/>
              <a:gd name="T26" fmla="*/ 2147483647 w 435"/>
              <a:gd name="T27" fmla="*/ 2147483647 h 377"/>
              <a:gd name="T28" fmla="*/ 2147483647 w 435"/>
              <a:gd name="T29" fmla="*/ 2147483647 h 377"/>
              <a:gd name="T30" fmla="*/ 2147483647 w 435"/>
              <a:gd name="T31" fmla="*/ 2147483647 h 377"/>
              <a:gd name="T32" fmla="*/ 2147483647 w 435"/>
              <a:gd name="T33" fmla="*/ 2147483647 h 377"/>
              <a:gd name="T34" fmla="*/ 2147483647 w 435"/>
              <a:gd name="T35" fmla="*/ 2147483647 h 377"/>
              <a:gd name="T36" fmla="*/ 2147483647 w 435"/>
              <a:gd name="T37" fmla="*/ 2147483647 h 377"/>
              <a:gd name="T38" fmla="*/ 2147483647 w 435"/>
              <a:gd name="T39" fmla="*/ 2147483647 h 377"/>
              <a:gd name="T40" fmla="*/ 2147483647 w 435"/>
              <a:gd name="T41" fmla="*/ 2147483647 h 377"/>
              <a:gd name="T42" fmla="*/ 2147483647 w 435"/>
              <a:gd name="T43" fmla="*/ 2147483647 h 377"/>
              <a:gd name="T44" fmla="*/ 2147483647 w 435"/>
              <a:gd name="T45" fmla="*/ 2147483647 h 377"/>
              <a:gd name="T46" fmla="*/ 2147483647 w 435"/>
              <a:gd name="T47" fmla="*/ 2147483647 h 377"/>
              <a:gd name="T48" fmla="*/ 2147483647 w 435"/>
              <a:gd name="T49" fmla="*/ 2147483647 h 377"/>
              <a:gd name="T50" fmla="*/ 2147483647 w 435"/>
              <a:gd name="T51" fmla="*/ 2147483647 h 377"/>
              <a:gd name="T52" fmla="*/ 2147483647 w 435"/>
              <a:gd name="T53" fmla="*/ 2147483647 h 377"/>
              <a:gd name="T54" fmla="*/ 2147483647 w 435"/>
              <a:gd name="T55" fmla="*/ 2147483647 h 377"/>
              <a:gd name="T56" fmla="*/ 2147483647 w 435"/>
              <a:gd name="T57" fmla="*/ 2147483647 h 377"/>
              <a:gd name="T58" fmla="*/ 2147483647 w 435"/>
              <a:gd name="T59" fmla="*/ 2147483647 h 377"/>
              <a:gd name="T60" fmla="*/ 2147483647 w 435"/>
              <a:gd name="T61" fmla="*/ 2147483647 h 377"/>
              <a:gd name="T62" fmla="*/ 2147483647 w 435"/>
              <a:gd name="T63" fmla="*/ 2147483647 h 377"/>
              <a:gd name="T64" fmla="*/ 2147483647 w 435"/>
              <a:gd name="T65" fmla="*/ 2147483647 h 377"/>
              <a:gd name="T66" fmla="*/ 2147483647 w 435"/>
              <a:gd name="T67" fmla="*/ 2147483647 h 377"/>
              <a:gd name="T68" fmla="*/ 2147483647 w 435"/>
              <a:gd name="T69" fmla="*/ 2147483647 h 377"/>
              <a:gd name="T70" fmla="*/ 2147483647 w 435"/>
              <a:gd name="T71" fmla="*/ 2147483647 h 377"/>
              <a:gd name="T72" fmla="*/ 2147483647 w 435"/>
              <a:gd name="T73" fmla="*/ 2147483647 h 377"/>
              <a:gd name="T74" fmla="*/ 2147483647 w 435"/>
              <a:gd name="T75" fmla="*/ 2147483647 h 377"/>
              <a:gd name="T76" fmla="*/ 2147483647 w 435"/>
              <a:gd name="T77" fmla="*/ 2147483647 h 377"/>
              <a:gd name="T78" fmla="*/ 2147483647 w 435"/>
              <a:gd name="T79" fmla="*/ 2147483647 h 377"/>
              <a:gd name="T80" fmla="*/ 2147483647 w 435"/>
              <a:gd name="T81" fmla="*/ 2147483647 h 377"/>
              <a:gd name="T82" fmla="*/ 2147483647 w 435"/>
              <a:gd name="T83" fmla="*/ 2147483647 h 377"/>
              <a:gd name="T84" fmla="*/ 2147483647 w 435"/>
              <a:gd name="T85" fmla="*/ 2147483647 h 377"/>
              <a:gd name="T86" fmla="*/ 2147483647 w 435"/>
              <a:gd name="T87" fmla="*/ 2147483647 h 377"/>
              <a:gd name="T88" fmla="*/ 2147483647 w 435"/>
              <a:gd name="T89" fmla="*/ 2147483647 h 377"/>
              <a:gd name="T90" fmla="*/ 2147483647 w 435"/>
              <a:gd name="T91" fmla="*/ 2147483647 h 377"/>
              <a:gd name="T92" fmla="*/ 2147483647 w 435"/>
              <a:gd name="T93" fmla="*/ 2147483647 h 377"/>
              <a:gd name="T94" fmla="*/ 2147483647 w 435"/>
              <a:gd name="T95" fmla="*/ 2147483647 h 377"/>
              <a:gd name="T96" fmla="*/ 2147483647 w 435"/>
              <a:gd name="T97" fmla="*/ 2147483647 h 377"/>
              <a:gd name="T98" fmla="*/ 2147483647 w 435"/>
              <a:gd name="T99" fmla="*/ 2147483647 h 377"/>
              <a:gd name="T100" fmla="*/ 2147483647 w 435"/>
              <a:gd name="T101" fmla="*/ 2147483647 h 377"/>
              <a:gd name="T102" fmla="*/ 2147483647 w 435"/>
              <a:gd name="T103" fmla="*/ 2147483647 h 377"/>
              <a:gd name="T104" fmla="*/ 2147483647 w 435"/>
              <a:gd name="T105" fmla="*/ 2147483647 h 377"/>
              <a:gd name="T106" fmla="*/ 2147483647 w 435"/>
              <a:gd name="T107" fmla="*/ 2147483647 h 377"/>
              <a:gd name="T108" fmla="*/ 2147483647 w 435"/>
              <a:gd name="T109" fmla="*/ 2147483647 h 377"/>
              <a:gd name="T110" fmla="*/ 2147483647 w 435"/>
              <a:gd name="T111" fmla="*/ 2147483647 h 377"/>
              <a:gd name="T112" fmla="*/ 2147483647 w 435"/>
              <a:gd name="T113" fmla="*/ 2147483647 h 377"/>
              <a:gd name="T114" fmla="*/ 2147483647 w 435"/>
              <a:gd name="T115" fmla="*/ 2147483647 h 377"/>
              <a:gd name="T116" fmla="*/ 0 w 435"/>
              <a:gd name="T117" fmla="*/ 2147483647 h 377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435"/>
              <a:gd name="T178" fmla="*/ 0 h 377"/>
              <a:gd name="T179" fmla="*/ 435 w 435"/>
              <a:gd name="T180" fmla="*/ 377 h 377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435" h="377">
                <a:moveTo>
                  <a:pt x="0" y="11"/>
                </a:moveTo>
                <a:lnTo>
                  <a:pt x="69" y="11"/>
                </a:lnTo>
                <a:lnTo>
                  <a:pt x="113" y="9"/>
                </a:lnTo>
                <a:lnTo>
                  <a:pt x="208" y="4"/>
                </a:lnTo>
                <a:lnTo>
                  <a:pt x="248" y="0"/>
                </a:lnTo>
                <a:lnTo>
                  <a:pt x="251" y="5"/>
                </a:lnTo>
                <a:lnTo>
                  <a:pt x="262" y="13"/>
                </a:lnTo>
                <a:lnTo>
                  <a:pt x="266" y="19"/>
                </a:lnTo>
                <a:lnTo>
                  <a:pt x="267" y="19"/>
                </a:lnTo>
                <a:lnTo>
                  <a:pt x="266" y="24"/>
                </a:lnTo>
                <a:lnTo>
                  <a:pt x="264" y="30"/>
                </a:lnTo>
                <a:lnTo>
                  <a:pt x="264" y="40"/>
                </a:lnTo>
                <a:lnTo>
                  <a:pt x="266" y="51"/>
                </a:lnTo>
                <a:lnTo>
                  <a:pt x="269" y="53"/>
                </a:lnTo>
                <a:lnTo>
                  <a:pt x="271" y="64"/>
                </a:lnTo>
                <a:lnTo>
                  <a:pt x="274" y="69"/>
                </a:lnTo>
                <a:lnTo>
                  <a:pt x="275" y="74"/>
                </a:lnTo>
                <a:lnTo>
                  <a:pt x="283" y="80"/>
                </a:lnTo>
                <a:lnTo>
                  <a:pt x="288" y="85"/>
                </a:lnTo>
                <a:lnTo>
                  <a:pt x="293" y="89"/>
                </a:lnTo>
                <a:lnTo>
                  <a:pt x="296" y="93"/>
                </a:lnTo>
                <a:lnTo>
                  <a:pt x="309" y="102"/>
                </a:lnTo>
                <a:lnTo>
                  <a:pt x="313" y="106"/>
                </a:lnTo>
                <a:lnTo>
                  <a:pt x="316" y="111"/>
                </a:lnTo>
                <a:lnTo>
                  <a:pt x="323" y="134"/>
                </a:lnTo>
                <a:lnTo>
                  <a:pt x="327" y="139"/>
                </a:lnTo>
                <a:lnTo>
                  <a:pt x="332" y="138"/>
                </a:lnTo>
                <a:lnTo>
                  <a:pt x="335" y="133"/>
                </a:lnTo>
                <a:lnTo>
                  <a:pt x="338" y="133"/>
                </a:lnTo>
                <a:lnTo>
                  <a:pt x="343" y="134"/>
                </a:lnTo>
                <a:lnTo>
                  <a:pt x="349" y="134"/>
                </a:lnTo>
                <a:lnTo>
                  <a:pt x="358" y="141"/>
                </a:lnTo>
                <a:lnTo>
                  <a:pt x="358" y="144"/>
                </a:lnTo>
                <a:lnTo>
                  <a:pt x="354" y="150"/>
                </a:lnTo>
                <a:lnTo>
                  <a:pt x="355" y="158"/>
                </a:lnTo>
                <a:lnTo>
                  <a:pt x="351" y="167"/>
                </a:lnTo>
                <a:lnTo>
                  <a:pt x="349" y="176"/>
                </a:lnTo>
                <a:lnTo>
                  <a:pt x="346" y="182"/>
                </a:lnTo>
                <a:lnTo>
                  <a:pt x="345" y="187"/>
                </a:lnTo>
                <a:lnTo>
                  <a:pt x="346" y="191"/>
                </a:lnTo>
                <a:lnTo>
                  <a:pt x="355" y="202"/>
                </a:lnTo>
                <a:lnTo>
                  <a:pt x="372" y="213"/>
                </a:lnTo>
                <a:lnTo>
                  <a:pt x="374" y="213"/>
                </a:lnTo>
                <a:lnTo>
                  <a:pt x="376" y="220"/>
                </a:lnTo>
                <a:lnTo>
                  <a:pt x="381" y="217"/>
                </a:lnTo>
                <a:lnTo>
                  <a:pt x="389" y="222"/>
                </a:lnTo>
                <a:lnTo>
                  <a:pt x="393" y="228"/>
                </a:lnTo>
                <a:lnTo>
                  <a:pt x="397" y="232"/>
                </a:lnTo>
                <a:lnTo>
                  <a:pt x="404" y="233"/>
                </a:lnTo>
                <a:lnTo>
                  <a:pt x="404" y="245"/>
                </a:lnTo>
                <a:lnTo>
                  <a:pt x="411" y="255"/>
                </a:lnTo>
                <a:lnTo>
                  <a:pt x="410" y="262"/>
                </a:lnTo>
                <a:lnTo>
                  <a:pt x="406" y="267"/>
                </a:lnTo>
                <a:lnTo>
                  <a:pt x="412" y="276"/>
                </a:lnTo>
                <a:lnTo>
                  <a:pt x="420" y="287"/>
                </a:lnTo>
                <a:lnTo>
                  <a:pt x="426" y="285"/>
                </a:lnTo>
                <a:lnTo>
                  <a:pt x="434" y="289"/>
                </a:lnTo>
                <a:lnTo>
                  <a:pt x="434" y="294"/>
                </a:lnTo>
                <a:lnTo>
                  <a:pt x="434" y="300"/>
                </a:lnTo>
                <a:lnTo>
                  <a:pt x="435" y="306"/>
                </a:lnTo>
                <a:lnTo>
                  <a:pt x="430" y="310"/>
                </a:lnTo>
                <a:lnTo>
                  <a:pt x="433" y="316"/>
                </a:lnTo>
                <a:lnTo>
                  <a:pt x="430" y="324"/>
                </a:lnTo>
                <a:lnTo>
                  <a:pt x="425" y="321"/>
                </a:lnTo>
                <a:lnTo>
                  <a:pt x="419" y="324"/>
                </a:lnTo>
                <a:lnTo>
                  <a:pt x="418" y="331"/>
                </a:lnTo>
                <a:lnTo>
                  <a:pt x="412" y="335"/>
                </a:lnTo>
                <a:lnTo>
                  <a:pt x="414" y="331"/>
                </a:lnTo>
                <a:lnTo>
                  <a:pt x="411" y="325"/>
                </a:lnTo>
                <a:lnTo>
                  <a:pt x="408" y="331"/>
                </a:lnTo>
                <a:lnTo>
                  <a:pt x="410" y="336"/>
                </a:lnTo>
                <a:lnTo>
                  <a:pt x="412" y="342"/>
                </a:lnTo>
                <a:lnTo>
                  <a:pt x="406" y="344"/>
                </a:lnTo>
                <a:lnTo>
                  <a:pt x="410" y="350"/>
                </a:lnTo>
                <a:lnTo>
                  <a:pt x="401" y="354"/>
                </a:lnTo>
                <a:lnTo>
                  <a:pt x="407" y="359"/>
                </a:lnTo>
                <a:lnTo>
                  <a:pt x="404" y="365"/>
                </a:lnTo>
                <a:lnTo>
                  <a:pt x="400" y="373"/>
                </a:lnTo>
                <a:lnTo>
                  <a:pt x="362" y="377"/>
                </a:lnTo>
                <a:lnTo>
                  <a:pt x="361" y="371"/>
                </a:lnTo>
                <a:lnTo>
                  <a:pt x="362" y="366"/>
                </a:lnTo>
                <a:lnTo>
                  <a:pt x="366" y="361"/>
                </a:lnTo>
                <a:lnTo>
                  <a:pt x="372" y="358"/>
                </a:lnTo>
                <a:lnTo>
                  <a:pt x="376" y="352"/>
                </a:lnTo>
                <a:lnTo>
                  <a:pt x="376" y="347"/>
                </a:lnTo>
                <a:lnTo>
                  <a:pt x="374" y="342"/>
                </a:lnTo>
                <a:lnTo>
                  <a:pt x="370" y="337"/>
                </a:lnTo>
                <a:lnTo>
                  <a:pt x="366" y="335"/>
                </a:lnTo>
                <a:lnTo>
                  <a:pt x="247" y="342"/>
                </a:lnTo>
                <a:lnTo>
                  <a:pt x="144" y="346"/>
                </a:lnTo>
                <a:lnTo>
                  <a:pt x="79" y="348"/>
                </a:lnTo>
                <a:lnTo>
                  <a:pt x="77" y="306"/>
                </a:lnTo>
                <a:lnTo>
                  <a:pt x="73" y="131"/>
                </a:lnTo>
                <a:lnTo>
                  <a:pt x="68" y="127"/>
                </a:lnTo>
                <a:lnTo>
                  <a:pt x="64" y="126"/>
                </a:lnTo>
                <a:lnTo>
                  <a:pt x="56" y="116"/>
                </a:lnTo>
                <a:lnTo>
                  <a:pt x="56" y="111"/>
                </a:lnTo>
                <a:lnTo>
                  <a:pt x="49" y="107"/>
                </a:lnTo>
                <a:lnTo>
                  <a:pt x="45" y="100"/>
                </a:lnTo>
                <a:lnTo>
                  <a:pt x="42" y="95"/>
                </a:lnTo>
                <a:lnTo>
                  <a:pt x="49" y="87"/>
                </a:lnTo>
                <a:lnTo>
                  <a:pt x="50" y="81"/>
                </a:lnTo>
                <a:lnTo>
                  <a:pt x="56" y="81"/>
                </a:lnTo>
                <a:lnTo>
                  <a:pt x="57" y="80"/>
                </a:lnTo>
                <a:lnTo>
                  <a:pt x="56" y="74"/>
                </a:lnTo>
                <a:lnTo>
                  <a:pt x="52" y="69"/>
                </a:lnTo>
                <a:lnTo>
                  <a:pt x="47" y="68"/>
                </a:lnTo>
                <a:lnTo>
                  <a:pt x="43" y="70"/>
                </a:lnTo>
                <a:lnTo>
                  <a:pt x="28" y="59"/>
                </a:lnTo>
                <a:lnTo>
                  <a:pt x="22" y="55"/>
                </a:lnTo>
                <a:lnTo>
                  <a:pt x="23" y="50"/>
                </a:lnTo>
                <a:lnTo>
                  <a:pt x="19" y="45"/>
                </a:lnTo>
                <a:lnTo>
                  <a:pt x="18" y="39"/>
                </a:lnTo>
                <a:lnTo>
                  <a:pt x="12" y="36"/>
                </a:lnTo>
                <a:lnTo>
                  <a:pt x="8" y="31"/>
                </a:lnTo>
                <a:lnTo>
                  <a:pt x="4" y="22"/>
                </a:lnTo>
                <a:lnTo>
                  <a:pt x="0" y="16"/>
                </a:lnTo>
                <a:lnTo>
                  <a:pt x="0" y="11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" name="Freeform 137"/>
          <p:cNvSpPr>
            <a:spLocks/>
          </p:cNvSpPr>
          <p:nvPr/>
        </p:nvSpPr>
        <p:spPr bwMode="auto">
          <a:xfrm>
            <a:off x="5567363" y="3548063"/>
            <a:ext cx="611187" cy="560387"/>
          </a:xfrm>
          <a:custGeom>
            <a:avLst/>
            <a:gdLst>
              <a:gd name="T0" fmla="*/ 2147483647 w 325"/>
              <a:gd name="T1" fmla="*/ 2147483647 h 299"/>
              <a:gd name="T2" fmla="*/ 2147483647 w 325"/>
              <a:gd name="T3" fmla="*/ 0 h 299"/>
              <a:gd name="T4" fmla="*/ 2147483647 w 325"/>
              <a:gd name="T5" fmla="*/ 2147483647 h 299"/>
              <a:gd name="T6" fmla="*/ 2147483647 w 325"/>
              <a:gd name="T7" fmla="*/ 2147483647 h 299"/>
              <a:gd name="T8" fmla="*/ 2147483647 w 325"/>
              <a:gd name="T9" fmla="*/ 2147483647 h 299"/>
              <a:gd name="T10" fmla="*/ 2147483647 w 325"/>
              <a:gd name="T11" fmla="*/ 2147483647 h 299"/>
              <a:gd name="T12" fmla="*/ 2147483647 w 325"/>
              <a:gd name="T13" fmla="*/ 2147483647 h 299"/>
              <a:gd name="T14" fmla="*/ 2147483647 w 325"/>
              <a:gd name="T15" fmla="*/ 2147483647 h 299"/>
              <a:gd name="T16" fmla="*/ 2147483647 w 325"/>
              <a:gd name="T17" fmla="*/ 2147483647 h 299"/>
              <a:gd name="T18" fmla="*/ 2147483647 w 325"/>
              <a:gd name="T19" fmla="*/ 2147483647 h 299"/>
              <a:gd name="T20" fmla="*/ 2147483647 w 325"/>
              <a:gd name="T21" fmla="*/ 2147483647 h 299"/>
              <a:gd name="T22" fmla="*/ 2147483647 w 325"/>
              <a:gd name="T23" fmla="*/ 2147483647 h 299"/>
              <a:gd name="T24" fmla="*/ 2147483647 w 325"/>
              <a:gd name="T25" fmla="*/ 2147483647 h 299"/>
              <a:gd name="T26" fmla="*/ 2147483647 w 325"/>
              <a:gd name="T27" fmla="*/ 2147483647 h 299"/>
              <a:gd name="T28" fmla="*/ 2147483647 w 325"/>
              <a:gd name="T29" fmla="*/ 2147483647 h 299"/>
              <a:gd name="T30" fmla="*/ 2147483647 w 325"/>
              <a:gd name="T31" fmla="*/ 2147483647 h 299"/>
              <a:gd name="T32" fmla="*/ 2147483647 w 325"/>
              <a:gd name="T33" fmla="*/ 2147483647 h 299"/>
              <a:gd name="T34" fmla="*/ 2147483647 w 325"/>
              <a:gd name="T35" fmla="*/ 2147483647 h 299"/>
              <a:gd name="T36" fmla="*/ 2147483647 w 325"/>
              <a:gd name="T37" fmla="*/ 2147483647 h 299"/>
              <a:gd name="T38" fmla="*/ 2147483647 w 325"/>
              <a:gd name="T39" fmla="*/ 2147483647 h 299"/>
              <a:gd name="T40" fmla="*/ 2147483647 w 325"/>
              <a:gd name="T41" fmla="*/ 2147483647 h 299"/>
              <a:gd name="T42" fmla="*/ 2147483647 w 325"/>
              <a:gd name="T43" fmla="*/ 2147483647 h 299"/>
              <a:gd name="T44" fmla="*/ 2147483647 w 325"/>
              <a:gd name="T45" fmla="*/ 2147483647 h 299"/>
              <a:gd name="T46" fmla="*/ 2147483647 w 325"/>
              <a:gd name="T47" fmla="*/ 2147483647 h 299"/>
              <a:gd name="T48" fmla="*/ 2147483647 w 325"/>
              <a:gd name="T49" fmla="*/ 2147483647 h 299"/>
              <a:gd name="T50" fmla="*/ 2147483647 w 325"/>
              <a:gd name="T51" fmla="*/ 2147483647 h 299"/>
              <a:gd name="T52" fmla="*/ 2147483647 w 325"/>
              <a:gd name="T53" fmla="*/ 2147483647 h 299"/>
              <a:gd name="T54" fmla="*/ 2147483647 w 325"/>
              <a:gd name="T55" fmla="*/ 2147483647 h 299"/>
              <a:gd name="T56" fmla="*/ 2147483647 w 325"/>
              <a:gd name="T57" fmla="*/ 2147483647 h 299"/>
              <a:gd name="T58" fmla="*/ 2147483647 w 325"/>
              <a:gd name="T59" fmla="*/ 2147483647 h 299"/>
              <a:gd name="T60" fmla="*/ 2147483647 w 325"/>
              <a:gd name="T61" fmla="*/ 2147483647 h 299"/>
              <a:gd name="T62" fmla="*/ 2147483647 w 325"/>
              <a:gd name="T63" fmla="*/ 2147483647 h 299"/>
              <a:gd name="T64" fmla="*/ 2147483647 w 325"/>
              <a:gd name="T65" fmla="*/ 2147483647 h 299"/>
              <a:gd name="T66" fmla="*/ 2147483647 w 325"/>
              <a:gd name="T67" fmla="*/ 2147483647 h 299"/>
              <a:gd name="T68" fmla="*/ 2147483647 w 325"/>
              <a:gd name="T69" fmla="*/ 2147483647 h 299"/>
              <a:gd name="T70" fmla="*/ 2147483647 w 325"/>
              <a:gd name="T71" fmla="*/ 2147483647 h 299"/>
              <a:gd name="T72" fmla="*/ 2147483647 w 325"/>
              <a:gd name="T73" fmla="*/ 2147483647 h 299"/>
              <a:gd name="T74" fmla="*/ 2147483647 w 325"/>
              <a:gd name="T75" fmla="*/ 2147483647 h 299"/>
              <a:gd name="T76" fmla="*/ 2147483647 w 325"/>
              <a:gd name="T77" fmla="*/ 2147483647 h 299"/>
              <a:gd name="T78" fmla="*/ 2147483647 w 325"/>
              <a:gd name="T79" fmla="*/ 2147483647 h 299"/>
              <a:gd name="T80" fmla="*/ 2147483647 w 325"/>
              <a:gd name="T81" fmla="*/ 2147483647 h 299"/>
              <a:gd name="T82" fmla="*/ 2147483647 w 325"/>
              <a:gd name="T83" fmla="*/ 2147483647 h 299"/>
              <a:gd name="T84" fmla="*/ 2147483647 w 325"/>
              <a:gd name="T85" fmla="*/ 2147483647 h 299"/>
              <a:gd name="T86" fmla="*/ 2147483647 w 325"/>
              <a:gd name="T87" fmla="*/ 2147483647 h 299"/>
              <a:gd name="T88" fmla="*/ 2147483647 w 325"/>
              <a:gd name="T89" fmla="*/ 2147483647 h 299"/>
              <a:gd name="T90" fmla="*/ 2147483647 w 325"/>
              <a:gd name="T91" fmla="*/ 2147483647 h 299"/>
              <a:gd name="T92" fmla="*/ 2147483647 w 325"/>
              <a:gd name="T93" fmla="*/ 2147483647 h 299"/>
              <a:gd name="T94" fmla="*/ 2147483647 w 325"/>
              <a:gd name="T95" fmla="*/ 2147483647 h 299"/>
              <a:gd name="T96" fmla="*/ 2147483647 w 325"/>
              <a:gd name="T97" fmla="*/ 2147483647 h 299"/>
              <a:gd name="T98" fmla="*/ 2147483647 w 325"/>
              <a:gd name="T99" fmla="*/ 2147483647 h 299"/>
              <a:gd name="T100" fmla="*/ 2147483647 w 325"/>
              <a:gd name="T101" fmla="*/ 2147483647 h 299"/>
              <a:gd name="T102" fmla="*/ 2147483647 w 325"/>
              <a:gd name="T103" fmla="*/ 2147483647 h 299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325"/>
              <a:gd name="T157" fmla="*/ 0 h 299"/>
              <a:gd name="T158" fmla="*/ 325 w 325"/>
              <a:gd name="T159" fmla="*/ 299 h 299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325" h="299">
                <a:moveTo>
                  <a:pt x="0" y="13"/>
                </a:moveTo>
                <a:lnTo>
                  <a:pt x="65" y="11"/>
                </a:lnTo>
                <a:lnTo>
                  <a:pt x="168" y="7"/>
                </a:lnTo>
                <a:lnTo>
                  <a:pt x="287" y="0"/>
                </a:lnTo>
                <a:lnTo>
                  <a:pt x="291" y="2"/>
                </a:lnTo>
                <a:lnTo>
                  <a:pt x="295" y="7"/>
                </a:lnTo>
                <a:lnTo>
                  <a:pt x="297" y="12"/>
                </a:lnTo>
                <a:lnTo>
                  <a:pt x="297" y="17"/>
                </a:lnTo>
                <a:lnTo>
                  <a:pt x="293" y="23"/>
                </a:lnTo>
                <a:lnTo>
                  <a:pt x="287" y="26"/>
                </a:lnTo>
                <a:lnTo>
                  <a:pt x="283" y="31"/>
                </a:lnTo>
                <a:lnTo>
                  <a:pt x="282" y="36"/>
                </a:lnTo>
                <a:lnTo>
                  <a:pt x="283" y="42"/>
                </a:lnTo>
                <a:lnTo>
                  <a:pt x="321" y="38"/>
                </a:lnTo>
                <a:lnTo>
                  <a:pt x="324" y="40"/>
                </a:lnTo>
                <a:lnTo>
                  <a:pt x="325" y="46"/>
                </a:lnTo>
                <a:lnTo>
                  <a:pt x="318" y="49"/>
                </a:lnTo>
                <a:lnTo>
                  <a:pt x="322" y="54"/>
                </a:lnTo>
                <a:lnTo>
                  <a:pt x="317" y="58"/>
                </a:lnTo>
                <a:lnTo>
                  <a:pt x="312" y="61"/>
                </a:lnTo>
                <a:lnTo>
                  <a:pt x="309" y="64"/>
                </a:lnTo>
                <a:lnTo>
                  <a:pt x="309" y="65"/>
                </a:lnTo>
                <a:lnTo>
                  <a:pt x="313" y="69"/>
                </a:lnTo>
                <a:lnTo>
                  <a:pt x="309" y="73"/>
                </a:lnTo>
                <a:lnTo>
                  <a:pt x="308" y="76"/>
                </a:lnTo>
                <a:lnTo>
                  <a:pt x="303" y="78"/>
                </a:lnTo>
                <a:lnTo>
                  <a:pt x="306" y="82"/>
                </a:lnTo>
                <a:lnTo>
                  <a:pt x="305" y="88"/>
                </a:lnTo>
                <a:lnTo>
                  <a:pt x="302" y="84"/>
                </a:lnTo>
                <a:lnTo>
                  <a:pt x="297" y="87"/>
                </a:lnTo>
                <a:lnTo>
                  <a:pt x="297" y="92"/>
                </a:lnTo>
                <a:lnTo>
                  <a:pt x="301" y="91"/>
                </a:lnTo>
                <a:lnTo>
                  <a:pt x="301" y="96"/>
                </a:lnTo>
                <a:lnTo>
                  <a:pt x="303" y="110"/>
                </a:lnTo>
                <a:lnTo>
                  <a:pt x="302" y="112"/>
                </a:lnTo>
                <a:lnTo>
                  <a:pt x="297" y="114"/>
                </a:lnTo>
                <a:lnTo>
                  <a:pt x="295" y="119"/>
                </a:lnTo>
                <a:lnTo>
                  <a:pt x="290" y="122"/>
                </a:lnTo>
                <a:lnTo>
                  <a:pt x="289" y="123"/>
                </a:lnTo>
                <a:lnTo>
                  <a:pt x="291" y="125"/>
                </a:lnTo>
                <a:lnTo>
                  <a:pt x="293" y="130"/>
                </a:lnTo>
                <a:lnTo>
                  <a:pt x="287" y="135"/>
                </a:lnTo>
                <a:lnTo>
                  <a:pt x="282" y="138"/>
                </a:lnTo>
                <a:lnTo>
                  <a:pt x="279" y="134"/>
                </a:lnTo>
                <a:lnTo>
                  <a:pt x="280" y="146"/>
                </a:lnTo>
                <a:lnTo>
                  <a:pt x="276" y="146"/>
                </a:lnTo>
                <a:lnTo>
                  <a:pt x="275" y="141"/>
                </a:lnTo>
                <a:lnTo>
                  <a:pt x="275" y="148"/>
                </a:lnTo>
                <a:lnTo>
                  <a:pt x="280" y="152"/>
                </a:lnTo>
                <a:lnTo>
                  <a:pt x="275" y="153"/>
                </a:lnTo>
                <a:lnTo>
                  <a:pt x="274" y="149"/>
                </a:lnTo>
                <a:lnTo>
                  <a:pt x="274" y="157"/>
                </a:lnTo>
                <a:lnTo>
                  <a:pt x="276" y="160"/>
                </a:lnTo>
                <a:lnTo>
                  <a:pt x="274" y="165"/>
                </a:lnTo>
                <a:lnTo>
                  <a:pt x="275" y="169"/>
                </a:lnTo>
                <a:lnTo>
                  <a:pt x="271" y="176"/>
                </a:lnTo>
                <a:lnTo>
                  <a:pt x="267" y="177"/>
                </a:lnTo>
                <a:lnTo>
                  <a:pt x="263" y="177"/>
                </a:lnTo>
                <a:lnTo>
                  <a:pt x="263" y="181"/>
                </a:lnTo>
                <a:lnTo>
                  <a:pt x="259" y="187"/>
                </a:lnTo>
                <a:lnTo>
                  <a:pt x="257" y="190"/>
                </a:lnTo>
                <a:lnTo>
                  <a:pt x="252" y="188"/>
                </a:lnTo>
                <a:lnTo>
                  <a:pt x="256" y="192"/>
                </a:lnTo>
                <a:lnTo>
                  <a:pt x="253" y="194"/>
                </a:lnTo>
                <a:lnTo>
                  <a:pt x="253" y="199"/>
                </a:lnTo>
                <a:lnTo>
                  <a:pt x="256" y="205"/>
                </a:lnTo>
                <a:lnTo>
                  <a:pt x="242" y="210"/>
                </a:lnTo>
                <a:lnTo>
                  <a:pt x="247" y="213"/>
                </a:lnTo>
                <a:lnTo>
                  <a:pt x="245" y="218"/>
                </a:lnTo>
                <a:lnTo>
                  <a:pt x="247" y="224"/>
                </a:lnTo>
                <a:lnTo>
                  <a:pt x="245" y="226"/>
                </a:lnTo>
                <a:lnTo>
                  <a:pt x="240" y="226"/>
                </a:lnTo>
                <a:lnTo>
                  <a:pt x="240" y="230"/>
                </a:lnTo>
                <a:lnTo>
                  <a:pt x="245" y="232"/>
                </a:lnTo>
                <a:lnTo>
                  <a:pt x="240" y="234"/>
                </a:lnTo>
                <a:lnTo>
                  <a:pt x="238" y="233"/>
                </a:lnTo>
                <a:lnTo>
                  <a:pt x="236" y="234"/>
                </a:lnTo>
                <a:lnTo>
                  <a:pt x="240" y="240"/>
                </a:lnTo>
                <a:lnTo>
                  <a:pt x="234" y="244"/>
                </a:lnTo>
                <a:lnTo>
                  <a:pt x="237" y="249"/>
                </a:lnTo>
                <a:lnTo>
                  <a:pt x="234" y="255"/>
                </a:lnTo>
                <a:lnTo>
                  <a:pt x="240" y="249"/>
                </a:lnTo>
                <a:lnTo>
                  <a:pt x="242" y="253"/>
                </a:lnTo>
                <a:lnTo>
                  <a:pt x="237" y="256"/>
                </a:lnTo>
                <a:lnTo>
                  <a:pt x="242" y="259"/>
                </a:lnTo>
                <a:lnTo>
                  <a:pt x="244" y="257"/>
                </a:lnTo>
                <a:lnTo>
                  <a:pt x="241" y="263"/>
                </a:lnTo>
                <a:lnTo>
                  <a:pt x="244" y="268"/>
                </a:lnTo>
                <a:lnTo>
                  <a:pt x="245" y="270"/>
                </a:lnTo>
                <a:lnTo>
                  <a:pt x="247" y="278"/>
                </a:lnTo>
                <a:lnTo>
                  <a:pt x="247" y="279"/>
                </a:lnTo>
                <a:lnTo>
                  <a:pt x="241" y="279"/>
                </a:lnTo>
                <a:lnTo>
                  <a:pt x="242" y="283"/>
                </a:lnTo>
                <a:lnTo>
                  <a:pt x="241" y="290"/>
                </a:lnTo>
                <a:lnTo>
                  <a:pt x="131" y="297"/>
                </a:lnTo>
                <a:lnTo>
                  <a:pt x="46" y="299"/>
                </a:lnTo>
                <a:lnTo>
                  <a:pt x="44" y="255"/>
                </a:lnTo>
                <a:lnTo>
                  <a:pt x="28" y="252"/>
                </a:lnTo>
                <a:lnTo>
                  <a:pt x="23" y="256"/>
                </a:lnTo>
                <a:lnTo>
                  <a:pt x="17" y="252"/>
                </a:lnTo>
                <a:lnTo>
                  <a:pt x="17" y="249"/>
                </a:lnTo>
                <a:lnTo>
                  <a:pt x="15" y="248"/>
                </a:lnTo>
                <a:lnTo>
                  <a:pt x="13" y="104"/>
                </a:lnTo>
                <a:lnTo>
                  <a:pt x="12" y="82"/>
                </a:lnTo>
                <a:lnTo>
                  <a:pt x="0" y="13"/>
                </a:lnTo>
                <a:close/>
              </a:path>
            </a:pathLst>
          </a:custGeom>
          <a:solidFill>
            <a:srgbClr val="A34B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Freeform 138"/>
          <p:cNvSpPr>
            <a:spLocks/>
          </p:cNvSpPr>
          <p:nvPr/>
        </p:nvSpPr>
        <p:spPr bwMode="auto">
          <a:xfrm>
            <a:off x="5567363" y="3548063"/>
            <a:ext cx="611187" cy="560387"/>
          </a:xfrm>
          <a:custGeom>
            <a:avLst/>
            <a:gdLst>
              <a:gd name="T0" fmla="*/ 2147483647 w 325"/>
              <a:gd name="T1" fmla="*/ 2147483647 h 299"/>
              <a:gd name="T2" fmla="*/ 2147483647 w 325"/>
              <a:gd name="T3" fmla="*/ 0 h 299"/>
              <a:gd name="T4" fmla="*/ 2147483647 w 325"/>
              <a:gd name="T5" fmla="*/ 2147483647 h 299"/>
              <a:gd name="T6" fmla="*/ 2147483647 w 325"/>
              <a:gd name="T7" fmla="*/ 2147483647 h 299"/>
              <a:gd name="T8" fmla="*/ 2147483647 w 325"/>
              <a:gd name="T9" fmla="*/ 2147483647 h 299"/>
              <a:gd name="T10" fmla="*/ 2147483647 w 325"/>
              <a:gd name="T11" fmla="*/ 2147483647 h 299"/>
              <a:gd name="T12" fmla="*/ 2147483647 w 325"/>
              <a:gd name="T13" fmla="*/ 2147483647 h 299"/>
              <a:gd name="T14" fmla="*/ 2147483647 w 325"/>
              <a:gd name="T15" fmla="*/ 2147483647 h 299"/>
              <a:gd name="T16" fmla="*/ 2147483647 w 325"/>
              <a:gd name="T17" fmla="*/ 2147483647 h 299"/>
              <a:gd name="T18" fmla="*/ 2147483647 w 325"/>
              <a:gd name="T19" fmla="*/ 2147483647 h 299"/>
              <a:gd name="T20" fmla="*/ 2147483647 w 325"/>
              <a:gd name="T21" fmla="*/ 2147483647 h 299"/>
              <a:gd name="T22" fmla="*/ 2147483647 w 325"/>
              <a:gd name="T23" fmla="*/ 2147483647 h 299"/>
              <a:gd name="T24" fmla="*/ 2147483647 w 325"/>
              <a:gd name="T25" fmla="*/ 2147483647 h 299"/>
              <a:gd name="T26" fmla="*/ 2147483647 w 325"/>
              <a:gd name="T27" fmla="*/ 2147483647 h 299"/>
              <a:gd name="T28" fmla="*/ 2147483647 w 325"/>
              <a:gd name="T29" fmla="*/ 2147483647 h 299"/>
              <a:gd name="T30" fmla="*/ 2147483647 w 325"/>
              <a:gd name="T31" fmla="*/ 2147483647 h 299"/>
              <a:gd name="T32" fmla="*/ 2147483647 w 325"/>
              <a:gd name="T33" fmla="*/ 2147483647 h 299"/>
              <a:gd name="T34" fmla="*/ 2147483647 w 325"/>
              <a:gd name="T35" fmla="*/ 2147483647 h 299"/>
              <a:gd name="T36" fmla="*/ 2147483647 w 325"/>
              <a:gd name="T37" fmla="*/ 2147483647 h 299"/>
              <a:gd name="T38" fmla="*/ 2147483647 w 325"/>
              <a:gd name="T39" fmla="*/ 2147483647 h 299"/>
              <a:gd name="T40" fmla="*/ 2147483647 w 325"/>
              <a:gd name="T41" fmla="*/ 2147483647 h 299"/>
              <a:gd name="T42" fmla="*/ 2147483647 w 325"/>
              <a:gd name="T43" fmla="*/ 2147483647 h 299"/>
              <a:gd name="T44" fmla="*/ 2147483647 w 325"/>
              <a:gd name="T45" fmla="*/ 2147483647 h 299"/>
              <a:gd name="T46" fmla="*/ 2147483647 w 325"/>
              <a:gd name="T47" fmla="*/ 2147483647 h 299"/>
              <a:gd name="T48" fmla="*/ 2147483647 w 325"/>
              <a:gd name="T49" fmla="*/ 2147483647 h 299"/>
              <a:gd name="T50" fmla="*/ 2147483647 w 325"/>
              <a:gd name="T51" fmla="*/ 2147483647 h 299"/>
              <a:gd name="T52" fmla="*/ 2147483647 w 325"/>
              <a:gd name="T53" fmla="*/ 2147483647 h 299"/>
              <a:gd name="T54" fmla="*/ 2147483647 w 325"/>
              <a:gd name="T55" fmla="*/ 2147483647 h 299"/>
              <a:gd name="T56" fmla="*/ 2147483647 w 325"/>
              <a:gd name="T57" fmla="*/ 2147483647 h 299"/>
              <a:gd name="T58" fmla="*/ 2147483647 w 325"/>
              <a:gd name="T59" fmla="*/ 2147483647 h 299"/>
              <a:gd name="T60" fmla="*/ 2147483647 w 325"/>
              <a:gd name="T61" fmla="*/ 2147483647 h 299"/>
              <a:gd name="T62" fmla="*/ 2147483647 w 325"/>
              <a:gd name="T63" fmla="*/ 2147483647 h 299"/>
              <a:gd name="T64" fmla="*/ 2147483647 w 325"/>
              <a:gd name="T65" fmla="*/ 2147483647 h 299"/>
              <a:gd name="T66" fmla="*/ 2147483647 w 325"/>
              <a:gd name="T67" fmla="*/ 2147483647 h 299"/>
              <a:gd name="T68" fmla="*/ 2147483647 w 325"/>
              <a:gd name="T69" fmla="*/ 2147483647 h 299"/>
              <a:gd name="T70" fmla="*/ 2147483647 w 325"/>
              <a:gd name="T71" fmla="*/ 2147483647 h 299"/>
              <a:gd name="T72" fmla="*/ 2147483647 w 325"/>
              <a:gd name="T73" fmla="*/ 2147483647 h 299"/>
              <a:gd name="T74" fmla="*/ 2147483647 w 325"/>
              <a:gd name="T75" fmla="*/ 2147483647 h 299"/>
              <a:gd name="T76" fmla="*/ 2147483647 w 325"/>
              <a:gd name="T77" fmla="*/ 2147483647 h 299"/>
              <a:gd name="T78" fmla="*/ 2147483647 w 325"/>
              <a:gd name="T79" fmla="*/ 2147483647 h 299"/>
              <a:gd name="T80" fmla="*/ 2147483647 w 325"/>
              <a:gd name="T81" fmla="*/ 2147483647 h 299"/>
              <a:gd name="T82" fmla="*/ 2147483647 w 325"/>
              <a:gd name="T83" fmla="*/ 2147483647 h 299"/>
              <a:gd name="T84" fmla="*/ 2147483647 w 325"/>
              <a:gd name="T85" fmla="*/ 2147483647 h 299"/>
              <a:gd name="T86" fmla="*/ 2147483647 w 325"/>
              <a:gd name="T87" fmla="*/ 2147483647 h 299"/>
              <a:gd name="T88" fmla="*/ 2147483647 w 325"/>
              <a:gd name="T89" fmla="*/ 2147483647 h 299"/>
              <a:gd name="T90" fmla="*/ 2147483647 w 325"/>
              <a:gd name="T91" fmla="*/ 2147483647 h 299"/>
              <a:gd name="T92" fmla="*/ 2147483647 w 325"/>
              <a:gd name="T93" fmla="*/ 2147483647 h 299"/>
              <a:gd name="T94" fmla="*/ 2147483647 w 325"/>
              <a:gd name="T95" fmla="*/ 2147483647 h 299"/>
              <a:gd name="T96" fmla="*/ 2147483647 w 325"/>
              <a:gd name="T97" fmla="*/ 2147483647 h 299"/>
              <a:gd name="T98" fmla="*/ 2147483647 w 325"/>
              <a:gd name="T99" fmla="*/ 2147483647 h 299"/>
              <a:gd name="T100" fmla="*/ 2147483647 w 325"/>
              <a:gd name="T101" fmla="*/ 2147483647 h 299"/>
              <a:gd name="T102" fmla="*/ 2147483647 w 325"/>
              <a:gd name="T103" fmla="*/ 2147483647 h 299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325"/>
              <a:gd name="T157" fmla="*/ 0 h 299"/>
              <a:gd name="T158" fmla="*/ 325 w 325"/>
              <a:gd name="T159" fmla="*/ 299 h 299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325" h="299">
                <a:moveTo>
                  <a:pt x="0" y="13"/>
                </a:moveTo>
                <a:lnTo>
                  <a:pt x="65" y="11"/>
                </a:lnTo>
                <a:lnTo>
                  <a:pt x="168" y="7"/>
                </a:lnTo>
                <a:lnTo>
                  <a:pt x="287" y="0"/>
                </a:lnTo>
                <a:lnTo>
                  <a:pt x="291" y="2"/>
                </a:lnTo>
                <a:lnTo>
                  <a:pt x="295" y="7"/>
                </a:lnTo>
                <a:lnTo>
                  <a:pt x="297" y="12"/>
                </a:lnTo>
                <a:lnTo>
                  <a:pt x="297" y="17"/>
                </a:lnTo>
                <a:lnTo>
                  <a:pt x="293" y="23"/>
                </a:lnTo>
                <a:lnTo>
                  <a:pt x="287" y="26"/>
                </a:lnTo>
                <a:lnTo>
                  <a:pt x="283" y="31"/>
                </a:lnTo>
                <a:lnTo>
                  <a:pt x="282" y="36"/>
                </a:lnTo>
                <a:lnTo>
                  <a:pt x="283" y="42"/>
                </a:lnTo>
                <a:lnTo>
                  <a:pt x="321" y="38"/>
                </a:lnTo>
                <a:lnTo>
                  <a:pt x="324" y="40"/>
                </a:lnTo>
                <a:lnTo>
                  <a:pt x="325" y="46"/>
                </a:lnTo>
                <a:lnTo>
                  <a:pt x="318" y="49"/>
                </a:lnTo>
                <a:lnTo>
                  <a:pt x="322" y="54"/>
                </a:lnTo>
                <a:lnTo>
                  <a:pt x="317" y="58"/>
                </a:lnTo>
                <a:lnTo>
                  <a:pt x="312" y="61"/>
                </a:lnTo>
                <a:lnTo>
                  <a:pt x="309" y="64"/>
                </a:lnTo>
                <a:lnTo>
                  <a:pt x="309" y="65"/>
                </a:lnTo>
                <a:lnTo>
                  <a:pt x="313" y="69"/>
                </a:lnTo>
                <a:lnTo>
                  <a:pt x="309" y="73"/>
                </a:lnTo>
                <a:lnTo>
                  <a:pt x="308" y="76"/>
                </a:lnTo>
                <a:lnTo>
                  <a:pt x="303" y="78"/>
                </a:lnTo>
                <a:lnTo>
                  <a:pt x="306" y="82"/>
                </a:lnTo>
                <a:lnTo>
                  <a:pt x="305" y="88"/>
                </a:lnTo>
                <a:lnTo>
                  <a:pt x="302" y="84"/>
                </a:lnTo>
                <a:lnTo>
                  <a:pt x="297" y="87"/>
                </a:lnTo>
                <a:lnTo>
                  <a:pt x="297" y="92"/>
                </a:lnTo>
                <a:lnTo>
                  <a:pt x="301" y="91"/>
                </a:lnTo>
                <a:lnTo>
                  <a:pt x="301" y="96"/>
                </a:lnTo>
                <a:lnTo>
                  <a:pt x="303" y="110"/>
                </a:lnTo>
                <a:lnTo>
                  <a:pt x="302" y="112"/>
                </a:lnTo>
                <a:lnTo>
                  <a:pt x="297" y="114"/>
                </a:lnTo>
                <a:lnTo>
                  <a:pt x="295" y="119"/>
                </a:lnTo>
                <a:lnTo>
                  <a:pt x="290" y="122"/>
                </a:lnTo>
                <a:lnTo>
                  <a:pt x="289" y="123"/>
                </a:lnTo>
                <a:lnTo>
                  <a:pt x="291" y="125"/>
                </a:lnTo>
                <a:lnTo>
                  <a:pt x="293" y="130"/>
                </a:lnTo>
                <a:lnTo>
                  <a:pt x="287" y="135"/>
                </a:lnTo>
                <a:lnTo>
                  <a:pt x="282" y="138"/>
                </a:lnTo>
                <a:lnTo>
                  <a:pt x="279" y="134"/>
                </a:lnTo>
                <a:lnTo>
                  <a:pt x="280" y="146"/>
                </a:lnTo>
                <a:lnTo>
                  <a:pt x="276" y="146"/>
                </a:lnTo>
                <a:lnTo>
                  <a:pt x="275" y="141"/>
                </a:lnTo>
                <a:lnTo>
                  <a:pt x="275" y="148"/>
                </a:lnTo>
                <a:lnTo>
                  <a:pt x="280" y="152"/>
                </a:lnTo>
                <a:lnTo>
                  <a:pt x="275" y="153"/>
                </a:lnTo>
                <a:lnTo>
                  <a:pt x="274" y="149"/>
                </a:lnTo>
                <a:lnTo>
                  <a:pt x="274" y="157"/>
                </a:lnTo>
                <a:lnTo>
                  <a:pt x="276" y="160"/>
                </a:lnTo>
                <a:lnTo>
                  <a:pt x="274" y="165"/>
                </a:lnTo>
                <a:lnTo>
                  <a:pt x="275" y="169"/>
                </a:lnTo>
                <a:lnTo>
                  <a:pt x="271" y="176"/>
                </a:lnTo>
                <a:lnTo>
                  <a:pt x="267" y="177"/>
                </a:lnTo>
                <a:lnTo>
                  <a:pt x="263" y="177"/>
                </a:lnTo>
                <a:lnTo>
                  <a:pt x="263" y="181"/>
                </a:lnTo>
                <a:lnTo>
                  <a:pt x="259" y="187"/>
                </a:lnTo>
                <a:lnTo>
                  <a:pt x="257" y="190"/>
                </a:lnTo>
                <a:lnTo>
                  <a:pt x="252" y="188"/>
                </a:lnTo>
                <a:lnTo>
                  <a:pt x="256" y="192"/>
                </a:lnTo>
                <a:lnTo>
                  <a:pt x="253" y="194"/>
                </a:lnTo>
                <a:lnTo>
                  <a:pt x="253" y="199"/>
                </a:lnTo>
                <a:lnTo>
                  <a:pt x="256" y="205"/>
                </a:lnTo>
                <a:lnTo>
                  <a:pt x="242" y="210"/>
                </a:lnTo>
                <a:lnTo>
                  <a:pt x="247" y="213"/>
                </a:lnTo>
                <a:lnTo>
                  <a:pt x="245" y="218"/>
                </a:lnTo>
                <a:lnTo>
                  <a:pt x="247" y="224"/>
                </a:lnTo>
                <a:lnTo>
                  <a:pt x="245" y="226"/>
                </a:lnTo>
                <a:lnTo>
                  <a:pt x="240" y="226"/>
                </a:lnTo>
                <a:lnTo>
                  <a:pt x="240" y="230"/>
                </a:lnTo>
                <a:lnTo>
                  <a:pt x="245" y="232"/>
                </a:lnTo>
                <a:lnTo>
                  <a:pt x="240" y="234"/>
                </a:lnTo>
                <a:lnTo>
                  <a:pt x="238" y="233"/>
                </a:lnTo>
                <a:lnTo>
                  <a:pt x="236" y="234"/>
                </a:lnTo>
                <a:lnTo>
                  <a:pt x="240" y="240"/>
                </a:lnTo>
                <a:lnTo>
                  <a:pt x="234" y="244"/>
                </a:lnTo>
                <a:lnTo>
                  <a:pt x="237" y="249"/>
                </a:lnTo>
                <a:lnTo>
                  <a:pt x="234" y="255"/>
                </a:lnTo>
                <a:lnTo>
                  <a:pt x="240" y="249"/>
                </a:lnTo>
                <a:lnTo>
                  <a:pt x="242" y="253"/>
                </a:lnTo>
                <a:lnTo>
                  <a:pt x="237" y="256"/>
                </a:lnTo>
                <a:lnTo>
                  <a:pt x="242" y="259"/>
                </a:lnTo>
                <a:lnTo>
                  <a:pt x="244" y="257"/>
                </a:lnTo>
                <a:lnTo>
                  <a:pt x="241" y="263"/>
                </a:lnTo>
                <a:lnTo>
                  <a:pt x="244" y="268"/>
                </a:lnTo>
                <a:lnTo>
                  <a:pt x="245" y="270"/>
                </a:lnTo>
                <a:lnTo>
                  <a:pt x="247" y="278"/>
                </a:lnTo>
                <a:lnTo>
                  <a:pt x="247" y="279"/>
                </a:lnTo>
                <a:lnTo>
                  <a:pt x="241" y="279"/>
                </a:lnTo>
                <a:lnTo>
                  <a:pt x="242" y="283"/>
                </a:lnTo>
                <a:lnTo>
                  <a:pt x="241" y="290"/>
                </a:lnTo>
                <a:lnTo>
                  <a:pt x="131" y="297"/>
                </a:lnTo>
                <a:lnTo>
                  <a:pt x="46" y="299"/>
                </a:lnTo>
                <a:lnTo>
                  <a:pt x="44" y="255"/>
                </a:lnTo>
                <a:lnTo>
                  <a:pt x="28" y="252"/>
                </a:lnTo>
                <a:lnTo>
                  <a:pt x="23" y="256"/>
                </a:lnTo>
                <a:lnTo>
                  <a:pt x="17" y="252"/>
                </a:lnTo>
                <a:lnTo>
                  <a:pt x="17" y="249"/>
                </a:lnTo>
                <a:lnTo>
                  <a:pt x="15" y="248"/>
                </a:lnTo>
                <a:lnTo>
                  <a:pt x="13" y="104"/>
                </a:lnTo>
                <a:lnTo>
                  <a:pt x="12" y="82"/>
                </a:lnTo>
                <a:lnTo>
                  <a:pt x="0" y="13"/>
                </a:lnTo>
              </a:path>
            </a:pathLst>
          </a:custGeom>
          <a:noFill/>
          <a:ln w="4763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Freeform 139"/>
          <p:cNvSpPr>
            <a:spLocks/>
          </p:cNvSpPr>
          <p:nvPr/>
        </p:nvSpPr>
        <p:spPr bwMode="auto">
          <a:xfrm>
            <a:off x="5915025" y="2597150"/>
            <a:ext cx="488950" cy="863600"/>
          </a:xfrm>
          <a:custGeom>
            <a:avLst/>
            <a:gdLst>
              <a:gd name="T0" fmla="*/ 2147483647 w 260"/>
              <a:gd name="T1" fmla="*/ 2147483647 h 460"/>
              <a:gd name="T2" fmla="*/ 2147483647 w 260"/>
              <a:gd name="T3" fmla="*/ 2147483647 h 460"/>
              <a:gd name="T4" fmla="*/ 2147483647 w 260"/>
              <a:gd name="T5" fmla="*/ 2147483647 h 460"/>
              <a:gd name="T6" fmla="*/ 2147483647 w 260"/>
              <a:gd name="T7" fmla="*/ 2147483647 h 460"/>
              <a:gd name="T8" fmla="*/ 2147483647 w 260"/>
              <a:gd name="T9" fmla="*/ 2147483647 h 460"/>
              <a:gd name="T10" fmla="*/ 2147483647 w 260"/>
              <a:gd name="T11" fmla="*/ 2147483647 h 460"/>
              <a:gd name="T12" fmla="*/ 2147483647 w 260"/>
              <a:gd name="T13" fmla="*/ 2147483647 h 460"/>
              <a:gd name="T14" fmla="*/ 2147483647 w 260"/>
              <a:gd name="T15" fmla="*/ 2147483647 h 460"/>
              <a:gd name="T16" fmla="*/ 2147483647 w 260"/>
              <a:gd name="T17" fmla="*/ 2147483647 h 460"/>
              <a:gd name="T18" fmla="*/ 2147483647 w 260"/>
              <a:gd name="T19" fmla="*/ 2147483647 h 460"/>
              <a:gd name="T20" fmla="*/ 2147483647 w 260"/>
              <a:gd name="T21" fmla="*/ 2147483647 h 460"/>
              <a:gd name="T22" fmla="*/ 2147483647 w 260"/>
              <a:gd name="T23" fmla="*/ 2147483647 h 460"/>
              <a:gd name="T24" fmla="*/ 2147483647 w 260"/>
              <a:gd name="T25" fmla="*/ 2147483647 h 460"/>
              <a:gd name="T26" fmla="*/ 2147483647 w 260"/>
              <a:gd name="T27" fmla="*/ 2147483647 h 460"/>
              <a:gd name="T28" fmla="*/ 2147483647 w 260"/>
              <a:gd name="T29" fmla="*/ 2147483647 h 460"/>
              <a:gd name="T30" fmla="*/ 2147483647 w 260"/>
              <a:gd name="T31" fmla="*/ 2147483647 h 460"/>
              <a:gd name="T32" fmla="*/ 2147483647 w 260"/>
              <a:gd name="T33" fmla="*/ 2147483647 h 460"/>
              <a:gd name="T34" fmla="*/ 2147483647 w 260"/>
              <a:gd name="T35" fmla="*/ 2147483647 h 460"/>
              <a:gd name="T36" fmla="*/ 2147483647 w 260"/>
              <a:gd name="T37" fmla="*/ 2147483647 h 460"/>
              <a:gd name="T38" fmla="*/ 2147483647 w 260"/>
              <a:gd name="T39" fmla="*/ 2147483647 h 460"/>
              <a:gd name="T40" fmla="*/ 2147483647 w 260"/>
              <a:gd name="T41" fmla="*/ 2147483647 h 460"/>
              <a:gd name="T42" fmla="*/ 2147483647 w 260"/>
              <a:gd name="T43" fmla="*/ 2147483647 h 460"/>
              <a:gd name="T44" fmla="*/ 2147483647 w 260"/>
              <a:gd name="T45" fmla="*/ 2147483647 h 460"/>
              <a:gd name="T46" fmla="*/ 2147483647 w 260"/>
              <a:gd name="T47" fmla="*/ 2147483647 h 460"/>
              <a:gd name="T48" fmla="*/ 2147483647 w 260"/>
              <a:gd name="T49" fmla="*/ 2147483647 h 460"/>
              <a:gd name="T50" fmla="*/ 2147483647 w 260"/>
              <a:gd name="T51" fmla="*/ 2147483647 h 460"/>
              <a:gd name="T52" fmla="*/ 2147483647 w 260"/>
              <a:gd name="T53" fmla="*/ 2147483647 h 460"/>
              <a:gd name="T54" fmla="*/ 2147483647 w 260"/>
              <a:gd name="T55" fmla="*/ 2147483647 h 460"/>
              <a:gd name="T56" fmla="*/ 2147483647 w 260"/>
              <a:gd name="T57" fmla="*/ 2147483647 h 460"/>
              <a:gd name="T58" fmla="*/ 2147483647 w 260"/>
              <a:gd name="T59" fmla="*/ 2147483647 h 460"/>
              <a:gd name="T60" fmla="*/ 2147483647 w 260"/>
              <a:gd name="T61" fmla="*/ 2147483647 h 460"/>
              <a:gd name="T62" fmla="*/ 2147483647 w 260"/>
              <a:gd name="T63" fmla="*/ 2147483647 h 460"/>
              <a:gd name="T64" fmla="*/ 2147483647 w 260"/>
              <a:gd name="T65" fmla="*/ 2147483647 h 460"/>
              <a:gd name="T66" fmla="*/ 2147483647 w 260"/>
              <a:gd name="T67" fmla="*/ 2147483647 h 460"/>
              <a:gd name="T68" fmla="*/ 2147483647 w 260"/>
              <a:gd name="T69" fmla="*/ 2147483647 h 460"/>
              <a:gd name="T70" fmla="*/ 2147483647 w 260"/>
              <a:gd name="T71" fmla="*/ 2147483647 h 460"/>
              <a:gd name="T72" fmla="*/ 2147483647 w 260"/>
              <a:gd name="T73" fmla="*/ 2147483647 h 460"/>
              <a:gd name="T74" fmla="*/ 2147483647 w 260"/>
              <a:gd name="T75" fmla="*/ 2147483647 h 460"/>
              <a:gd name="T76" fmla="*/ 2147483647 w 260"/>
              <a:gd name="T77" fmla="*/ 2147483647 h 460"/>
              <a:gd name="T78" fmla="*/ 2147483647 w 260"/>
              <a:gd name="T79" fmla="*/ 2147483647 h 460"/>
              <a:gd name="T80" fmla="*/ 2147483647 w 260"/>
              <a:gd name="T81" fmla="*/ 2147483647 h 460"/>
              <a:gd name="T82" fmla="*/ 2147483647 w 260"/>
              <a:gd name="T83" fmla="*/ 2147483647 h 460"/>
              <a:gd name="T84" fmla="*/ 2147483647 w 260"/>
              <a:gd name="T85" fmla="*/ 2147483647 h 460"/>
              <a:gd name="T86" fmla="*/ 2147483647 w 260"/>
              <a:gd name="T87" fmla="*/ 2147483647 h 460"/>
              <a:gd name="T88" fmla="*/ 2147483647 w 260"/>
              <a:gd name="T89" fmla="*/ 2147483647 h 46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60"/>
              <a:gd name="T136" fmla="*/ 0 h 460"/>
              <a:gd name="T137" fmla="*/ 260 w 260"/>
              <a:gd name="T138" fmla="*/ 460 h 46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60" h="460">
                <a:moveTo>
                  <a:pt x="3" y="190"/>
                </a:moveTo>
                <a:lnTo>
                  <a:pt x="7" y="187"/>
                </a:lnTo>
                <a:lnTo>
                  <a:pt x="7" y="182"/>
                </a:lnTo>
                <a:lnTo>
                  <a:pt x="5" y="176"/>
                </a:lnTo>
                <a:lnTo>
                  <a:pt x="9" y="171"/>
                </a:lnTo>
                <a:lnTo>
                  <a:pt x="21" y="164"/>
                </a:lnTo>
                <a:lnTo>
                  <a:pt x="22" y="160"/>
                </a:lnTo>
                <a:lnTo>
                  <a:pt x="22" y="155"/>
                </a:lnTo>
                <a:lnTo>
                  <a:pt x="24" y="150"/>
                </a:lnTo>
                <a:lnTo>
                  <a:pt x="30" y="141"/>
                </a:lnTo>
                <a:lnTo>
                  <a:pt x="30" y="129"/>
                </a:lnTo>
                <a:lnTo>
                  <a:pt x="21" y="119"/>
                </a:lnTo>
                <a:lnTo>
                  <a:pt x="22" y="108"/>
                </a:lnTo>
                <a:lnTo>
                  <a:pt x="24" y="103"/>
                </a:lnTo>
                <a:lnTo>
                  <a:pt x="44" y="99"/>
                </a:lnTo>
                <a:lnTo>
                  <a:pt x="49" y="95"/>
                </a:lnTo>
                <a:lnTo>
                  <a:pt x="59" y="91"/>
                </a:lnTo>
                <a:lnTo>
                  <a:pt x="64" y="87"/>
                </a:lnTo>
                <a:lnTo>
                  <a:pt x="66" y="76"/>
                </a:lnTo>
                <a:lnTo>
                  <a:pt x="72" y="65"/>
                </a:lnTo>
                <a:lnTo>
                  <a:pt x="75" y="50"/>
                </a:lnTo>
                <a:lnTo>
                  <a:pt x="72" y="43"/>
                </a:lnTo>
                <a:lnTo>
                  <a:pt x="67" y="39"/>
                </a:lnTo>
                <a:lnTo>
                  <a:pt x="62" y="37"/>
                </a:lnTo>
                <a:lnTo>
                  <a:pt x="56" y="32"/>
                </a:lnTo>
                <a:lnTo>
                  <a:pt x="56" y="26"/>
                </a:lnTo>
                <a:lnTo>
                  <a:pt x="45" y="18"/>
                </a:lnTo>
                <a:lnTo>
                  <a:pt x="41" y="12"/>
                </a:lnTo>
                <a:lnTo>
                  <a:pt x="137" y="7"/>
                </a:lnTo>
                <a:lnTo>
                  <a:pt x="209" y="0"/>
                </a:lnTo>
                <a:lnTo>
                  <a:pt x="212" y="0"/>
                </a:lnTo>
                <a:lnTo>
                  <a:pt x="212" y="4"/>
                </a:lnTo>
                <a:lnTo>
                  <a:pt x="212" y="15"/>
                </a:lnTo>
                <a:lnTo>
                  <a:pt x="213" y="20"/>
                </a:lnTo>
                <a:lnTo>
                  <a:pt x="219" y="30"/>
                </a:lnTo>
                <a:lnTo>
                  <a:pt x="223" y="35"/>
                </a:lnTo>
                <a:lnTo>
                  <a:pt x="224" y="43"/>
                </a:lnTo>
                <a:lnTo>
                  <a:pt x="228" y="49"/>
                </a:lnTo>
                <a:lnTo>
                  <a:pt x="230" y="54"/>
                </a:lnTo>
                <a:lnTo>
                  <a:pt x="235" y="62"/>
                </a:lnTo>
                <a:lnTo>
                  <a:pt x="235" y="64"/>
                </a:lnTo>
                <a:lnTo>
                  <a:pt x="253" y="256"/>
                </a:lnTo>
                <a:lnTo>
                  <a:pt x="249" y="262"/>
                </a:lnTo>
                <a:lnTo>
                  <a:pt x="250" y="266"/>
                </a:lnTo>
                <a:lnTo>
                  <a:pt x="247" y="271"/>
                </a:lnTo>
                <a:lnTo>
                  <a:pt x="249" y="278"/>
                </a:lnTo>
                <a:lnTo>
                  <a:pt x="253" y="283"/>
                </a:lnTo>
                <a:lnTo>
                  <a:pt x="257" y="289"/>
                </a:lnTo>
                <a:lnTo>
                  <a:pt x="255" y="294"/>
                </a:lnTo>
                <a:lnTo>
                  <a:pt x="260" y="305"/>
                </a:lnTo>
                <a:lnTo>
                  <a:pt x="258" y="310"/>
                </a:lnTo>
                <a:lnTo>
                  <a:pt x="257" y="312"/>
                </a:lnTo>
                <a:lnTo>
                  <a:pt x="251" y="321"/>
                </a:lnTo>
                <a:lnTo>
                  <a:pt x="250" y="327"/>
                </a:lnTo>
                <a:lnTo>
                  <a:pt x="245" y="339"/>
                </a:lnTo>
                <a:lnTo>
                  <a:pt x="241" y="343"/>
                </a:lnTo>
                <a:lnTo>
                  <a:pt x="235" y="348"/>
                </a:lnTo>
                <a:lnTo>
                  <a:pt x="234" y="354"/>
                </a:lnTo>
                <a:lnTo>
                  <a:pt x="235" y="355"/>
                </a:lnTo>
                <a:lnTo>
                  <a:pt x="234" y="365"/>
                </a:lnTo>
                <a:lnTo>
                  <a:pt x="232" y="366"/>
                </a:lnTo>
                <a:lnTo>
                  <a:pt x="232" y="376"/>
                </a:lnTo>
                <a:lnTo>
                  <a:pt x="230" y="381"/>
                </a:lnTo>
                <a:lnTo>
                  <a:pt x="232" y="386"/>
                </a:lnTo>
                <a:lnTo>
                  <a:pt x="232" y="388"/>
                </a:lnTo>
                <a:lnTo>
                  <a:pt x="231" y="393"/>
                </a:lnTo>
                <a:lnTo>
                  <a:pt x="227" y="399"/>
                </a:lnTo>
                <a:lnTo>
                  <a:pt x="228" y="404"/>
                </a:lnTo>
                <a:lnTo>
                  <a:pt x="232" y="409"/>
                </a:lnTo>
                <a:lnTo>
                  <a:pt x="228" y="415"/>
                </a:lnTo>
                <a:lnTo>
                  <a:pt x="219" y="418"/>
                </a:lnTo>
                <a:lnTo>
                  <a:pt x="213" y="420"/>
                </a:lnTo>
                <a:lnTo>
                  <a:pt x="208" y="423"/>
                </a:lnTo>
                <a:lnTo>
                  <a:pt x="207" y="428"/>
                </a:lnTo>
                <a:lnTo>
                  <a:pt x="208" y="434"/>
                </a:lnTo>
                <a:lnTo>
                  <a:pt x="212" y="438"/>
                </a:lnTo>
                <a:lnTo>
                  <a:pt x="213" y="443"/>
                </a:lnTo>
                <a:lnTo>
                  <a:pt x="209" y="450"/>
                </a:lnTo>
                <a:lnTo>
                  <a:pt x="204" y="449"/>
                </a:lnTo>
                <a:lnTo>
                  <a:pt x="200" y="446"/>
                </a:lnTo>
                <a:lnTo>
                  <a:pt x="189" y="443"/>
                </a:lnTo>
                <a:lnTo>
                  <a:pt x="185" y="441"/>
                </a:lnTo>
                <a:lnTo>
                  <a:pt x="180" y="439"/>
                </a:lnTo>
                <a:lnTo>
                  <a:pt x="174" y="442"/>
                </a:lnTo>
                <a:lnTo>
                  <a:pt x="166" y="452"/>
                </a:lnTo>
                <a:lnTo>
                  <a:pt x="166" y="457"/>
                </a:lnTo>
                <a:lnTo>
                  <a:pt x="170" y="460"/>
                </a:lnTo>
                <a:lnTo>
                  <a:pt x="162" y="456"/>
                </a:lnTo>
                <a:lnTo>
                  <a:pt x="156" y="458"/>
                </a:lnTo>
                <a:lnTo>
                  <a:pt x="148" y="447"/>
                </a:lnTo>
                <a:lnTo>
                  <a:pt x="142" y="438"/>
                </a:lnTo>
                <a:lnTo>
                  <a:pt x="146" y="433"/>
                </a:lnTo>
                <a:lnTo>
                  <a:pt x="147" y="426"/>
                </a:lnTo>
                <a:lnTo>
                  <a:pt x="140" y="416"/>
                </a:lnTo>
                <a:lnTo>
                  <a:pt x="140" y="404"/>
                </a:lnTo>
                <a:lnTo>
                  <a:pt x="133" y="403"/>
                </a:lnTo>
                <a:lnTo>
                  <a:pt x="129" y="399"/>
                </a:lnTo>
                <a:lnTo>
                  <a:pt x="125" y="393"/>
                </a:lnTo>
                <a:lnTo>
                  <a:pt x="117" y="388"/>
                </a:lnTo>
                <a:lnTo>
                  <a:pt x="112" y="391"/>
                </a:lnTo>
                <a:lnTo>
                  <a:pt x="110" y="384"/>
                </a:lnTo>
                <a:lnTo>
                  <a:pt x="108" y="384"/>
                </a:lnTo>
                <a:lnTo>
                  <a:pt x="91" y="373"/>
                </a:lnTo>
                <a:lnTo>
                  <a:pt x="82" y="362"/>
                </a:lnTo>
                <a:lnTo>
                  <a:pt x="81" y="358"/>
                </a:lnTo>
                <a:lnTo>
                  <a:pt x="82" y="353"/>
                </a:lnTo>
                <a:lnTo>
                  <a:pt x="85" y="347"/>
                </a:lnTo>
                <a:lnTo>
                  <a:pt x="87" y="338"/>
                </a:lnTo>
                <a:lnTo>
                  <a:pt x="91" y="329"/>
                </a:lnTo>
                <a:lnTo>
                  <a:pt x="90" y="321"/>
                </a:lnTo>
                <a:lnTo>
                  <a:pt x="94" y="315"/>
                </a:lnTo>
                <a:lnTo>
                  <a:pt x="94" y="312"/>
                </a:lnTo>
                <a:lnTo>
                  <a:pt x="85" y="305"/>
                </a:lnTo>
                <a:lnTo>
                  <a:pt x="79" y="305"/>
                </a:lnTo>
                <a:lnTo>
                  <a:pt x="74" y="304"/>
                </a:lnTo>
                <a:lnTo>
                  <a:pt x="71" y="304"/>
                </a:lnTo>
                <a:lnTo>
                  <a:pt x="68" y="309"/>
                </a:lnTo>
                <a:lnTo>
                  <a:pt x="63" y="310"/>
                </a:lnTo>
                <a:lnTo>
                  <a:pt x="59" y="305"/>
                </a:lnTo>
                <a:lnTo>
                  <a:pt x="52" y="282"/>
                </a:lnTo>
                <a:lnTo>
                  <a:pt x="49" y="277"/>
                </a:lnTo>
                <a:lnTo>
                  <a:pt x="45" y="273"/>
                </a:lnTo>
                <a:lnTo>
                  <a:pt x="32" y="264"/>
                </a:lnTo>
                <a:lnTo>
                  <a:pt x="29" y="260"/>
                </a:lnTo>
                <a:lnTo>
                  <a:pt x="24" y="256"/>
                </a:lnTo>
                <a:lnTo>
                  <a:pt x="19" y="251"/>
                </a:lnTo>
                <a:lnTo>
                  <a:pt x="11" y="245"/>
                </a:lnTo>
                <a:lnTo>
                  <a:pt x="10" y="240"/>
                </a:lnTo>
                <a:lnTo>
                  <a:pt x="7" y="235"/>
                </a:lnTo>
                <a:lnTo>
                  <a:pt x="5" y="224"/>
                </a:lnTo>
                <a:lnTo>
                  <a:pt x="2" y="222"/>
                </a:lnTo>
                <a:lnTo>
                  <a:pt x="0" y="211"/>
                </a:lnTo>
                <a:lnTo>
                  <a:pt x="0" y="201"/>
                </a:lnTo>
                <a:lnTo>
                  <a:pt x="2" y="195"/>
                </a:lnTo>
                <a:lnTo>
                  <a:pt x="3" y="190"/>
                </a:lnTo>
                <a:close/>
              </a:path>
            </a:pathLst>
          </a:custGeom>
          <a:solidFill>
            <a:srgbClr val="A34B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Freeform 140"/>
          <p:cNvSpPr>
            <a:spLocks/>
          </p:cNvSpPr>
          <p:nvPr/>
        </p:nvSpPr>
        <p:spPr bwMode="auto">
          <a:xfrm>
            <a:off x="5915025" y="2597150"/>
            <a:ext cx="488950" cy="863600"/>
          </a:xfrm>
          <a:custGeom>
            <a:avLst/>
            <a:gdLst>
              <a:gd name="T0" fmla="*/ 2147483647 w 260"/>
              <a:gd name="T1" fmla="*/ 2147483647 h 460"/>
              <a:gd name="T2" fmla="*/ 2147483647 w 260"/>
              <a:gd name="T3" fmla="*/ 2147483647 h 460"/>
              <a:gd name="T4" fmla="*/ 2147483647 w 260"/>
              <a:gd name="T5" fmla="*/ 2147483647 h 460"/>
              <a:gd name="T6" fmla="*/ 2147483647 w 260"/>
              <a:gd name="T7" fmla="*/ 2147483647 h 460"/>
              <a:gd name="T8" fmla="*/ 2147483647 w 260"/>
              <a:gd name="T9" fmla="*/ 2147483647 h 460"/>
              <a:gd name="T10" fmla="*/ 2147483647 w 260"/>
              <a:gd name="T11" fmla="*/ 2147483647 h 460"/>
              <a:gd name="T12" fmla="*/ 2147483647 w 260"/>
              <a:gd name="T13" fmla="*/ 2147483647 h 460"/>
              <a:gd name="T14" fmla="*/ 2147483647 w 260"/>
              <a:gd name="T15" fmla="*/ 2147483647 h 460"/>
              <a:gd name="T16" fmla="*/ 2147483647 w 260"/>
              <a:gd name="T17" fmla="*/ 2147483647 h 460"/>
              <a:gd name="T18" fmla="*/ 2147483647 w 260"/>
              <a:gd name="T19" fmla="*/ 2147483647 h 460"/>
              <a:gd name="T20" fmla="*/ 2147483647 w 260"/>
              <a:gd name="T21" fmla="*/ 2147483647 h 460"/>
              <a:gd name="T22" fmla="*/ 2147483647 w 260"/>
              <a:gd name="T23" fmla="*/ 2147483647 h 460"/>
              <a:gd name="T24" fmla="*/ 2147483647 w 260"/>
              <a:gd name="T25" fmla="*/ 2147483647 h 460"/>
              <a:gd name="T26" fmla="*/ 2147483647 w 260"/>
              <a:gd name="T27" fmla="*/ 2147483647 h 460"/>
              <a:gd name="T28" fmla="*/ 2147483647 w 260"/>
              <a:gd name="T29" fmla="*/ 2147483647 h 460"/>
              <a:gd name="T30" fmla="*/ 2147483647 w 260"/>
              <a:gd name="T31" fmla="*/ 2147483647 h 460"/>
              <a:gd name="T32" fmla="*/ 2147483647 w 260"/>
              <a:gd name="T33" fmla="*/ 2147483647 h 460"/>
              <a:gd name="T34" fmla="*/ 2147483647 w 260"/>
              <a:gd name="T35" fmla="*/ 2147483647 h 460"/>
              <a:gd name="T36" fmla="*/ 2147483647 w 260"/>
              <a:gd name="T37" fmla="*/ 2147483647 h 460"/>
              <a:gd name="T38" fmla="*/ 2147483647 w 260"/>
              <a:gd name="T39" fmla="*/ 2147483647 h 460"/>
              <a:gd name="T40" fmla="*/ 2147483647 w 260"/>
              <a:gd name="T41" fmla="*/ 2147483647 h 460"/>
              <a:gd name="T42" fmla="*/ 2147483647 w 260"/>
              <a:gd name="T43" fmla="*/ 2147483647 h 460"/>
              <a:gd name="T44" fmla="*/ 2147483647 w 260"/>
              <a:gd name="T45" fmla="*/ 2147483647 h 460"/>
              <a:gd name="T46" fmla="*/ 2147483647 w 260"/>
              <a:gd name="T47" fmla="*/ 2147483647 h 460"/>
              <a:gd name="T48" fmla="*/ 2147483647 w 260"/>
              <a:gd name="T49" fmla="*/ 2147483647 h 460"/>
              <a:gd name="T50" fmla="*/ 2147483647 w 260"/>
              <a:gd name="T51" fmla="*/ 2147483647 h 460"/>
              <a:gd name="T52" fmla="*/ 2147483647 w 260"/>
              <a:gd name="T53" fmla="*/ 2147483647 h 460"/>
              <a:gd name="T54" fmla="*/ 2147483647 w 260"/>
              <a:gd name="T55" fmla="*/ 2147483647 h 460"/>
              <a:gd name="T56" fmla="*/ 2147483647 w 260"/>
              <a:gd name="T57" fmla="*/ 2147483647 h 460"/>
              <a:gd name="T58" fmla="*/ 2147483647 w 260"/>
              <a:gd name="T59" fmla="*/ 2147483647 h 460"/>
              <a:gd name="T60" fmla="*/ 2147483647 w 260"/>
              <a:gd name="T61" fmla="*/ 2147483647 h 460"/>
              <a:gd name="T62" fmla="*/ 2147483647 w 260"/>
              <a:gd name="T63" fmla="*/ 2147483647 h 460"/>
              <a:gd name="T64" fmla="*/ 2147483647 w 260"/>
              <a:gd name="T65" fmla="*/ 2147483647 h 460"/>
              <a:gd name="T66" fmla="*/ 2147483647 w 260"/>
              <a:gd name="T67" fmla="*/ 2147483647 h 460"/>
              <a:gd name="T68" fmla="*/ 2147483647 w 260"/>
              <a:gd name="T69" fmla="*/ 2147483647 h 460"/>
              <a:gd name="T70" fmla="*/ 2147483647 w 260"/>
              <a:gd name="T71" fmla="*/ 2147483647 h 460"/>
              <a:gd name="T72" fmla="*/ 2147483647 w 260"/>
              <a:gd name="T73" fmla="*/ 2147483647 h 460"/>
              <a:gd name="T74" fmla="*/ 2147483647 w 260"/>
              <a:gd name="T75" fmla="*/ 2147483647 h 460"/>
              <a:gd name="T76" fmla="*/ 2147483647 w 260"/>
              <a:gd name="T77" fmla="*/ 2147483647 h 460"/>
              <a:gd name="T78" fmla="*/ 2147483647 w 260"/>
              <a:gd name="T79" fmla="*/ 2147483647 h 460"/>
              <a:gd name="T80" fmla="*/ 2147483647 w 260"/>
              <a:gd name="T81" fmla="*/ 2147483647 h 460"/>
              <a:gd name="T82" fmla="*/ 2147483647 w 260"/>
              <a:gd name="T83" fmla="*/ 2147483647 h 460"/>
              <a:gd name="T84" fmla="*/ 2147483647 w 260"/>
              <a:gd name="T85" fmla="*/ 2147483647 h 460"/>
              <a:gd name="T86" fmla="*/ 2147483647 w 260"/>
              <a:gd name="T87" fmla="*/ 2147483647 h 460"/>
              <a:gd name="T88" fmla="*/ 2147483647 w 260"/>
              <a:gd name="T89" fmla="*/ 2147483647 h 46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60"/>
              <a:gd name="T136" fmla="*/ 0 h 460"/>
              <a:gd name="T137" fmla="*/ 260 w 260"/>
              <a:gd name="T138" fmla="*/ 460 h 46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60" h="460">
                <a:moveTo>
                  <a:pt x="3" y="190"/>
                </a:moveTo>
                <a:lnTo>
                  <a:pt x="7" y="187"/>
                </a:lnTo>
                <a:lnTo>
                  <a:pt x="7" y="182"/>
                </a:lnTo>
                <a:lnTo>
                  <a:pt x="5" y="176"/>
                </a:lnTo>
                <a:lnTo>
                  <a:pt x="9" y="171"/>
                </a:lnTo>
                <a:lnTo>
                  <a:pt x="21" y="164"/>
                </a:lnTo>
                <a:lnTo>
                  <a:pt x="22" y="160"/>
                </a:lnTo>
                <a:lnTo>
                  <a:pt x="22" y="155"/>
                </a:lnTo>
                <a:lnTo>
                  <a:pt x="24" y="150"/>
                </a:lnTo>
                <a:lnTo>
                  <a:pt x="30" y="141"/>
                </a:lnTo>
                <a:lnTo>
                  <a:pt x="30" y="129"/>
                </a:lnTo>
                <a:lnTo>
                  <a:pt x="21" y="119"/>
                </a:lnTo>
                <a:lnTo>
                  <a:pt x="22" y="108"/>
                </a:lnTo>
                <a:lnTo>
                  <a:pt x="24" y="103"/>
                </a:lnTo>
                <a:lnTo>
                  <a:pt x="44" y="99"/>
                </a:lnTo>
                <a:lnTo>
                  <a:pt x="49" y="95"/>
                </a:lnTo>
                <a:lnTo>
                  <a:pt x="59" y="91"/>
                </a:lnTo>
                <a:lnTo>
                  <a:pt x="64" y="87"/>
                </a:lnTo>
                <a:lnTo>
                  <a:pt x="66" y="76"/>
                </a:lnTo>
                <a:lnTo>
                  <a:pt x="72" y="65"/>
                </a:lnTo>
                <a:lnTo>
                  <a:pt x="75" y="50"/>
                </a:lnTo>
                <a:lnTo>
                  <a:pt x="72" y="43"/>
                </a:lnTo>
                <a:lnTo>
                  <a:pt x="67" y="39"/>
                </a:lnTo>
                <a:lnTo>
                  <a:pt x="62" y="37"/>
                </a:lnTo>
                <a:lnTo>
                  <a:pt x="56" y="32"/>
                </a:lnTo>
                <a:lnTo>
                  <a:pt x="56" y="26"/>
                </a:lnTo>
                <a:lnTo>
                  <a:pt x="45" y="18"/>
                </a:lnTo>
                <a:lnTo>
                  <a:pt x="41" y="12"/>
                </a:lnTo>
                <a:lnTo>
                  <a:pt x="137" y="7"/>
                </a:lnTo>
                <a:lnTo>
                  <a:pt x="209" y="0"/>
                </a:lnTo>
                <a:lnTo>
                  <a:pt x="212" y="0"/>
                </a:lnTo>
                <a:lnTo>
                  <a:pt x="212" y="4"/>
                </a:lnTo>
                <a:lnTo>
                  <a:pt x="212" y="15"/>
                </a:lnTo>
                <a:lnTo>
                  <a:pt x="213" y="20"/>
                </a:lnTo>
                <a:lnTo>
                  <a:pt x="219" y="30"/>
                </a:lnTo>
                <a:lnTo>
                  <a:pt x="223" y="35"/>
                </a:lnTo>
                <a:lnTo>
                  <a:pt x="224" y="43"/>
                </a:lnTo>
                <a:lnTo>
                  <a:pt x="228" y="49"/>
                </a:lnTo>
                <a:lnTo>
                  <a:pt x="230" y="54"/>
                </a:lnTo>
                <a:lnTo>
                  <a:pt x="235" y="62"/>
                </a:lnTo>
                <a:lnTo>
                  <a:pt x="235" y="64"/>
                </a:lnTo>
                <a:lnTo>
                  <a:pt x="253" y="256"/>
                </a:lnTo>
                <a:lnTo>
                  <a:pt x="249" y="262"/>
                </a:lnTo>
                <a:lnTo>
                  <a:pt x="250" y="266"/>
                </a:lnTo>
                <a:lnTo>
                  <a:pt x="247" y="271"/>
                </a:lnTo>
                <a:lnTo>
                  <a:pt x="249" y="278"/>
                </a:lnTo>
                <a:lnTo>
                  <a:pt x="253" y="283"/>
                </a:lnTo>
                <a:lnTo>
                  <a:pt x="257" y="289"/>
                </a:lnTo>
                <a:lnTo>
                  <a:pt x="255" y="294"/>
                </a:lnTo>
                <a:lnTo>
                  <a:pt x="260" y="305"/>
                </a:lnTo>
                <a:lnTo>
                  <a:pt x="258" y="310"/>
                </a:lnTo>
                <a:lnTo>
                  <a:pt x="257" y="312"/>
                </a:lnTo>
                <a:lnTo>
                  <a:pt x="251" y="321"/>
                </a:lnTo>
                <a:lnTo>
                  <a:pt x="250" y="327"/>
                </a:lnTo>
                <a:lnTo>
                  <a:pt x="245" y="339"/>
                </a:lnTo>
                <a:lnTo>
                  <a:pt x="241" y="343"/>
                </a:lnTo>
                <a:lnTo>
                  <a:pt x="235" y="348"/>
                </a:lnTo>
                <a:lnTo>
                  <a:pt x="234" y="354"/>
                </a:lnTo>
                <a:lnTo>
                  <a:pt x="235" y="355"/>
                </a:lnTo>
                <a:lnTo>
                  <a:pt x="234" y="365"/>
                </a:lnTo>
                <a:lnTo>
                  <a:pt x="232" y="366"/>
                </a:lnTo>
                <a:lnTo>
                  <a:pt x="232" y="376"/>
                </a:lnTo>
                <a:lnTo>
                  <a:pt x="230" y="381"/>
                </a:lnTo>
                <a:lnTo>
                  <a:pt x="232" y="386"/>
                </a:lnTo>
                <a:lnTo>
                  <a:pt x="232" y="388"/>
                </a:lnTo>
                <a:lnTo>
                  <a:pt x="231" y="393"/>
                </a:lnTo>
                <a:lnTo>
                  <a:pt x="227" y="399"/>
                </a:lnTo>
                <a:lnTo>
                  <a:pt x="228" y="404"/>
                </a:lnTo>
                <a:lnTo>
                  <a:pt x="232" y="409"/>
                </a:lnTo>
                <a:lnTo>
                  <a:pt x="228" y="415"/>
                </a:lnTo>
                <a:lnTo>
                  <a:pt x="219" y="418"/>
                </a:lnTo>
                <a:lnTo>
                  <a:pt x="213" y="420"/>
                </a:lnTo>
                <a:lnTo>
                  <a:pt x="208" y="423"/>
                </a:lnTo>
                <a:lnTo>
                  <a:pt x="207" y="428"/>
                </a:lnTo>
                <a:lnTo>
                  <a:pt x="208" y="434"/>
                </a:lnTo>
                <a:lnTo>
                  <a:pt x="212" y="438"/>
                </a:lnTo>
                <a:lnTo>
                  <a:pt x="213" y="443"/>
                </a:lnTo>
                <a:lnTo>
                  <a:pt x="209" y="450"/>
                </a:lnTo>
                <a:lnTo>
                  <a:pt x="204" y="449"/>
                </a:lnTo>
                <a:lnTo>
                  <a:pt x="200" y="446"/>
                </a:lnTo>
                <a:lnTo>
                  <a:pt x="189" y="443"/>
                </a:lnTo>
                <a:lnTo>
                  <a:pt x="185" y="441"/>
                </a:lnTo>
                <a:lnTo>
                  <a:pt x="180" y="439"/>
                </a:lnTo>
                <a:lnTo>
                  <a:pt x="174" y="442"/>
                </a:lnTo>
                <a:lnTo>
                  <a:pt x="166" y="452"/>
                </a:lnTo>
                <a:lnTo>
                  <a:pt x="166" y="457"/>
                </a:lnTo>
                <a:lnTo>
                  <a:pt x="170" y="460"/>
                </a:lnTo>
                <a:lnTo>
                  <a:pt x="162" y="456"/>
                </a:lnTo>
                <a:lnTo>
                  <a:pt x="156" y="458"/>
                </a:lnTo>
                <a:lnTo>
                  <a:pt x="148" y="447"/>
                </a:lnTo>
                <a:lnTo>
                  <a:pt x="142" y="438"/>
                </a:lnTo>
                <a:lnTo>
                  <a:pt x="146" y="433"/>
                </a:lnTo>
                <a:lnTo>
                  <a:pt x="147" y="426"/>
                </a:lnTo>
                <a:lnTo>
                  <a:pt x="140" y="416"/>
                </a:lnTo>
                <a:lnTo>
                  <a:pt x="140" y="404"/>
                </a:lnTo>
                <a:lnTo>
                  <a:pt x="133" y="403"/>
                </a:lnTo>
                <a:lnTo>
                  <a:pt x="129" y="399"/>
                </a:lnTo>
                <a:lnTo>
                  <a:pt x="125" y="393"/>
                </a:lnTo>
                <a:lnTo>
                  <a:pt x="117" y="388"/>
                </a:lnTo>
                <a:lnTo>
                  <a:pt x="112" y="391"/>
                </a:lnTo>
                <a:lnTo>
                  <a:pt x="110" y="384"/>
                </a:lnTo>
                <a:lnTo>
                  <a:pt x="108" y="384"/>
                </a:lnTo>
                <a:lnTo>
                  <a:pt x="91" y="373"/>
                </a:lnTo>
                <a:lnTo>
                  <a:pt x="82" y="362"/>
                </a:lnTo>
                <a:lnTo>
                  <a:pt x="81" y="358"/>
                </a:lnTo>
                <a:lnTo>
                  <a:pt x="82" y="353"/>
                </a:lnTo>
                <a:lnTo>
                  <a:pt x="85" y="347"/>
                </a:lnTo>
                <a:lnTo>
                  <a:pt x="87" y="338"/>
                </a:lnTo>
                <a:lnTo>
                  <a:pt x="91" y="329"/>
                </a:lnTo>
                <a:lnTo>
                  <a:pt x="90" y="321"/>
                </a:lnTo>
                <a:lnTo>
                  <a:pt x="94" y="315"/>
                </a:lnTo>
                <a:lnTo>
                  <a:pt x="94" y="312"/>
                </a:lnTo>
                <a:lnTo>
                  <a:pt x="85" y="305"/>
                </a:lnTo>
                <a:lnTo>
                  <a:pt x="79" y="305"/>
                </a:lnTo>
                <a:lnTo>
                  <a:pt x="74" y="304"/>
                </a:lnTo>
                <a:lnTo>
                  <a:pt x="71" y="304"/>
                </a:lnTo>
                <a:lnTo>
                  <a:pt x="68" y="309"/>
                </a:lnTo>
                <a:lnTo>
                  <a:pt x="63" y="310"/>
                </a:lnTo>
                <a:lnTo>
                  <a:pt x="59" y="305"/>
                </a:lnTo>
                <a:lnTo>
                  <a:pt x="52" y="282"/>
                </a:lnTo>
                <a:lnTo>
                  <a:pt x="49" y="277"/>
                </a:lnTo>
                <a:lnTo>
                  <a:pt x="45" y="273"/>
                </a:lnTo>
                <a:lnTo>
                  <a:pt x="32" y="264"/>
                </a:lnTo>
                <a:lnTo>
                  <a:pt x="29" y="260"/>
                </a:lnTo>
                <a:lnTo>
                  <a:pt x="24" y="256"/>
                </a:lnTo>
                <a:lnTo>
                  <a:pt x="19" y="251"/>
                </a:lnTo>
                <a:lnTo>
                  <a:pt x="11" y="245"/>
                </a:lnTo>
                <a:lnTo>
                  <a:pt x="10" y="240"/>
                </a:lnTo>
                <a:lnTo>
                  <a:pt x="7" y="235"/>
                </a:lnTo>
                <a:lnTo>
                  <a:pt x="5" y="224"/>
                </a:lnTo>
                <a:lnTo>
                  <a:pt x="2" y="222"/>
                </a:lnTo>
                <a:lnTo>
                  <a:pt x="0" y="211"/>
                </a:lnTo>
                <a:lnTo>
                  <a:pt x="0" y="201"/>
                </a:lnTo>
                <a:lnTo>
                  <a:pt x="2" y="195"/>
                </a:lnTo>
                <a:lnTo>
                  <a:pt x="3" y="190"/>
                </a:lnTo>
              </a:path>
            </a:pathLst>
          </a:custGeom>
          <a:noFill/>
          <a:ln w="4763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Freeform 141"/>
          <p:cNvSpPr>
            <a:spLocks/>
          </p:cNvSpPr>
          <p:nvPr/>
        </p:nvSpPr>
        <p:spPr bwMode="auto">
          <a:xfrm>
            <a:off x="6110288" y="3409950"/>
            <a:ext cx="1036637" cy="368300"/>
          </a:xfrm>
          <a:custGeom>
            <a:avLst/>
            <a:gdLst>
              <a:gd name="T0" fmla="*/ 2147483647 w 552"/>
              <a:gd name="T1" fmla="*/ 2147483647 h 196"/>
              <a:gd name="T2" fmla="*/ 2147483647 w 552"/>
              <a:gd name="T3" fmla="*/ 2147483647 h 196"/>
              <a:gd name="T4" fmla="*/ 2147483647 w 552"/>
              <a:gd name="T5" fmla="*/ 2147483647 h 196"/>
              <a:gd name="T6" fmla="*/ 2147483647 w 552"/>
              <a:gd name="T7" fmla="*/ 2147483647 h 196"/>
              <a:gd name="T8" fmla="*/ 2147483647 w 552"/>
              <a:gd name="T9" fmla="*/ 2147483647 h 196"/>
              <a:gd name="T10" fmla="*/ 2147483647 w 552"/>
              <a:gd name="T11" fmla="*/ 2147483647 h 196"/>
              <a:gd name="T12" fmla="*/ 2147483647 w 552"/>
              <a:gd name="T13" fmla="*/ 2147483647 h 196"/>
              <a:gd name="T14" fmla="*/ 2147483647 w 552"/>
              <a:gd name="T15" fmla="*/ 2147483647 h 196"/>
              <a:gd name="T16" fmla="*/ 2147483647 w 552"/>
              <a:gd name="T17" fmla="*/ 2147483647 h 196"/>
              <a:gd name="T18" fmla="*/ 2147483647 w 552"/>
              <a:gd name="T19" fmla="*/ 2147483647 h 196"/>
              <a:gd name="T20" fmla="*/ 2147483647 w 552"/>
              <a:gd name="T21" fmla="*/ 2147483647 h 196"/>
              <a:gd name="T22" fmla="*/ 2147483647 w 552"/>
              <a:gd name="T23" fmla="*/ 2147483647 h 196"/>
              <a:gd name="T24" fmla="*/ 2147483647 w 552"/>
              <a:gd name="T25" fmla="*/ 2147483647 h 196"/>
              <a:gd name="T26" fmla="*/ 2147483647 w 552"/>
              <a:gd name="T27" fmla="*/ 2147483647 h 196"/>
              <a:gd name="T28" fmla="*/ 2147483647 w 552"/>
              <a:gd name="T29" fmla="*/ 2147483647 h 196"/>
              <a:gd name="T30" fmla="*/ 2147483647 w 552"/>
              <a:gd name="T31" fmla="*/ 2147483647 h 196"/>
              <a:gd name="T32" fmla="*/ 2147483647 w 552"/>
              <a:gd name="T33" fmla="*/ 2147483647 h 196"/>
              <a:gd name="T34" fmla="*/ 2147483647 w 552"/>
              <a:gd name="T35" fmla="*/ 2147483647 h 196"/>
              <a:gd name="T36" fmla="*/ 2147483647 w 552"/>
              <a:gd name="T37" fmla="*/ 2147483647 h 196"/>
              <a:gd name="T38" fmla="*/ 2147483647 w 552"/>
              <a:gd name="T39" fmla="*/ 2147483647 h 196"/>
              <a:gd name="T40" fmla="*/ 2147483647 w 552"/>
              <a:gd name="T41" fmla="*/ 2147483647 h 196"/>
              <a:gd name="T42" fmla="*/ 2147483647 w 552"/>
              <a:gd name="T43" fmla="*/ 2147483647 h 196"/>
              <a:gd name="T44" fmla="*/ 2147483647 w 552"/>
              <a:gd name="T45" fmla="*/ 2147483647 h 196"/>
              <a:gd name="T46" fmla="*/ 2147483647 w 552"/>
              <a:gd name="T47" fmla="*/ 2147483647 h 196"/>
              <a:gd name="T48" fmla="*/ 2147483647 w 552"/>
              <a:gd name="T49" fmla="*/ 2147483647 h 196"/>
              <a:gd name="T50" fmla="*/ 2147483647 w 552"/>
              <a:gd name="T51" fmla="*/ 2147483647 h 196"/>
              <a:gd name="T52" fmla="*/ 2147483647 w 552"/>
              <a:gd name="T53" fmla="*/ 2147483647 h 196"/>
              <a:gd name="T54" fmla="*/ 2147483647 w 552"/>
              <a:gd name="T55" fmla="*/ 2147483647 h 196"/>
              <a:gd name="T56" fmla="*/ 2147483647 w 552"/>
              <a:gd name="T57" fmla="*/ 0 h 196"/>
              <a:gd name="T58" fmla="*/ 2147483647 w 552"/>
              <a:gd name="T59" fmla="*/ 2147483647 h 196"/>
              <a:gd name="T60" fmla="*/ 2147483647 w 552"/>
              <a:gd name="T61" fmla="*/ 2147483647 h 196"/>
              <a:gd name="T62" fmla="*/ 2147483647 w 552"/>
              <a:gd name="T63" fmla="*/ 2147483647 h 196"/>
              <a:gd name="T64" fmla="*/ 2147483647 w 552"/>
              <a:gd name="T65" fmla="*/ 2147483647 h 196"/>
              <a:gd name="T66" fmla="*/ 2147483647 w 552"/>
              <a:gd name="T67" fmla="*/ 2147483647 h 196"/>
              <a:gd name="T68" fmla="*/ 2147483647 w 552"/>
              <a:gd name="T69" fmla="*/ 2147483647 h 196"/>
              <a:gd name="T70" fmla="*/ 2147483647 w 552"/>
              <a:gd name="T71" fmla="*/ 2147483647 h 196"/>
              <a:gd name="T72" fmla="*/ 2147483647 w 552"/>
              <a:gd name="T73" fmla="*/ 2147483647 h 196"/>
              <a:gd name="T74" fmla="*/ 2147483647 w 552"/>
              <a:gd name="T75" fmla="*/ 2147483647 h 196"/>
              <a:gd name="T76" fmla="*/ 2147483647 w 552"/>
              <a:gd name="T77" fmla="*/ 2147483647 h 196"/>
              <a:gd name="T78" fmla="*/ 2147483647 w 552"/>
              <a:gd name="T79" fmla="*/ 2147483647 h 196"/>
              <a:gd name="T80" fmla="*/ 2147483647 w 552"/>
              <a:gd name="T81" fmla="*/ 2147483647 h 196"/>
              <a:gd name="T82" fmla="*/ 2147483647 w 552"/>
              <a:gd name="T83" fmla="*/ 2147483647 h 196"/>
              <a:gd name="T84" fmla="*/ 2147483647 w 552"/>
              <a:gd name="T85" fmla="*/ 2147483647 h 196"/>
              <a:gd name="T86" fmla="*/ 2147483647 w 552"/>
              <a:gd name="T87" fmla="*/ 2147483647 h 196"/>
              <a:gd name="T88" fmla="*/ 2147483647 w 552"/>
              <a:gd name="T89" fmla="*/ 2147483647 h 196"/>
              <a:gd name="T90" fmla="*/ 2147483647 w 552"/>
              <a:gd name="T91" fmla="*/ 2147483647 h 196"/>
              <a:gd name="T92" fmla="*/ 2147483647 w 552"/>
              <a:gd name="T93" fmla="*/ 2147483647 h 196"/>
              <a:gd name="T94" fmla="*/ 2147483647 w 552"/>
              <a:gd name="T95" fmla="*/ 2147483647 h 196"/>
              <a:gd name="T96" fmla="*/ 2147483647 w 552"/>
              <a:gd name="T97" fmla="*/ 2147483647 h 19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552"/>
              <a:gd name="T148" fmla="*/ 0 h 196"/>
              <a:gd name="T149" fmla="*/ 552 w 552"/>
              <a:gd name="T150" fmla="*/ 196 h 19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552" h="196">
                <a:moveTo>
                  <a:pt x="0" y="196"/>
                </a:moveTo>
                <a:lnTo>
                  <a:pt x="1" y="195"/>
                </a:lnTo>
                <a:lnTo>
                  <a:pt x="6" y="192"/>
                </a:lnTo>
                <a:lnTo>
                  <a:pt x="8" y="187"/>
                </a:lnTo>
                <a:lnTo>
                  <a:pt x="13" y="185"/>
                </a:lnTo>
                <a:lnTo>
                  <a:pt x="14" y="183"/>
                </a:lnTo>
                <a:lnTo>
                  <a:pt x="12" y="169"/>
                </a:lnTo>
                <a:lnTo>
                  <a:pt x="12" y="164"/>
                </a:lnTo>
                <a:lnTo>
                  <a:pt x="8" y="165"/>
                </a:lnTo>
                <a:lnTo>
                  <a:pt x="8" y="160"/>
                </a:lnTo>
                <a:lnTo>
                  <a:pt x="13" y="157"/>
                </a:lnTo>
                <a:lnTo>
                  <a:pt x="16" y="161"/>
                </a:lnTo>
                <a:lnTo>
                  <a:pt x="17" y="155"/>
                </a:lnTo>
                <a:lnTo>
                  <a:pt x="14" y="151"/>
                </a:lnTo>
                <a:lnTo>
                  <a:pt x="19" y="149"/>
                </a:lnTo>
                <a:lnTo>
                  <a:pt x="20" y="146"/>
                </a:lnTo>
                <a:lnTo>
                  <a:pt x="24" y="142"/>
                </a:lnTo>
                <a:lnTo>
                  <a:pt x="20" y="138"/>
                </a:lnTo>
                <a:lnTo>
                  <a:pt x="20" y="137"/>
                </a:lnTo>
                <a:lnTo>
                  <a:pt x="23" y="134"/>
                </a:lnTo>
                <a:lnTo>
                  <a:pt x="28" y="131"/>
                </a:lnTo>
                <a:lnTo>
                  <a:pt x="33" y="127"/>
                </a:lnTo>
                <a:lnTo>
                  <a:pt x="29" y="122"/>
                </a:lnTo>
                <a:lnTo>
                  <a:pt x="36" y="119"/>
                </a:lnTo>
                <a:lnTo>
                  <a:pt x="35" y="113"/>
                </a:lnTo>
                <a:lnTo>
                  <a:pt x="32" y="111"/>
                </a:lnTo>
                <a:lnTo>
                  <a:pt x="36" y="103"/>
                </a:lnTo>
                <a:lnTo>
                  <a:pt x="39" y="97"/>
                </a:lnTo>
                <a:lnTo>
                  <a:pt x="33" y="92"/>
                </a:lnTo>
                <a:lnTo>
                  <a:pt x="42" y="88"/>
                </a:lnTo>
                <a:lnTo>
                  <a:pt x="38" y="82"/>
                </a:lnTo>
                <a:lnTo>
                  <a:pt x="44" y="80"/>
                </a:lnTo>
                <a:lnTo>
                  <a:pt x="42" y="74"/>
                </a:lnTo>
                <a:lnTo>
                  <a:pt x="40" y="69"/>
                </a:lnTo>
                <a:lnTo>
                  <a:pt x="46" y="69"/>
                </a:lnTo>
                <a:lnTo>
                  <a:pt x="44" y="73"/>
                </a:lnTo>
                <a:lnTo>
                  <a:pt x="50" y="69"/>
                </a:lnTo>
                <a:lnTo>
                  <a:pt x="139" y="61"/>
                </a:lnTo>
                <a:lnTo>
                  <a:pt x="139" y="55"/>
                </a:lnTo>
                <a:lnTo>
                  <a:pt x="135" y="46"/>
                </a:lnTo>
                <a:lnTo>
                  <a:pt x="146" y="46"/>
                </a:lnTo>
                <a:lnTo>
                  <a:pt x="153" y="47"/>
                </a:lnTo>
                <a:lnTo>
                  <a:pt x="180" y="44"/>
                </a:lnTo>
                <a:lnTo>
                  <a:pt x="206" y="42"/>
                </a:lnTo>
                <a:lnTo>
                  <a:pt x="240" y="38"/>
                </a:lnTo>
                <a:lnTo>
                  <a:pt x="271" y="36"/>
                </a:lnTo>
                <a:lnTo>
                  <a:pt x="303" y="32"/>
                </a:lnTo>
                <a:lnTo>
                  <a:pt x="321" y="29"/>
                </a:lnTo>
                <a:lnTo>
                  <a:pt x="350" y="28"/>
                </a:lnTo>
                <a:lnTo>
                  <a:pt x="371" y="27"/>
                </a:lnTo>
                <a:lnTo>
                  <a:pt x="392" y="23"/>
                </a:lnTo>
                <a:lnTo>
                  <a:pt x="415" y="21"/>
                </a:lnTo>
                <a:lnTo>
                  <a:pt x="421" y="19"/>
                </a:lnTo>
                <a:lnTo>
                  <a:pt x="442" y="16"/>
                </a:lnTo>
                <a:lnTo>
                  <a:pt x="453" y="16"/>
                </a:lnTo>
                <a:lnTo>
                  <a:pt x="497" y="9"/>
                </a:lnTo>
                <a:lnTo>
                  <a:pt x="523" y="5"/>
                </a:lnTo>
                <a:lnTo>
                  <a:pt x="543" y="0"/>
                </a:lnTo>
                <a:lnTo>
                  <a:pt x="552" y="0"/>
                </a:lnTo>
                <a:lnTo>
                  <a:pt x="549" y="6"/>
                </a:lnTo>
                <a:lnTo>
                  <a:pt x="549" y="12"/>
                </a:lnTo>
                <a:lnTo>
                  <a:pt x="548" y="21"/>
                </a:lnTo>
                <a:lnTo>
                  <a:pt x="542" y="24"/>
                </a:lnTo>
                <a:lnTo>
                  <a:pt x="538" y="28"/>
                </a:lnTo>
                <a:lnTo>
                  <a:pt x="534" y="40"/>
                </a:lnTo>
                <a:lnTo>
                  <a:pt x="529" y="46"/>
                </a:lnTo>
                <a:lnTo>
                  <a:pt x="524" y="42"/>
                </a:lnTo>
                <a:lnTo>
                  <a:pt x="515" y="46"/>
                </a:lnTo>
                <a:lnTo>
                  <a:pt x="510" y="50"/>
                </a:lnTo>
                <a:lnTo>
                  <a:pt x="507" y="55"/>
                </a:lnTo>
                <a:lnTo>
                  <a:pt x="503" y="61"/>
                </a:lnTo>
                <a:lnTo>
                  <a:pt x="499" y="61"/>
                </a:lnTo>
                <a:lnTo>
                  <a:pt x="493" y="55"/>
                </a:lnTo>
                <a:lnTo>
                  <a:pt x="489" y="58"/>
                </a:lnTo>
                <a:lnTo>
                  <a:pt x="486" y="61"/>
                </a:lnTo>
                <a:lnTo>
                  <a:pt x="485" y="66"/>
                </a:lnTo>
                <a:lnTo>
                  <a:pt x="480" y="65"/>
                </a:lnTo>
                <a:lnTo>
                  <a:pt x="478" y="75"/>
                </a:lnTo>
                <a:lnTo>
                  <a:pt x="476" y="80"/>
                </a:lnTo>
                <a:lnTo>
                  <a:pt x="470" y="80"/>
                </a:lnTo>
                <a:lnTo>
                  <a:pt x="459" y="88"/>
                </a:lnTo>
                <a:lnTo>
                  <a:pt x="446" y="101"/>
                </a:lnTo>
                <a:lnTo>
                  <a:pt x="440" y="104"/>
                </a:lnTo>
                <a:lnTo>
                  <a:pt x="430" y="104"/>
                </a:lnTo>
                <a:lnTo>
                  <a:pt x="420" y="111"/>
                </a:lnTo>
                <a:lnTo>
                  <a:pt x="415" y="116"/>
                </a:lnTo>
                <a:lnTo>
                  <a:pt x="413" y="122"/>
                </a:lnTo>
                <a:lnTo>
                  <a:pt x="412" y="128"/>
                </a:lnTo>
                <a:lnTo>
                  <a:pt x="408" y="134"/>
                </a:lnTo>
                <a:lnTo>
                  <a:pt x="397" y="137"/>
                </a:lnTo>
                <a:lnTo>
                  <a:pt x="397" y="157"/>
                </a:lnTo>
                <a:lnTo>
                  <a:pt x="370" y="160"/>
                </a:lnTo>
                <a:lnTo>
                  <a:pt x="312" y="168"/>
                </a:lnTo>
                <a:lnTo>
                  <a:pt x="237" y="176"/>
                </a:lnTo>
                <a:lnTo>
                  <a:pt x="141" y="183"/>
                </a:lnTo>
                <a:lnTo>
                  <a:pt x="141" y="185"/>
                </a:lnTo>
                <a:lnTo>
                  <a:pt x="92" y="189"/>
                </a:lnTo>
                <a:lnTo>
                  <a:pt x="0" y="196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" name="Freeform 142"/>
          <p:cNvSpPr>
            <a:spLocks/>
          </p:cNvSpPr>
          <p:nvPr/>
        </p:nvSpPr>
        <p:spPr bwMode="auto">
          <a:xfrm>
            <a:off x="6110288" y="3409950"/>
            <a:ext cx="1036637" cy="368300"/>
          </a:xfrm>
          <a:custGeom>
            <a:avLst/>
            <a:gdLst>
              <a:gd name="T0" fmla="*/ 2147483647 w 552"/>
              <a:gd name="T1" fmla="*/ 2147483647 h 196"/>
              <a:gd name="T2" fmla="*/ 2147483647 w 552"/>
              <a:gd name="T3" fmla="*/ 2147483647 h 196"/>
              <a:gd name="T4" fmla="*/ 2147483647 w 552"/>
              <a:gd name="T5" fmla="*/ 2147483647 h 196"/>
              <a:gd name="T6" fmla="*/ 2147483647 w 552"/>
              <a:gd name="T7" fmla="*/ 2147483647 h 196"/>
              <a:gd name="T8" fmla="*/ 2147483647 w 552"/>
              <a:gd name="T9" fmla="*/ 2147483647 h 196"/>
              <a:gd name="T10" fmla="*/ 2147483647 w 552"/>
              <a:gd name="T11" fmla="*/ 2147483647 h 196"/>
              <a:gd name="T12" fmla="*/ 2147483647 w 552"/>
              <a:gd name="T13" fmla="*/ 2147483647 h 196"/>
              <a:gd name="T14" fmla="*/ 2147483647 w 552"/>
              <a:gd name="T15" fmla="*/ 2147483647 h 196"/>
              <a:gd name="T16" fmla="*/ 2147483647 w 552"/>
              <a:gd name="T17" fmla="*/ 2147483647 h 196"/>
              <a:gd name="T18" fmla="*/ 2147483647 w 552"/>
              <a:gd name="T19" fmla="*/ 2147483647 h 196"/>
              <a:gd name="T20" fmla="*/ 2147483647 w 552"/>
              <a:gd name="T21" fmla="*/ 2147483647 h 196"/>
              <a:gd name="T22" fmla="*/ 2147483647 w 552"/>
              <a:gd name="T23" fmla="*/ 2147483647 h 196"/>
              <a:gd name="T24" fmla="*/ 2147483647 w 552"/>
              <a:gd name="T25" fmla="*/ 2147483647 h 196"/>
              <a:gd name="T26" fmla="*/ 2147483647 w 552"/>
              <a:gd name="T27" fmla="*/ 2147483647 h 196"/>
              <a:gd name="T28" fmla="*/ 2147483647 w 552"/>
              <a:gd name="T29" fmla="*/ 2147483647 h 196"/>
              <a:gd name="T30" fmla="*/ 2147483647 w 552"/>
              <a:gd name="T31" fmla="*/ 2147483647 h 196"/>
              <a:gd name="T32" fmla="*/ 2147483647 w 552"/>
              <a:gd name="T33" fmla="*/ 2147483647 h 196"/>
              <a:gd name="T34" fmla="*/ 2147483647 w 552"/>
              <a:gd name="T35" fmla="*/ 2147483647 h 196"/>
              <a:gd name="T36" fmla="*/ 2147483647 w 552"/>
              <a:gd name="T37" fmla="*/ 2147483647 h 196"/>
              <a:gd name="T38" fmla="*/ 2147483647 w 552"/>
              <a:gd name="T39" fmla="*/ 2147483647 h 196"/>
              <a:gd name="T40" fmla="*/ 2147483647 w 552"/>
              <a:gd name="T41" fmla="*/ 2147483647 h 196"/>
              <a:gd name="T42" fmla="*/ 2147483647 w 552"/>
              <a:gd name="T43" fmla="*/ 2147483647 h 196"/>
              <a:gd name="T44" fmla="*/ 2147483647 w 552"/>
              <a:gd name="T45" fmla="*/ 2147483647 h 196"/>
              <a:gd name="T46" fmla="*/ 2147483647 w 552"/>
              <a:gd name="T47" fmla="*/ 2147483647 h 196"/>
              <a:gd name="T48" fmla="*/ 2147483647 w 552"/>
              <a:gd name="T49" fmla="*/ 2147483647 h 196"/>
              <a:gd name="T50" fmla="*/ 2147483647 w 552"/>
              <a:gd name="T51" fmla="*/ 2147483647 h 196"/>
              <a:gd name="T52" fmla="*/ 2147483647 w 552"/>
              <a:gd name="T53" fmla="*/ 2147483647 h 196"/>
              <a:gd name="T54" fmla="*/ 2147483647 w 552"/>
              <a:gd name="T55" fmla="*/ 2147483647 h 196"/>
              <a:gd name="T56" fmla="*/ 2147483647 w 552"/>
              <a:gd name="T57" fmla="*/ 0 h 196"/>
              <a:gd name="T58" fmla="*/ 2147483647 w 552"/>
              <a:gd name="T59" fmla="*/ 2147483647 h 196"/>
              <a:gd name="T60" fmla="*/ 2147483647 w 552"/>
              <a:gd name="T61" fmla="*/ 2147483647 h 196"/>
              <a:gd name="T62" fmla="*/ 2147483647 w 552"/>
              <a:gd name="T63" fmla="*/ 2147483647 h 196"/>
              <a:gd name="T64" fmla="*/ 2147483647 w 552"/>
              <a:gd name="T65" fmla="*/ 2147483647 h 196"/>
              <a:gd name="T66" fmla="*/ 2147483647 w 552"/>
              <a:gd name="T67" fmla="*/ 2147483647 h 196"/>
              <a:gd name="T68" fmla="*/ 2147483647 w 552"/>
              <a:gd name="T69" fmla="*/ 2147483647 h 196"/>
              <a:gd name="T70" fmla="*/ 2147483647 w 552"/>
              <a:gd name="T71" fmla="*/ 2147483647 h 196"/>
              <a:gd name="T72" fmla="*/ 2147483647 w 552"/>
              <a:gd name="T73" fmla="*/ 2147483647 h 196"/>
              <a:gd name="T74" fmla="*/ 2147483647 w 552"/>
              <a:gd name="T75" fmla="*/ 2147483647 h 196"/>
              <a:gd name="T76" fmla="*/ 2147483647 w 552"/>
              <a:gd name="T77" fmla="*/ 2147483647 h 196"/>
              <a:gd name="T78" fmla="*/ 2147483647 w 552"/>
              <a:gd name="T79" fmla="*/ 2147483647 h 196"/>
              <a:gd name="T80" fmla="*/ 2147483647 w 552"/>
              <a:gd name="T81" fmla="*/ 2147483647 h 196"/>
              <a:gd name="T82" fmla="*/ 2147483647 w 552"/>
              <a:gd name="T83" fmla="*/ 2147483647 h 196"/>
              <a:gd name="T84" fmla="*/ 2147483647 w 552"/>
              <a:gd name="T85" fmla="*/ 2147483647 h 196"/>
              <a:gd name="T86" fmla="*/ 2147483647 w 552"/>
              <a:gd name="T87" fmla="*/ 2147483647 h 196"/>
              <a:gd name="T88" fmla="*/ 2147483647 w 552"/>
              <a:gd name="T89" fmla="*/ 2147483647 h 196"/>
              <a:gd name="T90" fmla="*/ 2147483647 w 552"/>
              <a:gd name="T91" fmla="*/ 2147483647 h 196"/>
              <a:gd name="T92" fmla="*/ 2147483647 w 552"/>
              <a:gd name="T93" fmla="*/ 2147483647 h 196"/>
              <a:gd name="T94" fmla="*/ 2147483647 w 552"/>
              <a:gd name="T95" fmla="*/ 2147483647 h 196"/>
              <a:gd name="T96" fmla="*/ 2147483647 w 552"/>
              <a:gd name="T97" fmla="*/ 2147483647 h 19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552"/>
              <a:gd name="T148" fmla="*/ 0 h 196"/>
              <a:gd name="T149" fmla="*/ 552 w 552"/>
              <a:gd name="T150" fmla="*/ 196 h 19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552" h="196">
                <a:moveTo>
                  <a:pt x="0" y="196"/>
                </a:moveTo>
                <a:lnTo>
                  <a:pt x="1" y="195"/>
                </a:lnTo>
                <a:lnTo>
                  <a:pt x="6" y="192"/>
                </a:lnTo>
                <a:lnTo>
                  <a:pt x="8" y="187"/>
                </a:lnTo>
                <a:lnTo>
                  <a:pt x="13" y="185"/>
                </a:lnTo>
                <a:lnTo>
                  <a:pt x="14" y="183"/>
                </a:lnTo>
                <a:lnTo>
                  <a:pt x="12" y="169"/>
                </a:lnTo>
                <a:lnTo>
                  <a:pt x="12" y="164"/>
                </a:lnTo>
                <a:lnTo>
                  <a:pt x="8" y="165"/>
                </a:lnTo>
                <a:lnTo>
                  <a:pt x="8" y="160"/>
                </a:lnTo>
                <a:lnTo>
                  <a:pt x="13" y="157"/>
                </a:lnTo>
                <a:lnTo>
                  <a:pt x="16" y="161"/>
                </a:lnTo>
                <a:lnTo>
                  <a:pt x="17" y="155"/>
                </a:lnTo>
                <a:lnTo>
                  <a:pt x="14" y="151"/>
                </a:lnTo>
                <a:lnTo>
                  <a:pt x="19" y="149"/>
                </a:lnTo>
                <a:lnTo>
                  <a:pt x="20" y="146"/>
                </a:lnTo>
                <a:lnTo>
                  <a:pt x="24" y="142"/>
                </a:lnTo>
                <a:lnTo>
                  <a:pt x="20" y="138"/>
                </a:lnTo>
                <a:lnTo>
                  <a:pt x="20" y="137"/>
                </a:lnTo>
                <a:lnTo>
                  <a:pt x="23" y="134"/>
                </a:lnTo>
                <a:lnTo>
                  <a:pt x="28" y="131"/>
                </a:lnTo>
                <a:lnTo>
                  <a:pt x="33" y="127"/>
                </a:lnTo>
                <a:lnTo>
                  <a:pt x="29" y="122"/>
                </a:lnTo>
                <a:lnTo>
                  <a:pt x="36" y="119"/>
                </a:lnTo>
                <a:lnTo>
                  <a:pt x="35" y="113"/>
                </a:lnTo>
                <a:lnTo>
                  <a:pt x="32" y="111"/>
                </a:lnTo>
                <a:lnTo>
                  <a:pt x="36" y="103"/>
                </a:lnTo>
                <a:lnTo>
                  <a:pt x="39" y="97"/>
                </a:lnTo>
                <a:lnTo>
                  <a:pt x="33" y="92"/>
                </a:lnTo>
                <a:lnTo>
                  <a:pt x="42" y="88"/>
                </a:lnTo>
                <a:lnTo>
                  <a:pt x="38" y="82"/>
                </a:lnTo>
                <a:lnTo>
                  <a:pt x="44" y="80"/>
                </a:lnTo>
                <a:lnTo>
                  <a:pt x="42" y="74"/>
                </a:lnTo>
                <a:lnTo>
                  <a:pt x="40" y="69"/>
                </a:lnTo>
                <a:lnTo>
                  <a:pt x="46" y="69"/>
                </a:lnTo>
                <a:lnTo>
                  <a:pt x="44" y="73"/>
                </a:lnTo>
                <a:lnTo>
                  <a:pt x="50" y="69"/>
                </a:lnTo>
                <a:lnTo>
                  <a:pt x="139" y="61"/>
                </a:lnTo>
                <a:lnTo>
                  <a:pt x="139" y="55"/>
                </a:lnTo>
                <a:lnTo>
                  <a:pt x="135" y="46"/>
                </a:lnTo>
                <a:lnTo>
                  <a:pt x="146" y="46"/>
                </a:lnTo>
                <a:lnTo>
                  <a:pt x="153" y="47"/>
                </a:lnTo>
                <a:lnTo>
                  <a:pt x="180" y="44"/>
                </a:lnTo>
                <a:lnTo>
                  <a:pt x="206" y="42"/>
                </a:lnTo>
                <a:lnTo>
                  <a:pt x="240" y="38"/>
                </a:lnTo>
                <a:lnTo>
                  <a:pt x="271" y="36"/>
                </a:lnTo>
                <a:lnTo>
                  <a:pt x="303" y="32"/>
                </a:lnTo>
                <a:lnTo>
                  <a:pt x="321" y="29"/>
                </a:lnTo>
                <a:lnTo>
                  <a:pt x="350" y="28"/>
                </a:lnTo>
                <a:lnTo>
                  <a:pt x="371" y="27"/>
                </a:lnTo>
                <a:lnTo>
                  <a:pt x="392" y="23"/>
                </a:lnTo>
                <a:lnTo>
                  <a:pt x="415" y="21"/>
                </a:lnTo>
                <a:lnTo>
                  <a:pt x="421" y="19"/>
                </a:lnTo>
                <a:lnTo>
                  <a:pt x="442" y="16"/>
                </a:lnTo>
                <a:lnTo>
                  <a:pt x="453" y="16"/>
                </a:lnTo>
                <a:lnTo>
                  <a:pt x="497" y="9"/>
                </a:lnTo>
                <a:lnTo>
                  <a:pt x="523" y="5"/>
                </a:lnTo>
                <a:lnTo>
                  <a:pt x="543" y="0"/>
                </a:lnTo>
                <a:lnTo>
                  <a:pt x="552" y="0"/>
                </a:lnTo>
                <a:lnTo>
                  <a:pt x="549" y="6"/>
                </a:lnTo>
                <a:lnTo>
                  <a:pt x="549" y="12"/>
                </a:lnTo>
                <a:lnTo>
                  <a:pt x="548" y="21"/>
                </a:lnTo>
                <a:lnTo>
                  <a:pt x="542" y="24"/>
                </a:lnTo>
                <a:lnTo>
                  <a:pt x="538" y="28"/>
                </a:lnTo>
                <a:lnTo>
                  <a:pt x="534" y="40"/>
                </a:lnTo>
                <a:lnTo>
                  <a:pt x="529" y="46"/>
                </a:lnTo>
                <a:lnTo>
                  <a:pt x="524" y="42"/>
                </a:lnTo>
                <a:lnTo>
                  <a:pt x="515" y="46"/>
                </a:lnTo>
                <a:lnTo>
                  <a:pt x="510" y="50"/>
                </a:lnTo>
                <a:lnTo>
                  <a:pt x="507" y="55"/>
                </a:lnTo>
                <a:lnTo>
                  <a:pt x="503" y="61"/>
                </a:lnTo>
                <a:lnTo>
                  <a:pt x="499" y="61"/>
                </a:lnTo>
                <a:lnTo>
                  <a:pt x="493" y="55"/>
                </a:lnTo>
                <a:lnTo>
                  <a:pt x="489" y="58"/>
                </a:lnTo>
                <a:lnTo>
                  <a:pt x="486" y="61"/>
                </a:lnTo>
                <a:lnTo>
                  <a:pt x="485" y="66"/>
                </a:lnTo>
                <a:lnTo>
                  <a:pt x="480" y="65"/>
                </a:lnTo>
                <a:lnTo>
                  <a:pt x="478" y="75"/>
                </a:lnTo>
                <a:lnTo>
                  <a:pt x="476" y="80"/>
                </a:lnTo>
                <a:lnTo>
                  <a:pt x="470" y="80"/>
                </a:lnTo>
                <a:lnTo>
                  <a:pt x="459" y="88"/>
                </a:lnTo>
                <a:lnTo>
                  <a:pt x="446" y="101"/>
                </a:lnTo>
                <a:lnTo>
                  <a:pt x="440" y="104"/>
                </a:lnTo>
                <a:lnTo>
                  <a:pt x="430" y="104"/>
                </a:lnTo>
                <a:lnTo>
                  <a:pt x="420" y="111"/>
                </a:lnTo>
                <a:lnTo>
                  <a:pt x="415" y="116"/>
                </a:lnTo>
                <a:lnTo>
                  <a:pt x="413" y="122"/>
                </a:lnTo>
                <a:lnTo>
                  <a:pt x="412" y="128"/>
                </a:lnTo>
                <a:lnTo>
                  <a:pt x="408" y="134"/>
                </a:lnTo>
                <a:lnTo>
                  <a:pt x="397" y="137"/>
                </a:lnTo>
                <a:lnTo>
                  <a:pt x="397" y="157"/>
                </a:lnTo>
                <a:lnTo>
                  <a:pt x="370" y="160"/>
                </a:lnTo>
                <a:lnTo>
                  <a:pt x="312" y="168"/>
                </a:lnTo>
                <a:lnTo>
                  <a:pt x="237" y="176"/>
                </a:lnTo>
                <a:lnTo>
                  <a:pt x="141" y="183"/>
                </a:lnTo>
                <a:lnTo>
                  <a:pt x="141" y="185"/>
                </a:lnTo>
                <a:lnTo>
                  <a:pt x="92" y="189"/>
                </a:lnTo>
                <a:lnTo>
                  <a:pt x="0" y="196"/>
                </a:lnTo>
              </a:path>
            </a:pathLst>
          </a:custGeom>
          <a:noFill/>
          <a:ln w="4763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Freeform 143"/>
          <p:cNvSpPr>
            <a:spLocks/>
          </p:cNvSpPr>
          <p:nvPr/>
        </p:nvSpPr>
        <p:spPr bwMode="auto">
          <a:xfrm>
            <a:off x="6207125" y="3074988"/>
            <a:ext cx="881063" cy="465137"/>
          </a:xfrm>
          <a:custGeom>
            <a:avLst/>
            <a:gdLst>
              <a:gd name="T0" fmla="*/ 2147483647 w 469"/>
              <a:gd name="T1" fmla="*/ 2147483647 h 248"/>
              <a:gd name="T2" fmla="*/ 2147483647 w 469"/>
              <a:gd name="T3" fmla="*/ 2147483647 h 248"/>
              <a:gd name="T4" fmla="*/ 2147483647 w 469"/>
              <a:gd name="T5" fmla="*/ 2147483647 h 248"/>
              <a:gd name="T6" fmla="*/ 2147483647 w 469"/>
              <a:gd name="T7" fmla="*/ 2147483647 h 248"/>
              <a:gd name="T8" fmla="*/ 2147483647 w 469"/>
              <a:gd name="T9" fmla="*/ 2147483647 h 248"/>
              <a:gd name="T10" fmla="*/ 2147483647 w 469"/>
              <a:gd name="T11" fmla="*/ 2147483647 h 248"/>
              <a:gd name="T12" fmla="*/ 2147483647 w 469"/>
              <a:gd name="T13" fmla="*/ 2147483647 h 248"/>
              <a:gd name="T14" fmla="*/ 2147483647 w 469"/>
              <a:gd name="T15" fmla="*/ 2147483647 h 248"/>
              <a:gd name="T16" fmla="*/ 2147483647 w 469"/>
              <a:gd name="T17" fmla="*/ 2147483647 h 248"/>
              <a:gd name="T18" fmla="*/ 2147483647 w 469"/>
              <a:gd name="T19" fmla="*/ 2147483647 h 248"/>
              <a:gd name="T20" fmla="*/ 2147483647 w 469"/>
              <a:gd name="T21" fmla="*/ 2147483647 h 248"/>
              <a:gd name="T22" fmla="*/ 2147483647 w 469"/>
              <a:gd name="T23" fmla="*/ 2147483647 h 248"/>
              <a:gd name="T24" fmla="*/ 2147483647 w 469"/>
              <a:gd name="T25" fmla="*/ 2147483647 h 248"/>
              <a:gd name="T26" fmla="*/ 2147483647 w 469"/>
              <a:gd name="T27" fmla="*/ 2147483647 h 248"/>
              <a:gd name="T28" fmla="*/ 2147483647 w 469"/>
              <a:gd name="T29" fmla="*/ 2147483647 h 248"/>
              <a:gd name="T30" fmla="*/ 2147483647 w 469"/>
              <a:gd name="T31" fmla="*/ 2147483647 h 248"/>
              <a:gd name="T32" fmla="*/ 2147483647 w 469"/>
              <a:gd name="T33" fmla="*/ 2147483647 h 248"/>
              <a:gd name="T34" fmla="*/ 2147483647 w 469"/>
              <a:gd name="T35" fmla="*/ 2147483647 h 248"/>
              <a:gd name="T36" fmla="*/ 2147483647 w 469"/>
              <a:gd name="T37" fmla="*/ 2147483647 h 248"/>
              <a:gd name="T38" fmla="*/ 2147483647 w 469"/>
              <a:gd name="T39" fmla="*/ 2147483647 h 248"/>
              <a:gd name="T40" fmla="*/ 2147483647 w 469"/>
              <a:gd name="T41" fmla="*/ 2147483647 h 248"/>
              <a:gd name="T42" fmla="*/ 2147483647 w 469"/>
              <a:gd name="T43" fmla="*/ 2147483647 h 248"/>
              <a:gd name="T44" fmla="*/ 2147483647 w 469"/>
              <a:gd name="T45" fmla="*/ 2147483647 h 248"/>
              <a:gd name="T46" fmla="*/ 2147483647 w 469"/>
              <a:gd name="T47" fmla="*/ 2147483647 h 248"/>
              <a:gd name="T48" fmla="*/ 2147483647 w 469"/>
              <a:gd name="T49" fmla="*/ 2147483647 h 248"/>
              <a:gd name="T50" fmla="*/ 2147483647 w 469"/>
              <a:gd name="T51" fmla="*/ 2147483647 h 248"/>
              <a:gd name="T52" fmla="*/ 2147483647 w 469"/>
              <a:gd name="T53" fmla="*/ 2147483647 h 248"/>
              <a:gd name="T54" fmla="*/ 2147483647 w 469"/>
              <a:gd name="T55" fmla="*/ 2147483647 h 248"/>
              <a:gd name="T56" fmla="*/ 2147483647 w 469"/>
              <a:gd name="T57" fmla="*/ 2147483647 h 248"/>
              <a:gd name="T58" fmla="*/ 2147483647 w 469"/>
              <a:gd name="T59" fmla="*/ 2147483647 h 248"/>
              <a:gd name="T60" fmla="*/ 2147483647 w 469"/>
              <a:gd name="T61" fmla="*/ 2147483647 h 248"/>
              <a:gd name="T62" fmla="*/ 2147483647 w 469"/>
              <a:gd name="T63" fmla="*/ 2147483647 h 248"/>
              <a:gd name="T64" fmla="*/ 2147483647 w 469"/>
              <a:gd name="T65" fmla="*/ 2147483647 h 248"/>
              <a:gd name="T66" fmla="*/ 2147483647 w 469"/>
              <a:gd name="T67" fmla="*/ 2147483647 h 248"/>
              <a:gd name="T68" fmla="*/ 2147483647 w 469"/>
              <a:gd name="T69" fmla="*/ 2147483647 h 248"/>
              <a:gd name="T70" fmla="*/ 2147483647 w 469"/>
              <a:gd name="T71" fmla="*/ 2147483647 h 248"/>
              <a:gd name="T72" fmla="*/ 2147483647 w 469"/>
              <a:gd name="T73" fmla="*/ 2147483647 h 248"/>
              <a:gd name="T74" fmla="*/ 2147483647 w 469"/>
              <a:gd name="T75" fmla="*/ 2147483647 h 248"/>
              <a:gd name="T76" fmla="*/ 2147483647 w 469"/>
              <a:gd name="T77" fmla="*/ 2147483647 h 248"/>
              <a:gd name="T78" fmla="*/ 2147483647 w 469"/>
              <a:gd name="T79" fmla="*/ 2147483647 h 248"/>
              <a:gd name="T80" fmla="*/ 2147483647 w 469"/>
              <a:gd name="T81" fmla="*/ 2147483647 h 248"/>
              <a:gd name="T82" fmla="*/ 2147483647 w 469"/>
              <a:gd name="T83" fmla="*/ 2147483647 h 248"/>
              <a:gd name="T84" fmla="*/ 2147483647 w 469"/>
              <a:gd name="T85" fmla="*/ 2147483647 h 248"/>
              <a:gd name="T86" fmla="*/ 2147483647 w 469"/>
              <a:gd name="T87" fmla="*/ 2147483647 h 248"/>
              <a:gd name="T88" fmla="*/ 2147483647 w 469"/>
              <a:gd name="T89" fmla="*/ 2147483647 h 248"/>
              <a:gd name="T90" fmla="*/ 2147483647 w 469"/>
              <a:gd name="T91" fmla="*/ 2147483647 h 248"/>
              <a:gd name="T92" fmla="*/ 2147483647 w 469"/>
              <a:gd name="T93" fmla="*/ 2147483647 h 248"/>
              <a:gd name="T94" fmla="*/ 2147483647 w 469"/>
              <a:gd name="T95" fmla="*/ 2147483647 h 248"/>
              <a:gd name="T96" fmla="*/ 2147483647 w 469"/>
              <a:gd name="T97" fmla="*/ 2147483647 h 248"/>
              <a:gd name="T98" fmla="*/ 0 w 469"/>
              <a:gd name="T99" fmla="*/ 2147483647 h 248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469"/>
              <a:gd name="T151" fmla="*/ 0 h 248"/>
              <a:gd name="T152" fmla="*/ 469 w 469"/>
              <a:gd name="T153" fmla="*/ 248 h 248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469" h="248">
                <a:moveTo>
                  <a:pt x="0" y="248"/>
                </a:moveTo>
                <a:lnTo>
                  <a:pt x="1" y="241"/>
                </a:lnTo>
                <a:lnTo>
                  <a:pt x="7" y="238"/>
                </a:lnTo>
                <a:lnTo>
                  <a:pt x="12" y="241"/>
                </a:lnTo>
                <a:lnTo>
                  <a:pt x="15" y="233"/>
                </a:lnTo>
                <a:lnTo>
                  <a:pt x="12" y="227"/>
                </a:lnTo>
                <a:lnTo>
                  <a:pt x="17" y="223"/>
                </a:lnTo>
                <a:lnTo>
                  <a:pt x="16" y="217"/>
                </a:lnTo>
                <a:lnTo>
                  <a:pt x="16" y="211"/>
                </a:lnTo>
                <a:lnTo>
                  <a:pt x="16" y="206"/>
                </a:lnTo>
                <a:lnTo>
                  <a:pt x="12" y="203"/>
                </a:lnTo>
                <a:lnTo>
                  <a:pt x="12" y="198"/>
                </a:lnTo>
                <a:lnTo>
                  <a:pt x="20" y="188"/>
                </a:lnTo>
                <a:lnTo>
                  <a:pt x="26" y="185"/>
                </a:lnTo>
                <a:lnTo>
                  <a:pt x="31" y="187"/>
                </a:lnTo>
                <a:lnTo>
                  <a:pt x="35" y="189"/>
                </a:lnTo>
                <a:lnTo>
                  <a:pt x="46" y="192"/>
                </a:lnTo>
                <a:lnTo>
                  <a:pt x="50" y="195"/>
                </a:lnTo>
                <a:lnTo>
                  <a:pt x="55" y="196"/>
                </a:lnTo>
                <a:lnTo>
                  <a:pt x="59" y="189"/>
                </a:lnTo>
                <a:lnTo>
                  <a:pt x="58" y="184"/>
                </a:lnTo>
                <a:lnTo>
                  <a:pt x="54" y="180"/>
                </a:lnTo>
                <a:lnTo>
                  <a:pt x="53" y="174"/>
                </a:lnTo>
                <a:lnTo>
                  <a:pt x="54" y="169"/>
                </a:lnTo>
                <a:lnTo>
                  <a:pt x="59" y="166"/>
                </a:lnTo>
                <a:lnTo>
                  <a:pt x="65" y="164"/>
                </a:lnTo>
                <a:lnTo>
                  <a:pt x="74" y="161"/>
                </a:lnTo>
                <a:lnTo>
                  <a:pt x="78" y="155"/>
                </a:lnTo>
                <a:lnTo>
                  <a:pt x="74" y="150"/>
                </a:lnTo>
                <a:lnTo>
                  <a:pt x="73" y="145"/>
                </a:lnTo>
                <a:lnTo>
                  <a:pt x="77" y="139"/>
                </a:lnTo>
                <a:lnTo>
                  <a:pt x="78" y="134"/>
                </a:lnTo>
                <a:lnTo>
                  <a:pt x="78" y="132"/>
                </a:lnTo>
                <a:lnTo>
                  <a:pt x="85" y="134"/>
                </a:lnTo>
                <a:lnTo>
                  <a:pt x="88" y="128"/>
                </a:lnTo>
                <a:lnTo>
                  <a:pt x="85" y="123"/>
                </a:lnTo>
                <a:lnTo>
                  <a:pt x="96" y="124"/>
                </a:lnTo>
                <a:lnTo>
                  <a:pt x="101" y="122"/>
                </a:lnTo>
                <a:lnTo>
                  <a:pt x="103" y="127"/>
                </a:lnTo>
                <a:lnTo>
                  <a:pt x="107" y="126"/>
                </a:lnTo>
                <a:lnTo>
                  <a:pt x="106" y="120"/>
                </a:lnTo>
                <a:lnTo>
                  <a:pt x="112" y="120"/>
                </a:lnTo>
                <a:lnTo>
                  <a:pt x="118" y="118"/>
                </a:lnTo>
                <a:lnTo>
                  <a:pt x="134" y="123"/>
                </a:lnTo>
                <a:lnTo>
                  <a:pt x="139" y="127"/>
                </a:lnTo>
                <a:lnTo>
                  <a:pt x="142" y="123"/>
                </a:lnTo>
                <a:lnTo>
                  <a:pt x="142" y="120"/>
                </a:lnTo>
                <a:lnTo>
                  <a:pt x="146" y="115"/>
                </a:lnTo>
                <a:lnTo>
                  <a:pt x="150" y="113"/>
                </a:lnTo>
                <a:lnTo>
                  <a:pt x="156" y="109"/>
                </a:lnTo>
                <a:lnTo>
                  <a:pt x="160" y="115"/>
                </a:lnTo>
                <a:lnTo>
                  <a:pt x="164" y="116"/>
                </a:lnTo>
                <a:lnTo>
                  <a:pt x="171" y="119"/>
                </a:lnTo>
                <a:lnTo>
                  <a:pt x="171" y="113"/>
                </a:lnTo>
                <a:lnTo>
                  <a:pt x="175" y="108"/>
                </a:lnTo>
                <a:lnTo>
                  <a:pt x="175" y="103"/>
                </a:lnTo>
                <a:lnTo>
                  <a:pt x="179" y="99"/>
                </a:lnTo>
                <a:lnTo>
                  <a:pt x="184" y="94"/>
                </a:lnTo>
                <a:lnTo>
                  <a:pt x="182" y="89"/>
                </a:lnTo>
                <a:lnTo>
                  <a:pt x="187" y="92"/>
                </a:lnTo>
                <a:lnTo>
                  <a:pt x="191" y="100"/>
                </a:lnTo>
                <a:lnTo>
                  <a:pt x="196" y="103"/>
                </a:lnTo>
                <a:lnTo>
                  <a:pt x="207" y="103"/>
                </a:lnTo>
                <a:lnTo>
                  <a:pt x="211" y="100"/>
                </a:lnTo>
                <a:lnTo>
                  <a:pt x="213" y="94"/>
                </a:lnTo>
                <a:lnTo>
                  <a:pt x="213" y="89"/>
                </a:lnTo>
                <a:lnTo>
                  <a:pt x="215" y="78"/>
                </a:lnTo>
                <a:lnTo>
                  <a:pt x="221" y="80"/>
                </a:lnTo>
                <a:lnTo>
                  <a:pt x="226" y="74"/>
                </a:lnTo>
                <a:lnTo>
                  <a:pt x="228" y="63"/>
                </a:lnTo>
                <a:lnTo>
                  <a:pt x="233" y="61"/>
                </a:lnTo>
                <a:lnTo>
                  <a:pt x="237" y="55"/>
                </a:lnTo>
                <a:lnTo>
                  <a:pt x="240" y="50"/>
                </a:lnTo>
                <a:lnTo>
                  <a:pt x="237" y="44"/>
                </a:lnTo>
                <a:lnTo>
                  <a:pt x="237" y="39"/>
                </a:lnTo>
                <a:lnTo>
                  <a:pt x="241" y="38"/>
                </a:lnTo>
                <a:lnTo>
                  <a:pt x="247" y="36"/>
                </a:lnTo>
                <a:lnTo>
                  <a:pt x="253" y="40"/>
                </a:lnTo>
                <a:lnTo>
                  <a:pt x="263" y="32"/>
                </a:lnTo>
                <a:lnTo>
                  <a:pt x="274" y="29"/>
                </a:lnTo>
                <a:lnTo>
                  <a:pt x="275" y="24"/>
                </a:lnTo>
                <a:lnTo>
                  <a:pt x="270" y="19"/>
                </a:lnTo>
                <a:lnTo>
                  <a:pt x="272" y="13"/>
                </a:lnTo>
                <a:lnTo>
                  <a:pt x="268" y="6"/>
                </a:lnTo>
                <a:lnTo>
                  <a:pt x="271" y="4"/>
                </a:lnTo>
                <a:lnTo>
                  <a:pt x="278" y="0"/>
                </a:lnTo>
                <a:lnTo>
                  <a:pt x="283" y="4"/>
                </a:lnTo>
                <a:lnTo>
                  <a:pt x="291" y="1"/>
                </a:lnTo>
                <a:lnTo>
                  <a:pt x="305" y="6"/>
                </a:lnTo>
                <a:lnTo>
                  <a:pt x="308" y="12"/>
                </a:lnTo>
                <a:lnTo>
                  <a:pt x="316" y="23"/>
                </a:lnTo>
                <a:lnTo>
                  <a:pt x="321" y="24"/>
                </a:lnTo>
                <a:lnTo>
                  <a:pt x="332" y="23"/>
                </a:lnTo>
                <a:lnTo>
                  <a:pt x="335" y="24"/>
                </a:lnTo>
                <a:lnTo>
                  <a:pt x="346" y="32"/>
                </a:lnTo>
                <a:lnTo>
                  <a:pt x="351" y="32"/>
                </a:lnTo>
                <a:lnTo>
                  <a:pt x="354" y="27"/>
                </a:lnTo>
                <a:lnTo>
                  <a:pt x="359" y="25"/>
                </a:lnTo>
                <a:lnTo>
                  <a:pt x="366" y="27"/>
                </a:lnTo>
                <a:lnTo>
                  <a:pt x="371" y="32"/>
                </a:lnTo>
                <a:lnTo>
                  <a:pt x="375" y="29"/>
                </a:lnTo>
                <a:lnTo>
                  <a:pt x="381" y="29"/>
                </a:lnTo>
                <a:lnTo>
                  <a:pt x="384" y="24"/>
                </a:lnTo>
                <a:lnTo>
                  <a:pt x="390" y="19"/>
                </a:lnTo>
                <a:lnTo>
                  <a:pt x="396" y="16"/>
                </a:lnTo>
                <a:lnTo>
                  <a:pt x="400" y="25"/>
                </a:lnTo>
                <a:lnTo>
                  <a:pt x="405" y="29"/>
                </a:lnTo>
                <a:lnTo>
                  <a:pt x="409" y="31"/>
                </a:lnTo>
                <a:lnTo>
                  <a:pt x="415" y="35"/>
                </a:lnTo>
                <a:lnTo>
                  <a:pt x="419" y="40"/>
                </a:lnTo>
                <a:lnTo>
                  <a:pt x="419" y="43"/>
                </a:lnTo>
                <a:lnTo>
                  <a:pt x="422" y="46"/>
                </a:lnTo>
                <a:lnTo>
                  <a:pt x="422" y="51"/>
                </a:lnTo>
                <a:lnTo>
                  <a:pt x="419" y="62"/>
                </a:lnTo>
                <a:lnTo>
                  <a:pt x="431" y="73"/>
                </a:lnTo>
                <a:lnTo>
                  <a:pt x="432" y="78"/>
                </a:lnTo>
                <a:lnTo>
                  <a:pt x="438" y="84"/>
                </a:lnTo>
                <a:lnTo>
                  <a:pt x="449" y="97"/>
                </a:lnTo>
                <a:lnTo>
                  <a:pt x="460" y="105"/>
                </a:lnTo>
                <a:lnTo>
                  <a:pt x="469" y="105"/>
                </a:lnTo>
                <a:lnTo>
                  <a:pt x="449" y="130"/>
                </a:lnTo>
                <a:lnTo>
                  <a:pt x="431" y="143"/>
                </a:lnTo>
                <a:lnTo>
                  <a:pt x="427" y="149"/>
                </a:lnTo>
                <a:lnTo>
                  <a:pt x="427" y="154"/>
                </a:lnTo>
                <a:lnTo>
                  <a:pt x="422" y="158"/>
                </a:lnTo>
                <a:lnTo>
                  <a:pt x="420" y="164"/>
                </a:lnTo>
                <a:lnTo>
                  <a:pt x="416" y="169"/>
                </a:lnTo>
                <a:lnTo>
                  <a:pt x="412" y="172"/>
                </a:lnTo>
                <a:lnTo>
                  <a:pt x="407" y="176"/>
                </a:lnTo>
                <a:lnTo>
                  <a:pt x="405" y="181"/>
                </a:lnTo>
                <a:lnTo>
                  <a:pt x="393" y="185"/>
                </a:lnTo>
                <a:lnTo>
                  <a:pt x="388" y="189"/>
                </a:lnTo>
                <a:lnTo>
                  <a:pt x="382" y="191"/>
                </a:lnTo>
                <a:lnTo>
                  <a:pt x="371" y="198"/>
                </a:lnTo>
                <a:lnTo>
                  <a:pt x="365" y="200"/>
                </a:lnTo>
                <a:lnTo>
                  <a:pt x="342" y="202"/>
                </a:lnTo>
                <a:lnTo>
                  <a:pt x="321" y="206"/>
                </a:lnTo>
                <a:lnTo>
                  <a:pt x="300" y="207"/>
                </a:lnTo>
                <a:lnTo>
                  <a:pt x="271" y="208"/>
                </a:lnTo>
                <a:lnTo>
                  <a:pt x="253" y="211"/>
                </a:lnTo>
                <a:lnTo>
                  <a:pt x="221" y="215"/>
                </a:lnTo>
                <a:lnTo>
                  <a:pt x="190" y="217"/>
                </a:lnTo>
                <a:lnTo>
                  <a:pt x="156" y="221"/>
                </a:lnTo>
                <a:lnTo>
                  <a:pt x="130" y="223"/>
                </a:lnTo>
                <a:lnTo>
                  <a:pt x="103" y="226"/>
                </a:lnTo>
                <a:lnTo>
                  <a:pt x="96" y="225"/>
                </a:lnTo>
                <a:lnTo>
                  <a:pt x="85" y="225"/>
                </a:lnTo>
                <a:lnTo>
                  <a:pt x="89" y="234"/>
                </a:lnTo>
                <a:lnTo>
                  <a:pt x="89" y="240"/>
                </a:lnTo>
                <a:lnTo>
                  <a:pt x="0" y="248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" name="Freeform 145"/>
          <p:cNvSpPr>
            <a:spLocks/>
          </p:cNvSpPr>
          <p:nvPr/>
        </p:nvSpPr>
        <p:spPr bwMode="auto">
          <a:xfrm>
            <a:off x="6346825" y="2668588"/>
            <a:ext cx="374650" cy="655637"/>
          </a:xfrm>
          <a:custGeom>
            <a:avLst/>
            <a:gdLst>
              <a:gd name="T0" fmla="*/ 0 w 199"/>
              <a:gd name="T1" fmla="*/ 2147483647 h 349"/>
              <a:gd name="T2" fmla="*/ 2147483647 w 199"/>
              <a:gd name="T3" fmla="*/ 2147483647 h 349"/>
              <a:gd name="T4" fmla="*/ 2147483647 w 199"/>
              <a:gd name="T5" fmla="*/ 2147483647 h 349"/>
              <a:gd name="T6" fmla="*/ 2147483647 w 199"/>
              <a:gd name="T7" fmla="*/ 2147483647 h 349"/>
              <a:gd name="T8" fmla="*/ 2147483647 w 199"/>
              <a:gd name="T9" fmla="*/ 2147483647 h 349"/>
              <a:gd name="T10" fmla="*/ 2147483647 w 199"/>
              <a:gd name="T11" fmla="*/ 2147483647 h 349"/>
              <a:gd name="T12" fmla="*/ 2147483647 w 199"/>
              <a:gd name="T13" fmla="*/ 2147483647 h 349"/>
              <a:gd name="T14" fmla="*/ 2147483647 w 199"/>
              <a:gd name="T15" fmla="*/ 2147483647 h 349"/>
              <a:gd name="T16" fmla="*/ 2147483647 w 199"/>
              <a:gd name="T17" fmla="*/ 2147483647 h 349"/>
              <a:gd name="T18" fmla="*/ 2147483647 w 199"/>
              <a:gd name="T19" fmla="*/ 2147483647 h 349"/>
              <a:gd name="T20" fmla="*/ 2147483647 w 199"/>
              <a:gd name="T21" fmla="*/ 2147483647 h 349"/>
              <a:gd name="T22" fmla="*/ 2147483647 w 199"/>
              <a:gd name="T23" fmla="*/ 2147483647 h 349"/>
              <a:gd name="T24" fmla="*/ 2147483647 w 199"/>
              <a:gd name="T25" fmla="*/ 2147483647 h 349"/>
              <a:gd name="T26" fmla="*/ 2147483647 w 199"/>
              <a:gd name="T27" fmla="*/ 2147483647 h 349"/>
              <a:gd name="T28" fmla="*/ 2147483647 w 199"/>
              <a:gd name="T29" fmla="*/ 2147483647 h 349"/>
              <a:gd name="T30" fmla="*/ 2147483647 w 199"/>
              <a:gd name="T31" fmla="*/ 2147483647 h 349"/>
              <a:gd name="T32" fmla="*/ 2147483647 w 199"/>
              <a:gd name="T33" fmla="*/ 2147483647 h 349"/>
              <a:gd name="T34" fmla="*/ 2147483647 w 199"/>
              <a:gd name="T35" fmla="*/ 2147483647 h 349"/>
              <a:gd name="T36" fmla="*/ 2147483647 w 199"/>
              <a:gd name="T37" fmla="*/ 2147483647 h 349"/>
              <a:gd name="T38" fmla="*/ 2147483647 w 199"/>
              <a:gd name="T39" fmla="*/ 2147483647 h 349"/>
              <a:gd name="T40" fmla="*/ 2147483647 w 199"/>
              <a:gd name="T41" fmla="*/ 2147483647 h 349"/>
              <a:gd name="T42" fmla="*/ 2147483647 w 199"/>
              <a:gd name="T43" fmla="*/ 2147483647 h 349"/>
              <a:gd name="T44" fmla="*/ 2147483647 w 199"/>
              <a:gd name="T45" fmla="*/ 2147483647 h 349"/>
              <a:gd name="T46" fmla="*/ 2147483647 w 199"/>
              <a:gd name="T47" fmla="*/ 2147483647 h 349"/>
              <a:gd name="T48" fmla="*/ 2147483647 w 199"/>
              <a:gd name="T49" fmla="*/ 2147483647 h 349"/>
              <a:gd name="T50" fmla="*/ 2147483647 w 199"/>
              <a:gd name="T51" fmla="*/ 2147483647 h 349"/>
              <a:gd name="T52" fmla="*/ 2147483647 w 199"/>
              <a:gd name="T53" fmla="*/ 2147483647 h 349"/>
              <a:gd name="T54" fmla="*/ 2147483647 w 199"/>
              <a:gd name="T55" fmla="*/ 2147483647 h 349"/>
              <a:gd name="T56" fmla="*/ 2147483647 w 199"/>
              <a:gd name="T57" fmla="*/ 2147483647 h 349"/>
              <a:gd name="T58" fmla="*/ 2147483647 w 199"/>
              <a:gd name="T59" fmla="*/ 2147483647 h 349"/>
              <a:gd name="T60" fmla="*/ 2147483647 w 199"/>
              <a:gd name="T61" fmla="*/ 2147483647 h 349"/>
              <a:gd name="T62" fmla="*/ 2147483647 w 199"/>
              <a:gd name="T63" fmla="*/ 2147483647 h 349"/>
              <a:gd name="T64" fmla="*/ 2147483647 w 199"/>
              <a:gd name="T65" fmla="*/ 2147483647 h 349"/>
              <a:gd name="T66" fmla="*/ 2147483647 w 199"/>
              <a:gd name="T67" fmla="*/ 2147483647 h 349"/>
              <a:gd name="T68" fmla="*/ 2147483647 w 199"/>
              <a:gd name="T69" fmla="*/ 2147483647 h 349"/>
              <a:gd name="T70" fmla="*/ 2147483647 w 199"/>
              <a:gd name="T71" fmla="*/ 2147483647 h 349"/>
              <a:gd name="T72" fmla="*/ 2147483647 w 199"/>
              <a:gd name="T73" fmla="*/ 2147483647 h 349"/>
              <a:gd name="T74" fmla="*/ 2147483647 w 199"/>
              <a:gd name="T75" fmla="*/ 2147483647 h 349"/>
              <a:gd name="T76" fmla="*/ 2147483647 w 199"/>
              <a:gd name="T77" fmla="*/ 2147483647 h 349"/>
              <a:gd name="T78" fmla="*/ 2147483647 w 199"/>
              <a:gd name="T79" fmla="*/ 2147483647 h 349"/>
              <a:gd name="T80" fmla="*/ 2147483647 w 199"/>
              <a:gd name="T81" fmla="*/ 2147483647 h 349"/>
              <a:gd name="T82" fmla="*/ 2147483647 w 199"/>
              <a:gd name="T83" fmla="*/ 2147483647 h 349"/>
              <a:gd name="T84" fmla="*/ 2147483647 w 199"/>
              <a:gd name="T85" fmla="*/ 2147483647 h 349"/>
              <a:gd name="T86" fmla="*/ 2147483647 w 199"/>
              <a:gd name="T87" fmla="*/ 2147483647 h 349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99"/>
              <a:gd name="T133" fmla="*/ 0 h 349"/>
              <a:gd name="T134" fmla="*/ 199 w 199"/>
              <a:gd name="T135" fmla="*/ 349 h 349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99" h="349">
                <a:moveTo>
                  <a:pt x="2" y="347"/>
                </a:moveTo>
                <a:lnTo>
                  <a:pt x="0" y="342"/>
                </a:lnTo>
                <a:lnTo>
                  <a:pt x="2" y="337"/>
                </a:lnTo>
                <a:lnTo>
                  <a:pt x="2" y="327"/>
                </a:lnTo>
                <a:lnTo>
                  <a:pt x="4" y="326"/>
                </a:lnTo>
                <a:lnTo>
                  <a:pt x="5" y="316"/>
                </a:lnTo>
                <a:lnTo>
                  <a:pt x="4" y="315"/>
                </a:lnTo>
                <a:lnTo>
                  <a:pt x="5" y="309"/>
                </a:lnTo>
                <a:lnTo>
                  <a:pt x="11" y="304"/>
                </a:lnTo>
                <a:lnTo>
                  <a:pt x="15" y="300"/>
                </a:lnTo>
                <a:lnTo>
                  <a:pt x="20" y="288"/>
                </a:lnTo>
                <a:lnTo>
                  <a:pt x="21" y="282"/>
                </a:lnTo>
                <a:lnTo>
                  <a:pt x="27" y="273"/>
                </a:lnTo>
                <a:lnTo>
                  <a:pt x="28" y="271"/>
                </a:lnTo>
                <a:lnTo>
                  <a:pt x="30" y="266"/>
                </a:lnTo>
                <a:lnTo>
                  <a:pt x="25" y="255"/>
                </a:lnTo>
                <a:lnTo>
                  <a:pt x="27" y="250"/>
                </a:lnTo>
                <a:lnTo>
                  <a:pt x="23" y="244"/>
                </a:lnTo>
                <a:lnTo>
                  <a:pt x="19" y="239"/>
                </a:lnTo>
                <a:lnTo>
                  <a:pt x="17" y="232"/>
                </a:lnTo>
                <a:lnTo>
                  <a:pt x="20" y="227"/>
                </a:lnTo>
                <a:lnTo>
                  <a:pt x="19" y="223"/>
                </a:lnTo>
                <a:lnTo>
                  <a:pt x="23" y="217"/>
                </a:lnTo>
                <a:lnTo>
                  <a:pt x="5" y="25"/>
                </a:lnTo>
                <a:lnTo>
                  <a:pt x="5" y="23"/>
                </a:lnTo>
                <a:lnTo>
                  <a:pt x="12" y="27"/>
                </a:lnTo>
                <a:lnTo>
                  <a:pt x="19" y="29"/>
                </a:lnTo>
                <a:lnTo>
                  <a:pt x="24" y="27"/>
                </a:lnTo>
                <a:lnTo>
                  <a:pt x="35" y="22"/>
                </a:lnTo>
                <a:lnTo>
                  <a:pt x="46" y="15"/>
                </a:lnTo>
                <a:lnTo>
                  <a:pt x="49" y="15"/>
                </a:lnTo>
                <a:lnTo>
                  <a:pt x="78" y="11"/>
                </a:lnTo>
                <a:lnTo>
                  <a:pt x="164" y="0"/>
                </a:lnTo>
                <a:lnTo>
                  <a:pt x="169" y="6"/>
                </a:lnTo>
                <a:lnTo>
                  <a:pt x="179" y="82"/>
                </a:lnTo>
                <a:lnTo>
                  <a:pt x="195" y="219"/>
                </a:lnTo>
                <a:lnTo>
                  <a:pt x="192" y="221"/>
                </a:lnTo>
                <a:lnTo>
                  <a:pt x="196" y="228"/>
                </a:lnTo>
                <a:lnTo>
                  <a:pt x="194" y="234"/>
                </a:lnTo>
                <a:lnTo>
                  <a:pt x="199" y="239"/>
                </a:lnTo>
                <a:lnTo>
                  <a:pt x="198" y="244"/>
                </a:lnTo>
                <a:lnTo>
                  <a:pt x="187" y="247"/>
                </a:lnTo>
                <a:lnTo>
                  <a:pt x="177" y="255"/>
                </a:lnTo>
                <a:lnTo>
                  <a:pt x="171" y="251"/>
                </a:lnTo>
                <a:lnTo>
                  <a:pt x="165" y="253"/>
                </a:lnTo>
                <a:lnTo>
                  <a:pt x="161" y="254"/>
                </a:lnTo>
                <a:lnTo>
                  <a:pt x="161" y="259"/>
                </a:lnTo>
                <a:lnTo>
                  <a:pt x="164" y="265"/>
                </a:lnTo>
                <a:lnTo>
                  <a:pt x="161" y="270"/>
                </a:lnTo>
                <a:lnTo>
                  <a:pt x="157" y="276"/>
                </a:lnTo>
                <a:lnTo>
                  <a:pt x="152" y="278"/>
                </a:lnTo>
                <a:lnTo>
                  <a:pt x="150" y="289"/>
                </a:lnTo>
                <a:lnTo>
                  <a:pt x="145" y="295"/>
                </a:lnTo>
                <a:lnTo>
                  <a:pt x="139" y="293"/>
                </a:lnTo>
                <a:lnTo>
                  <a:pt x="137" y="304"/>
                </a:lnTo>
                <a:lnTo>
                  <a:pt x="137" y="309"/>
                </a:lnTo>
                <a:lnTo>
                  <a:pt x="135" y="315"/>
                </a:lnTo>
                <a:lnTo>
                  <a:pt x="131" y="318"/>
                </a:lnTo>
                <a:lnTo>
                  <a:pt x="120" y="318"/>
                </a:lnTo>
                <a:lnTo>
                  <a:pt x="115" y="315"/>
                </a:lnTo>
                <a:lnTo>
                  <a:pt x="111" y="307"/>
                </a:lnTo>
                <a:lnTo>
                  <a:pt x="106" y="304"/>
                </a:lnTo>
                <a:lnTo>
                  <a:pt x="108" y="309"/>
                </a:lnTo>
                <a:lnTo>
                  <a:pt x="103" y="314"/>
                </a:lnTo>
                <a:lnTo>
                  <a:pt x="99" y="318"/>
                </a:lnTo>
                <a:lnTo>
                  <a:pt x="99" y="323"/>
                </a:lnTo>
                <a:lnTo>
                  <a:pt x="95" y="328"/>
                </a:lnTo>
                <a:lnTo>
                  <a:pt x="95" y="334"/>
                </a:lnTo>
                <a:lnTo>
                  <a:pt x="88" y="331"/>
                </a:lnTo>
                <a:lnTo>
                  <a:pt x="84" y="330"/>
                </a:lnTo>
                <a:lnTo>
                  <a:pt x="80" y="324"/>
                </a:lnTo>
                <a:lnTo>
                  <a:pt x="74" y="328"/>
                </a:lnTo>
                <a:lnTo>
                  <a:pt x="70" y="330"/>
                </a:lnTo>
                <a:lnTo>
                  <a:pt x="66" y="335"/>
                </a:lnTo>
                <a:lnTo>
                  <a:pt x="66" y="338"/>
                </a:lnTo>
                <a:lnTo>
                  <a:pt x="63" y="342"/>
                </a:lnTo>
                <a:lnTo>
                  <a:pt x="58" y="338"/>
                </a:lnTo>
                <a:lnTo>
                  <a:pt x="42" y="333"/>
                </a:lnTo>
                <a:lnTo>
                  <a:pt x="36" y="335"/>
                </a:lnTo>
                <a:lnTo>
                  <a:pt x="30" y="335"/>
                </a:lnTo>
                <a:lnTo>
                  <a:pt x="31" y="341"/>
                </a:lnTo>
                <a:lnTo>
                  <a:pt x="27" y="342"/>
                </a:lnTo>
                <a:lnTo>
                  <a:pt x="25" y="337"/>
                </a:lnTo>
                <a:lnTo>
                  <a:pt x="20" y="339"/>
                </a:lnTo>
                <a:lnTo>
                  <a:pt x="9" y="338"/>
                </a:lnTo>
                <a:lnTo>
                  <a:pt x="12" y="343"/>
                </a:lnTo>
                <a:lnTo>
                  <a:pt x="9" y="349"/>
                </a:lnTo>
                <a:lnTo>
                  <a:pt x="2" y="347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" name="Freeform 147"/>
          <p:cNvSpPr>
            <a:spLocks noEditPoints="1"/>
          </p:cNvSpPr>
          <p:nvPr/>
        </p:nvSpPr>
        <p:spPr bwMode="auto">
          <a:xfrm>
            <a:off x="6375400" y="3725863"/>
            <a:ext cx="473075" cy="766762"/>
          </a:xfrm>
          <a:custGeom>
            <a:avLst/>
            <a:gdLst>
              <a:gd name="T0" fmla="*/ 2147483647 w 252"/>
              <a:gd name="T1" fmla="*/ 2147483647 h 408"/>
              <a:gd name="T2" fmla="*/ 2147483647 w 252"/>
              <a:gd name="T3" fmla="*/ 2147483647 h 408"/>
              <a:gd name="T4" fmla="*/ 2147483647 w 252"/>
              <a:gd name="T5" fmla="*/ 2147483647 h 408"/>
              <a:gd name="T6" fmla="*/ 2147483647 w 252"/>
              <a:gd name="T7" fmla="*/ 2147483647 h 408"/>
              <a:gd name="T8" fmla="*/ 2147483647 w 252"/>
              <a:gd name="T9" fmla="*/ 2147483647 h 408"/>
              <a:gd name="T10" fmla="*/ 2147483647 w 252"/>
              <a:gd name="T11" fmla="*/ 2147483647 h 408"/>
              <a:gd name="T12" fmla="*/ 2147483647 w 252"/>
              <a:gd name="T13" fmla="*/ 2147483647 h 408"/>
              <a:gd name="T14" fmla="*/ 2147483647 w 252"/>
              <a:gd name="T15" fmla="*/ 2147483647 h 408"/>
              <a:gd name="T16" fmla="*/ 2147483647 w 252"/>
              <a:gd name="T17" fmla="*/ 2147483647 h 408"/>
              <a:gd name="T18" fmla="*/ 2147483647 w 252"/>
              <a:gd name="T19" fmla="*/ 2147483647 h 408"/>
              <a:gd name="T20" fmla="*/ 2147483647 w 252"/>
              <a:gd name="T21" fmla="*/ 2147483647 h 408"/>
              <a:gd name="T22" fmla="*/ 2147483647 w 252"/>
              <a:gd name="T23" fmla="*/ 2147483647 h 408"/>
              <a:gd name="T24" fmla="*/ 2147483647 w 252"/>
              <a:gd name="T25" fmla="*/ 0 h 408"/>
              <a:gd name="T26" fmla="*/ 0 w 252"/>
              <a:gd name="T27" fmla="*/ 2147483647 h 408"/>
              <a:gd name="T28" fmla="*/ 2147483647 w 252"/>
              <a:gd name="T29" fmla="*/ 2147483647 h 408"/>
              <a:gd name="T30" fmla="*/ 2147483647 w 252"/>
              <a:gd name="T31" fmla="*/ 2147483647 h 408"/>
              <a:gd name="T32" fmla="*/ 2147483647 w 252"/>
              <a:gd name="T33" fmla="*/ 2147483647 h 408"/>
              <a:gd name="T34" fmla="*/ 2147483647 w 252"/>
              <a:gd name="T35" fmla="*/ 2147483647 h 408"/>
              <a:gd name="T36" fmla="*/ 2147483647 w 252"/>
              <a:gd name="T37" fmla="*/ 2147483647 h 408"/>
              <a:gd name="T38" fmla="*/ 2147483647 w 252"/>
              <a:gd name="T39" fmla="*/ 2147483647 h 408"/>
              <a:gd name="T40" fmla="*/ 2147483647 w 252"/>
              <a:gd name="T41" fmla="*/ 2147483647 h 408"/>
              <a:gd name="T42" fmla="*/ 2147483647 w 252"/>
              <a:gd name="T43" fmla="*/ 2147483647 h 408"/>
              <a:gd name="T44" fmla="*/ 2147483647 w 252"/>
              <a:gd name="T45" fmla="*/ 2147483647 h 408"/>
              <a:gd name="T46" fmla="*/ 2147483647 w 252"/>
              <a:gd name="T47" fmla="*/ 2147483647 h 408"/>
              <a:gd name="T48" fmla="*/ 2147483647 w 252"/>
              <a:gd name="T49" fmla="*/ 2147483647 h 408"/>
              <a:gd name="T50" fmla="*/ 2147483647 w 252"/>
              <a:gd name="T51" fmla="*/ 2147483647 h 408"/>
              <a:gd name="T52" fmla="*/ 2147483647 w 252"/>
              <a:gd name="T53" fmla="*/ 2147483647 h 408"/>
              <a:gd name="T54" fmla="*/ 2147483647 w 252"/>
              <a:gd name="T55" fmla="*/ 2147483647 h 408"/>
              <a:gd name="T56" fmla="*/ 2147483647 w 252"/>
              <a:gd name="T57" fmla="*/ 2147483647 h 408"/>
              <a:gd name="T58" fmla="*/ 2147483647 w 252"/>
              <a:gd name="T59" fmla="*/ 2147483647 h 408"/>
              <a:gd name="T60" fmla="*/ 2147483647 w 252"/>
              <a:gd name="T61" fmla="*/ 2147483647 h 408"/>
              <a:gd name="T62" fmla="*/ 2147483647 w 252"/>
              <a:gd name="T63" fmla="*/ 2147483647 h 408"/>
              <a:gd name="T64" fmla="*/ 2147483647 w 252"/>
              <a:gd name="T65" fmla="*/ 2147483647 h 408"/>
              <a:gd name="T66" fmla="*/ 2147483647 w 252"/>
              <a:gd name="T67" fmla="*/ 2147483647 h 408"/>
              <a:gd name="T68" fmla="*/ 2147483647 w 252"/>
              <a:gd name="T69" fmla="*/ 2147483647 h 408"/>
              <a:gd name="T70" fmla="*/ 2147483647 w 252"/>
              <a:gd name="T71" fmla="*/ 2147483647 h 408"/>
              <a:gd name="T72" fmla="*/ 2147483647 w 252"/>
              <a:gd name="T73" fmla="*/ 2147483647 h 408"/>
              <a:gd name="T74" fmla="*/ 2147483647 w 252"/>
              <a:gd name="T75" fmla="*/ 2147483647 h 408"/>
              <a:gd name="T76" fmla="*/ 2147483647 w 252"/>
              <a:gd name="T77" fmla="*/ 2147483647 h 408"/>
              <a:gd name="T78" fmla="*/ 2147483647 w 252"/>
              <a:gd name="T79" fmla="*/ 2147483647 h 408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252"/>
              <a:gd name="T121" fmla="*/ 0 h 408"/>
              <a:gd name="T122" fmla="*/ 252 w 252"/>
              <a:gd name="T123" fmla="*/ 408 h 408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252" h="408">
                <a:moveTo>
                  <a:pt x="248" y="310"/>
                </a:moveTo>
                <a:lnTo>
                  <a:pt x="244" y="305"/>
                </a:lnTo>
                <a:lnTo>
                  <a:pt x="241" y="299"/>
                </a:lnTo>
                <a:lnTo>
                  <a:pt x="244" y="289"/>
                </a:lnTo>
                <a:lnTo>
                  <a:pt x="242" y="283"/>
                </a:lnTo>
                <a:lnTo>
                  <a:pt x="244" y="278"/>
                </a:lnTo>
                <a:lnTo>
                  <a:pt x="241" y="271"/>
                </a:lnTo>
                <a:lnTo>
                  <a:pt x="237" y="264"/>
                </a:lnTo>
                <a:lnTo>
                  <a:pt x="234" y="255"/>
                </a:lnTo>
                <a:lnTo>
                  <a:pt x="236" y="245"/>
                </a:lnTo>
                <a:lnTo>
                  <a:pt x="237" y="238"/>
                </a:lnTo>
                <a:lnTo>
                  <a:pt x="237" y="229"/>
                </a:lnTo>
                <a:lnTo>
                  <a:pt x="240" y="223"/>
                </a:lnTo>
                <a:lnTo>
                  <a:pt x="245" y="219"/>
                </a:lnTo>
                <a:lnTo>
                  <a:pt x="244" y="215"/>
                </a:lnTo>
                <a:lnTo>
                  <a:pt x="240" y="213"/>
                </a:lnTo>
                <a:lnTo>
                  <a:pt x="240" y="204"/>
                </a:lnTo>
                <a:lnTo>
                  <a:pt x="237" y="198"/>
                </a:lnTo>
                <a:lnTo>
                  <a:pt x="237" y="196"/>
                </a:lnTo>
                <a:lnTo>
                  <a:pt x="230" y="190"/>
                </a:lnTo>
                <a:lnTo>
                  <a:pt x="226" y="180"/>
                </a:lnTo>
                <a:lnTo>
                  <a:pt x="222" y="175"/>
                </a:lnTo>
                <a:lnTo>
                  <a:pt x="221" y="169"/>
                </a:lnTo>
                <a:lnTo>
                  <a:pt x="219" y="167"/>
                </a:lnTo>
                <a:lnTo>
                  <a:pt x="195" y="77"/>
                </a:lnTo>
                <a:lnTo>
                  <a:pt x="171" y="0"/>
                </a:lnTo>
                <a:lnTo>
                  <a:pt x="96" y="8"/>
                </a:lnTo>
                <a:lnTo>
                  <a:pt x="0" y="15"/>
                </a:lnTo>
                <a:lnTo>
                  <a:pt x="0" y="17"/>
                </a:lnTo>
                <a:lnTo>
                  <a:pt x="2" y="21"/>
                </a:lnTo>
                <a:lnTo>
                  <a:pt x="8" y="24"/>
                </a:lnTo>
                <a:lnTo>
                  <a:pt x="4" y="272"/>
                </a:lnTo>
                <a:lnTo>
                  <a:pt x="20" y="393"/>
                </a:lnTo>
                <a:lnTo>
                  <a:pt x="20" y="396"/>
                </a:lnTo>
                <a:lnTo>
                  <a:pt x="25" y="396"/>
                </a:lnTo>
                <a:lnTo>
                  <a:pt x="35" y="397"/>
                </a:lnTo>
                <a:lnTo>
                  <a:pt x="40" y="397"/>
                </a:lnTo>
                <a:lnTo>
                  <a:pt x="42" y="378"/>
                </a:lnTo>
                <a:lnTo>
                  <a:pt x="42" y="373"/>
                </a:lnTo>
                <a:lnTo>
                  <a:pt x="44" y="369"/>
                </a:lnTo>
                <a:lnTo>
                  <a:pt x="43" y="366"/>
                </a:lnTo>
                <a:lnTo>
                  <a:pt x="47" y="370"/>
                </a:lnTo>
                <a:lnTo>
                  <a:pt x="50" y="370"/>
                </a:lnTo>
                <a:lnTo>
                  <a:pt x="53" y="375"/>
                </a:lnTo>
                <a:lnTo>
                  <a:pt x="54" y="381"/>
                </a:lnTo>
                <a:lnTo>
                  <a:pt x="51" y="385"/>
                </a:lnTo>
                <a:lnTo>
                  <a:pt x="54" y="390"/>
                </a:lnTo>
                <a:lnTo>
                  <a:pt x="59" y="393"/>
                </a:lnTo>
                <a:lnTo>
                  <a:pt x="61" y="393"/>
                </a:lnTo>
                <a:lnTo>
                  <a:pt x="65" y="398"/>
                </a:lnTo>
                <a:lnTo>
                  <a:pt x="63" y="404"/>
                </a:lnTo>
                <a:lnTo>
                  <a:pt x="58" y="405"/>
                </a:lnTo>
                <a:lnTo>
                  <a:pt x="53" y="405"/>
                </a:lnTo>
                <a:lnTo>
                  <a:pt x="50" y="407"/>
                </a:lnTo>
                <a:lnTo>
                  <a:pt x="70" y="404"/>
                </a:lnTo>
                <a:lnTo>
                  <a:pt x="76" y="401"/>
                </a:lnTo>
                <a:lnTo>
                  <a:pt x="77" y="397"/>
                </a:lnTo>
                <a:lnTo>
                  <a:pt x="76" y="396"/>
                </a:lnTo>
                <a:lnTo>
                  <a:pt x="81" y="396"/>
                </a:lnTo>
                <a:lnTo>
                  <a:pt x="86" y="392"/>
                </a:lnTo>
                <a:lnTo>
                  <a:pt x="88" y="382"/>
                </a:lnTo>
                <a:lnTo>
                  <a:pt x="86" y="379"/>
                </a:lnTo>
                <a:lnTo>
                  <a:pt x="86" y="377"/>
                </a:lnTo>
                <a:lnTo>
                  <a:pt x="89" y="370"/>
                </a:lnTo>
                <a:lnTo>
                  <a:pt x="84" y="365"/>
                </a:lnTo>
                <a:lnTo>
                  <a:pt x="78" y="362"/>
                </a:lnTo>
                <a:lnTo>
                  <a:pt x="70" y="351"/>
                </a:lnTo>
                <a:lnTo>
                  <a:pt x="72" y="344"/>
                </a:lnTo>
                <a:lnTo>
                  <a:pt x="77" y="340"/>
                </a:lnTo>
                <a:lnTo>
                  <a:pt x="142" y="333"/>
                </a:lnTo>
                <a:lnTo>
                  <a:pt x="252" y="321"/>
                </a:lnTo>
                <a:lnTo>
                  <a:pt x="252" y="318"/>
                </a:lnTo>
                <a:lnTo>
                  <a:pt x="248" y="310"/>
                </a:lnTo>
                <a:close/>
                <a:moveTo>
                  <a:pt x="42" y="405"/>
                </a:moveTo>
                <a:lnTo>
                  <a:pt x="42" y="404"/>
                </a:lnTo>
                <a:lnTo>
                  <a:pt x="39" y="405"/>
                </a:lnTo>
                <a:lnTo>
                  <a:pt x="42" y="405"/>
                </a:lnTo>
                <a:close/>
                <a:moveTo>
                  <a:pt x="36" y="407"/>
                </a:moveTo>
                <a:lnTo>
                  <a:pt x="39" y="405"/>
                </a:lnTo>
                <a:lnTo>
                  <a:pt x="31" y="408"/>
                </a:lnTo>
                <a:lnTo>
                  <a:pt x="36" y="407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" name="Freeform 148"/>
          <p:cNvSpPr>
            <a:spLocks/>
          </p:cNvSpPr>
          <p:nvPr/>
        </p:nvSpPr>
        <p:spPr bwMode="auto">
          <a:xfrm>
            <a:off x="6664325" y="2563813"/>
            <a:ext cx="512763" cy="585787"/>
          </a:xfrm>
          <a:custGeom>
            <a:avLst/>
            <a:gdLst>
              <a:gd name="T0" fmla="*/ 2147483647 w 273"/>
              <a:gd name="T1" fmla="*/ 2147483647 h 312"/>
              <a:gd name="T2" fmla="*/ 2147483647 w 273"/>
              <a:gd name="T3" fmla="*/ 2147483647 h 312"/>
              <a:gd name="T4" fmla="*/ 2147483647 w 273"/>
              <a:gd name="T5" fmla="*/ 2147483647 h 312"/>
              <a:gd name="T6" fmla="*/ 2147483647 w 273"/>
              <a:gd name="T7" fmla="*/ 2147483647 h 312"/>
              <a:gd name="T8" fmla="*/ 2147483647 w 273"/>
              <a:gd name="T9" fmla="*/ 2147483647 h 312"/>
              <a:gd name="T10" fmla="*/ 2147483647 w 273"/>
              <a:gd name="T11" fmla="*/ 2147483647 h 312"/>
              <a:gd name="T12" fmla="*/ 2147483647 w 273"/>
              <a:gd name="T13" fmla="*/ 2147483647 h 312"/>
              <a:gd name="T14" fmla="*/ 2147483647 w 273"/>
              <a:gd name="T15" fmla="*/ 2147483647 h 312"/>
              <a:gd name="T16" fmla="*/ 2147483647 w 273"/>
              <a:gd name="T17" fmla="*/ 2147483647 h 312"/>
              <a:gd name="T18" fmla="*/ 2147483647 w 273"/>
              <a:gd name="T19" fmla="*/ 2147483647 h 312"/>
              <a:gd name="T20" fmla="*/ 2147483647 w 273"/>
              <a:gd name="T21" fmla="*/ 2147483647 h 312"/>
              <a:gd name="T22" fmla="*/ 2147483647 w 273"/>
              <a:gd name="T23" fmla="*/ 2147483647 h 312"/>
              <a:gd name="T24" fmla="*/ 2147483647 w 273"/>
              <a:gd name="T25" fmla="*/ 2147483647 h 312"/>
              <a:gd name="T26" fmla="*/ 2147483647 w 273"/>
              <a:gd name="T27" fmla="*/ 2147483647 h 312"/>
              <a:gd name="T28" fmla="*/ 2147483647 w 273"/>
              <a:gd name="T29" fmla="*/ 0 h 312"/>
              <a:gd name="T30" fmla="*/ 2147483647 w 273"/>
              <a:gd name="T31" fmla="*/ 2147483647 h 312"/>
              <a:gd name="T32" fmla="*/ 2147483647 w 273"/>
              <a:gd name="T33" fmla="*/ 2147483647 h 312"/>
              <a:gd name="T34" fmla="*/ 2147483647 w 273"/>
              <a:gd name="T35" fmla="*/ 2147483647 h 312"/>
              <a:gd name="T36" fmla="*/ 2147483647 w 273"/>
              <a:gd name="T37" fmla="*/ 2147483647 h 312"/>
              <a:gd name="T38" fmla="*/ 2147483647 w 273"/>
              <a:gd name="T39" fmla="*/ 2147483647 h 312"/>
              <a:gd name="T40" fmla="*/ 2147483647 w 273"/>
              <a:gd name="T41" fmla="*/ 2147483647 h 312"/>
              <a:gd name="T42" fmla="*/ 2147483647 w 273"/>
              <a:gd name="T43" fmla="*/ 2147483647 h 312"/>
              <a:gd name="T44" fmla="*/ 2147483647 w 273"/>
              <a:gd name="T45" fmla="*/ 2147483647 h 312"/>
              <a:gd name="T46" fmla="*/ 2147483647 w 273"/>
              <a:gd name="T47" fmla="*/ 2147483647 h 312"/>
              <a:gd name="T48" fmla="*/ 2147483647 w 273"/>
              <a:gd name="T49" fmla="*/ 2147483647 h 312"/>
              <a:gd name="T50" fmla="*/ 2147483647 w 273"/>
              <a:gd name="T51" fmla="*/ 2147483647 h 312"/>
              <a:gd name="T52" fmla="*/ 2147483647 w 273"/>
              <a:gd name="T53" fmla="*/ 2147483647 h 312"/>
              <a:gd name="T54" fmla="*/ 2147483647 w 273"/>
              <a:gd name="T55" fmla="*/ 2147483647 h 312"/>
              <a:gd name="T56" fmla="*/ 2147483647 w 273"/>
              <a:gd name="T57" fmla="*/ 2147483647 h 312"/>
              <a:gd name="T58" fmla="*/ 2147483647 w 273"/>
              <a:gd name="T59" fmla="*/ 2147483647 h 312"/>
              <a:gd name="T60" fmla="*/ 2147483647 w 273"/>
              <a:gd name="T61" fmla="*/ 2147483647 h 312"/>
              <a:gd name="T62" fmla="*/ 2147483647 w 273"/>
              <a:gd name="T63" fmla="*/ 2147483647 h 312"/>
              <a:gd name="T64" fmla="*/ 2147483647 w 273"/>
              <a:gd name="T65" fmla="*/ 2147483647 h 312"/>
              <a:gd name="T66" fmla="*/ 2147483647 w 273"/>
              <a:gd name="T67" fmla="*/ 2147483647 h 312"/>
              <a:gd name="T68" fmla="*/ 2147483647 w 273"/>
              <a:gd name="T69" fmla="*/ 2147483647 h 312"/>
              <a:gd name="T70" fmla="*/ 2147483647 w 273"/>
              <a:gd name="T71" fmla="*/ 2147483647 h 312"/>
              <a:gd name="T72" fmla="*/ 2147483647 w 273"/>
              <a:gd name="T73" fmla="*/ 2147483647 h 312"/>
              <a:gd name="T74" fmla="*/ 2147483647 w 273"/>
              <a:gd name="T75" fmla="*/ 2147483647 h 312"/>
              <a:gd name="T76" fmla="*/ 2147483647 w 273"/>
              <a:gd name="T77" fmla="*/ 2147483647 h 312"/>
              <a:gd name="T78" fmla="*/ 2147483647 w 273"/>
              <a:gd name="T79" fmla="*/ 2147483647 h 312"/>
              <a:gd name="T80" fmla="*/ 2147483647 w 273"/>
              <a:gd name="T81" fmla="*/ 2147483647 h 312"/>
              <a:gd name="T82" fmla="*/ 2147483647 w 273"/>
              <a:gd name="T83" fmla="*/ 2147483647 h 312"/>
              <a:gd name="T84" fmla="*/ 2147483647 w 273"/>
              <a:gd name="T85" fmla="*/ 2147483647 h 312"/>
              <a:gd name="T86" fmla="*/ 2147483647 w 273"/>
              <a:gd name="T87" fmla="*/ 2147483647 h 312"/>
              <a:gd name="T88" fmla="*/ 2147483647 w 273"/>
              <a:gd name="T89" fmla="*/ 2147483647 h 312"/>
              <a:gd name="T90" fmla="*/ 2147483647 w 273"/>
              <a:gd name="T91" fmla="*/ 2147483647 h 312"/>
              <a:gd name="T92" fmla="*/ 2147483647 w 273"/>
              <a:gd name="T93" fmla="*/ 2147483647 h 312"/>
              <a:gd name="T94" fmla="*/ 2147483647 w 273"/>
              <a:gd name="T95" fmla="*/ 2147483647 h 312"/>
              <a:gd name="T96" fmla="*/ 2147483647 w 273"/>
              <a:gd name="T97" fmla="*/ 2147483647 h 312"/>
              <a:gd name="T98" fmla="*/ 2147483647 w 273"/>
              <a:gd name="T99" fmla="*/ 2147483647 h 312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73"/>
              <a:gd name="T151" fmla="*/ 0 h 312"/>
              <a:gd name="T152" fmla="*/ 273 w 273"/>
              <a:gd name="T153" fmla="*/ 312 h 312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73" h="312">
                <a:moveTo>
                  <a:pt x="0" y="63"/>
                </a:moveTo>
                <a:lnTo>
                  <a:pt x="56" y="53"/>
                </a:lnTo>
                <a:lnTo>
                  <a:pt x="80" y="48"/>
                </a:lnTo>
                <a:lnTo>
                  <a:pt x="82" y="50"/>
                </a:lnTo>
                <a:lnTo>
                  <a:pt x="94" y="52"/>
                </a:lnTo>
                <a:lnTo>
                  <a:pt x="98" y="55"/>
                </a:lnTo>
                <a:lnTo>
                  <a:pt x="106" y="56"/>
                </a:lnTo>
                <a:lnTo>
                  <a:pt x="111" y="60"/>
                </a:lnTo>
                <a:lnTo>
                  <a:pt x="117" y="61"/>
                </a:lnTo>
                <a:lnTo>
                  <a:pt x="121" y="56"/>
                </a:lnTo>
                <a:lnTo>
                  <a:pt x="126" y="61"/>
                </a:lnTo>
                <a:lnTo>
                  <a:pt x="118" y="63"/>
                </a:lnTo>
                <a:lnTo>
                  <a:pt x="113" y="68"/>
                </a:lnTo>
                <a:lnTo>
                  <a:pt x="118" y="68"/>
                </a:lnTo>
                <a:lnTo>
                  <a:pt x="124" y="64"/>
                </a:lnTo>
                <a:lnTo>
                  <a:pt x="133" y="64"/>
                </a:lnTo>
                <a:lnTo>
                  <a:pt x="140" y="67"/>
                </a:lnTo>
                <a:lnTo>
                  <a:pt x="145" y="68"/>
                </a:lnTo>
                <a:lnTo>
                  <a:pt x="149" y="64"/>
                </a:lnTo>
                <a:lnTo>
                  <a:pt x="155" y="61"/>
                </a:lnTo>
                <a:lnTo>
                  <a:pt x="160" y="59"/>
                </a:lnTo>
                <a:lnTo>
                  <a:pt x="171" y="53"/>
                </a:lnTo>
                <a:lnTo>
                  <a:pt x="177" y="55"/>
                </a:lnTo>
                <a:lnTo>
                  <a:pt x="187" y="53"/>
                </a:lnTo>
                <a:lnTo>
                  <a:pt x="197" y="44"/>
                </a:lnTo>
                <a:lnTo>
                  <a:pt x="202" y="36"/>
                </a:lnTo>
                <a:lnTo>
                  <a:pt x="208" y="30"/>
                </a:lnTo>
                <a:lnTo>
                  <a:pt x="212" y="26"/>
                </a:lnTo>
                <a:lnTo>
                  <a:pt x="223" y="19"/>
                </a:lnTo>
                <a:lnTo>
                  <a:pt x="254" y="0"/>
                </a:lnTo>
                <a:lnTo>
                  <a:pt x="254" y="4"/>
                </a:lnTo>
                <a:lnTo>
                  <a:pt x="273" y="110"/>
                </a:lnTo>
                <a:lnTo>
                  <a:pt x="269" y="113"/>
                </a:lnTo>
                <a:lnTo>
                  <a:pt x="266" y="113"/>
                </a:lnTo>
                <a:lnTo>
                  <a:pt x="265" y="117"/>
                </a:lnTo>
                <a:lnTo>
                  <a:pt x="269" y="122"/>
                </a:lnTo>
                <a:lnTo>
                  <a:pt x="272" y="137"/>
                </a:lnTo>
                <a:lnTo>
                  <a:pt x="270" y="143"/>
                </a:lnTo>
                <a:lnTo>
                  <a:pt x="267" y="159"/>
                </a:lnTo>
                <a:lnTo>
                  <a:pt x="269" y="164"/>
                </a:lnTo>
                <a:lnTo>
                  <a:pt x="267" y="171"/>
                </a:lnTo>
                <a:lnTo>
                  <a:pt x="266" y="171"/>
                </a:lnTo>
                <a:lnTo>
                  <a:pt x="266" y="177"/>
                </a:lnTo>
                <a:lnTo>
                  <a:pt x="266" y="182"/>
                </a:lnTo>
                <a:lnTo>
                  <a:pt x="266" y="187"/>
                </a:lnTo>
                <a:lnTo>
                  <a:pt x="263" y="197"/>
                </a:lnTo>
                <a:lnTo>
                  <a:pt x="258" y="204"/>
                </a:lnTo>
                <a:lnTo>
                  <a:pt x="251" y="215"/>
                </a:lnTo>
                <a:lnTo>
                  <a:pt x="240" y="223"/>
                </a:lnTo>
                <a:lnTo>
                  <a:pt x="232" y="220"/>
                </a:lnTo>
                <a:lnTo>
                  <a:pt x="227" y="227"/>
                </a:lnTo>
                <a:lnTo>
                  <a:pt x="227" y="231"/>
                </a:lnTo>
                <a:lnTo>
                  <a:pt x="220" y="235"/>
                </a:lnTo>
                <a:lnTo>
                  <a:pt x="217" y="240"/>
                </a:lnTo>
                <a:lnTo>
                  <a:pt x="217" y="246"/>
                </a:lnTo>
                <a:lnTo>
                  <a:pt x="215" y="251"/>
                </a:lnTo>
                <a:lnTo>
                  <a:pt x="219" y="257"/>
                </a:lnTo>
                <a:lnTo>
                  <a:pt x="215" y="262"/>
                </a:lnTo>
                <a:lnTo>
                  <a:pt x="213" y="267"/>
                </a:lnTo>
                <a:lnTo>
                  <a:pt x="208" y="259"/>
                </a:lnTo>
                <a:lnTo>
                  <a:pt x="202" y="257"/>
                </a:lnTo>
                <a:lnTo>
                  <a:pt x="198" y="262"/>
                </a:lnTo>
                <a:lnTo>
                  <a:pt x="197" y="267"/>
                </a:lnTo>
                <a:lnTo>
                  <a:pt x="197" y="273"/>
                </a:lnTo>
                <a:lnTo>
                  <a:pt x="196" y="276"/>
                </a:lnTo>
                <a:lnTo>
                  <a:pt x="194" y="281"/>
                </a:lnTo>
                <a:lnTo>
                  <a:pt x="196" y="284"/>
                </a:lnTo>
                <a:lnTo>
                  <a:pt x="197" y="293"/>
                </a:lnTo>
                <a:lnTo>
                  <a:pt x="191" y="297"/>
                </a:lnTo>
                <a:lnTo>
                  <a:pt x="191" y="303"/>
                </a:lnTo>
                <a:lnTo>
                  <a:pt x="187" y="308"/>
                </a:lnTo>
                <a:lnTo>
                  <a:pt x="179" y="311"/>
                </a:lnTo>
                <a:lnTo>
                  <a:pt x="174" y="312"/>
                </a:lnTo>
                <a:lnTo>
                  <a:pt x="170" y="307"/>
                </a:lnTo>
                <a:lnTo>
                  <a:pt x="164" y="303"/>
                </a:lnTo>
                <a:lnTo>
                  <a:pt x="160" y="301"/>
                </a:lnTo>
                <a:lnTo>
                  <a:pt x="155" y="297"/>
                </a:lnTo>
                <a:lnTo>
                  <a:pt x="151" y="288"/>
                </a:lnTo>
                <a:lnTo>
                  <a:pt x="145" y="291"/>
                </a:lnTo>
                <a:lnTo>
                  <a:pt x="139" y="296"/>
                </a:lnTo>
                <a:lnTo>
                  <a:pt x="136" y="301"/>
                </a:lnTo>
                <a:lnTo>
                  <a:pt x="130" y="301"/>
                </a:lnTo>
                <a:lnTo>
                  <a:pt x="126" y="304"/>
                </a:lnTo>
                <a:lnTo>
                  <a:pt x="121" y="299"/>
                </a:lnTo>
                <a:lnTo>
                  <a:pt x="114" y="297"/>
                </a:lnTo>
                <a:lnTo>
                  <a:pt x="109" y="299"/>
                </a:lnTo>
                <a:lnTo>
                  <a:pt x="106" y="304"/>
                </a:lnTo>
                <a:lnTo>
                  <a:pt x="101" y="304"/>
                </a:lnTo>
                <a:lnTo>
                  <a:pt x="90" y="296"/>
                </a:lnTo>
                <a:lnTo>
                  <a:pt x="87" y="295"/>
                </a:lnTo>
                <a:lnTo>
                  <a:pt x="76" y="296"/>
                </a:lnTo>
                <a:lnTo>
                  <a:pt x="71" y="295"/>
                </a:lnTo>
                <a:lnTo>
                  <a:pt x="63" y="284"/>
                </a:lnTo>
                <a:lnTo>
                  <a:pt x="60" y="278"/>
                </a:lnTo>
                <a:lnTo>
                  <a:pt x="46" y="273"/>
                </a:lnTo>
                <a:lnTo>
                  <a:pt x="38" y="276"/>
                </a:lnTo>
                <a:lnTo>
                  <a:pt x="33" y="272"/>
                </a:lnTo>
                <a:lnTo>
                  <a:pt x="26" y="276"/>
                </a:lnTo>
                <a:lnTo>
                  <a:pt x="10" y="139"/>
                </a:lnTo>
                <a:lnTo>
                  <a:pt x="0" y="63"/>
                </a:lnTo>
                <a:close/>
              </a:path>
            </a:pathLst>
          </a:custGeom>
          <a:solidFill>
            <a:srgbClr val="A34B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Freeform 149"/>
          <p:cNvSpPr>
            <a:spLocks/>
          </p:cNvSpPr>
          <p:nvPr/>
        </p:nvSpPr>
        <p:spPr bwMode="auto">
          <a:xfrm>
            <a:off x="6664325" y="2563813"/>
            <a:ext cx="512763" cy="585787"/>
          </a:xfrm>
          <a:custGeom>
            <a:avLst/>
            <a:gdLst>
              <a:gd name="T0" fmla="*/ 2147483647 w 273"/>
              <a:gd name="T1" fmla="*/ 2147483647 h 312"/>
              <a:gd name="T2" fmla="*/ 2147483647 w 273"/>
              <a:gd name="T3" fmla="*/ 2147483647 h 312"/>
              <a:gd name="T4" fmla="*/ 2147483647 w 273"/>
              <a:gd name="T5" fmla="*/ 2147483647 h 312"/>
              <a:gd name="T6" fmla="*/ 2147483647 w 273"/>
              <a:gd name="T7" fmla="*/ 2147483647 h 312"/>
              <a:gd name="T8" fmla="*/ 2147483647 w 273"/>
              <a:gd name="T9" fmla="*/ 2147483647 h 312"/>
              <a:gd name="T10" fmla="*/ 2147483647 w 273"/>
              <a:gd name="T11" fmla="*/ 2147483647 h 312"/>
              <a:gd name="T12" fmla="*/ 2147483647 w 273"/>
              <a:gd name="T13" fmla="*/ 2147483647 h 312"/>
              <a:gd name="T14" fmla="*/ 2147483647 w 273"/>
              <a:gd name="T15" fmla="*/ 2147483647 h 312"/>
              <a:gd name="T16" fmla="*/ 2147483647 w 273"/>
              <a:gd name="T17" fmla="*/ 2147483647 h 312"/>
              <a:gd name="T18" fmla="*/ 2147483647 w 273"/>
              <a:gd name="T19" fmla="*/ 2147483647 h 312"/>
              <a:gd name="T20" fmla="*/ 2147483647 w 273"/>
              <a:gd name="T21" fmla="*/ 2147483647 h 312"/>
              <a:gd name="T22" fmla="*/ 2147483647 w 273"/>
              <a:gd name="T23" fmla="*/ 2147483647 h 312"/>
              <a:gd name="T24" fmla="*/ 2147483647 w 273"/>
              <a:gd name="T25" fmla="*/ 2147483647 h 312"/>
              <a:gd name="T26" fmla="*/ 2147483647 w 273"/>
              <a:gd name="T27" fmla="*/ 2147483647 h 312"/>
              <a:gd name="T28" fmla="*/ 2147483647 w 273"/>
              <a:gd name="T29" fmla="*/ 0 h 312"/>
              <a:gd name="T30" fmla="*/ 2147483647 w 273"/>
              <a:gd name="T31" fmla="*/ 2147483647 h 312"/>
              <a:gd name="T32" fmla="*/ 2147483647 w 273"/>
              <a:gd name="T33" fmla="*/ 2147483647 h 312"/>
              <a:gd name="T34" fmla="*/ 2147483647 w 273"/>
              <a:gd name="T35" fmla="*/ 2147483647 h 312"/>
              <a:gd name="T36" fmla="*/ 2147483647 w 273"/>
              <a:gd name="T37" fmla="*/ 2147483647 h 312"/>
              <a:gd name="T38" fmla="*/ 2147483647 w 273"/>
              <a:gd name="T39" fmla="*/ 2147483647 h 312"/>
              <a:gd name="T40" fmla="*/ 2147483647 w 273"/>
              <a:gd name="T41" fmla="*/ 2147483647 h 312"/>
              <a:gd name="T42" fmla="*/ 2147483647 w 273"/>
              <a:gd name="T43" fmla="*/ 2147483647 h 312"/>
              <a:gd name="T44" fmla="*/ 2147483647 w 273"/>
              <a:gd name="T45" fmla="*/ 2147483647 h 312"/>
              <a:gd name="T46" fmla="*/ 2147483647 w 273"/>
              <a:gd name="T47" fmla="*/ 2147483647 h 312"/>
              <a:gd name="T48" fmla="*/ 2147483647 w 273"/>
              <a:gd name="T49" fmla="*/ 2147483647 h 312"/>
              <a:gd name="T50" fmla="*/ 2147483647 w 273"/>
              <a:gd name="T51" fmla="*/ 2147483647 h 312"/>
              <a:gd name="T52" fmla="*/ 2147483647 w 273"/>
              <a:gd name="T53" fmla="*/ 2147483647 h 312"/>
              <a:gd name="T54" fmla="*/ 2147483647 w 273"/>
              <a:gd name="T55" fmla="*/ 2147483647 h 312"/>
              <a:gd name="T56" fmla="*/ 2147483647 w 273"/>
              <a:gd name="T57" fmla="*/ 2147483647 h 312"/>
              <a:gd name="T58" fmla="*/ 2147483647 w 273"/>
              <a:gd name="T59" fmla="*/ 2147483647 h 312"/>
              <a:gd name="T60" fmla="*/ 2147483647 w 273"/>
              <a:gd name="T61" fmla="*/ 2147483647 h 312"/>
              <a:gd name="T62" fmla="*/ 2147483647 w 273"/>
              <a:gd name="T63" fmla="*/ 2147483647 h 312"/>
              <a:gd name="T64" fmla="*/ 2147483647 w 273"/>
              <a:gd name="T65" fmla="*/ 2147483647 h 312"/>
              <a:gd name="T66" fmla="*/ 2147483647 w 273"/>
              <a:gd name="T67" fmla="*/ 2147483647 h 312"/>
              <a:gd name="T68" fmla="*/ 2147483647 w 273"/>
              <a:gd name="T69" fmla="*/ 2147483647 h 312"/>
              <a:gd name="T70" fmla="*/ 2147483647 w 273"/>
              <a:gd name="T71" fmla="*/ 2147483647 h 312"/>
              <a:gd name="T72" fmla="*/ 2147483647 w 273"/>
              <a:gd name="T73" fmla="*/ 2147483647 h 312"/>
              <a:gd name="T74" fmla="*/ 2147483647 w 273"/>
              <a:gd name="T75" fmla="*/ 2147483647 h 312"/>
              <a:gd name="T76" fmla="*/ 2147483647 w 273"/>
              <a:gd name="T77" fmla="*/ 2147483647 h 312"/>
              <a:gd name="T78" fmla="*/ 2147483647 w 273"/>
              <a:gd name="T79" fmla="*/ 2147483647 h 312"/>
              <a:gd name="T80" fmla="*/ 2147483647 w 273"/>
              <a:gd name="T81" fmla="*/ 2147483647 h 312"/>
              <a:gd name="T82" fmla="*/ 2147483647 w 273"/>
              <a:gd name="T83" fmla="*/ 2147483647 h 312"/>
              <a:gd name="T84" fmla="*/ 2147483647 w 273"/>
              <a:gd name="T85" fmla="*/ 2147483647 h 312"/>
              <a:gd name="T86" fmla="*/ 2147483647 w 273"/>
              <a:gd name="T87" fmla="*/ 2147483647 h 312"/>
              <a:gd name="T88" fmla="*/ 2147483647 w 273"/>
              <a:gd name="T89" fmla="*/ 2147483647 h 312"/>
              <a:gd name="T90" fmla="*/ 2147483647 w 273"/>
              <a:gd name="T91" fmla="*/ 2147483647 h 312"/>
              <a:gd name="T92" fmla="*/ 2147483647 w 273"/>
              <a:gd name="T93" fmla="*/ 2147483647 h 312"/>
              <a:gd name="T94" fmla="*/ 2147483647 w 273"/>
              <a:gd name="T95" fmla="*/ 2147483647 h 312"/>
              <a:gd name="T96" fmla="*/ 2147483647 w 273"/>
              <a:gd name="T97" fmla="*/ 2147483647 h 312"/>
              <a:gd name="T98" fmla="*/ 2147483647 w 273"/>
              <a:gd name="T99" fmla="*/ 2147483647 h 312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73"/>
              <a:gd name="T151" fmla="*/ 0 h 312"/>
              <a:gd name="T152" fmla="*/ 273 w 273"/>
              <a:gd name="T153" fmla="*/ 312 h 312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73" h="312">
                <a:moveTo>
                  <a:pt x="0" y="63"/>
                </a:moveTo>
                <a:lnTo>
                  <a:pt x="56" y="53"/>
                </a:lnTo>
                <a:lnTo>
                  <a:pt x="80" y="48"/>
                </a:lnTo>
                <a:lnTo>
                  <a:pt x="82" y="50"/>
                </a:lnTo>
                <a:lnTo>
                  <a:pt x="94" y="52"/>
                </a:lnTo>
                <a:lnTo>
                  <a:pt x="98" y="55"/>
                </a:lnTo>
                <a:lnTo>
                  <a:pt x="106" y="56"/>
                </a:lnTo>
                <a:lnTo>
                  <a:pt x="111" y="60"/>
                </a:lnTo>
                <a:lnTo>
                  <a:pt x="117" y="61"/>
                </a:lnTo>
                <a:lnTo>
                  <a:pt x="121" y="56"/>
                </a:lnTo>
                <a:lnTo>
                  <a:pt x="126" y="61"/>
                </a:lnTo>
                <a:lnTo>
                  <a:pt x="118" y="63"/>
                </a:lnTo>
                <a:lnTo>
                  <a:pt x="113" y="68"/>
                </a:lnTo>
                <a:lnTo>
                  <a:pt x="118" y="68"/>
                </a:lnTo>
                <a:lnTo>
                  <a:pt x="124" y="64"/>
                </a:lnTo>
                <a:lnTo>
                  <a:pt x="133" y="64"/>
                </a:lnTo>
                <a:lnTo>
                  <a:pt x="140" y="67"/>
                </a:lnTo>
                <a:lnTo>
                  <a:pt x="145" y="68"/>
                </a:lnTo>
                <a:lnTo>
                  <a:pt x="149" y="64"/>
                </a:lnTo>
                <a:lnTo>
                  <a:pt x="155" y="61"/>
                </a:lnTo>
                <a:lnTo>
                  <a:pt x="160" y="59"/>
                </a:lnTo>
                <a:lnTo>
                  <a:pt x="171" y="53"/>
                </a:lnTo>
                <a:lnTo>
                  <a:pt x="177" y="55"/>
                </a:lnTo>
                <a:lnTo>
                  <a:pt x="187" y="53"/>
                </a:lnTo>
                <a:lnTo>
                  <a:pt x="197" y="44"/>
                </a:lnTo>
                <a:lnTo>
                  <a:pt x="202" y="36"/>
                </a:lnTo>
                <a:lnTo>
                  <a:pt x="208" y="30"/>
                </a:lnTo>
                <a:lnTo>
                  <a:pt x="212" y="26"/>
                </a:lnTo>
                <a:lnTo>
                  <a:pt x="223" y="19"/>
                </a:lnTo>
                <a:lnTo>
                  <a:pt x="254" y="0"/>
                </a:lnTo>
                <a:lnTo>
                  <a:pt x="254" y="4"/>
                </a:lnTo>
                <a:lnTo>
                  <a:pt x="273" y="110"/>
                </a:lnTo>
                <a:lnTo>
                  <a:pt x="269" y="113"/>
                </a:lnTo>
                <a:lnTo>
                  <a:pt x="266" y="113"/>
                </a:lnTo>
                <a:lnTo>
                  <a:pt x="265" y="117"/>
                </a:lnTo>
                <a:lnTo>
                  <a:pt x="269" y="122"/>
                </a:lnTo>
                <a:lnTo>
                  <a:pt x="272" y="137"/>
                </a:lnTo>
                <a:lnTo>
                  <a:pt x="270" y="143"/>
                </a:lnTo>
                <a:lnTo>
                  <a:pt x="267" y="159"/>
                </a:lnTo>
                <a:lnTo>
                  <a:pt x="269" y="164"/>
                </a:lnTo>
                <a:lnTo>
                  <a:pt x="267" y="171"/>
                </a:lnTo>
                <a:lnTo>
                  <a:pt x="266" y="171"/>
                </a:lnTo>
                <a:lnTo>
                  <a:pt x="266" y="177"/>
                </a:lnTo>
                <a:lnTo>
                  <a:pt x="266" y="182"/>
                </a:lnTo>
                <a:lnTo>
                  <a:pt x="266" y="187"/>
                </a:lnTo>
                <a:lnTo>
                  <a:pt x="263" y="197"/>
                </a:lnTo>
                <a:lnTo>
                  <a:pt x="258" y="204"/>
                </a:lnTo>
                <a:lnTo>
                  <a:pt x="251" y="215"/>
                </a:lnTo>
                <a:lnTo>
                  <a:pt x="240" y="223"/>
                </a:lnTo>
                <a:lnTo>
                  <a:pt x="232" y="220"/>
                </a:lnTo>
                <a:lnTo>
                  <a:pt x="227" y="227"/>
                </a:lnTo>
                <a:lnTo>
                  <a:pt x="227" y="231"/>
                </a:lnTo>
                <a:lnTo>
                  <a:pt x="220" y="235"/>
                </a:lnTo>
                <a:lnTo>
                  <a:pt x="217" y="240"/>
                </a:lnTo>
                <a:lnTo>
                  <a:pt x="217" y="246"/>
                </a:lnTo>
                <a:lnTo>
                  <a:pt x="215" y="251"/>
                </a:lnTo>
                <a:lnTo>
                  <a:pt x="219" y="257"/>
                </a:lnTo>
                <a:lnTo>
                  <a:pt x="215" y="262"/>
                </a:lnTo>
                <a:lnTo>
                  <a:pt x="213" y="267"/>
                </a:lnTo>
                <a:lnTo>
                  <a:pt x="208" y="259"/>
                </a:lnTo>
                <a:lnTo>
                  <a:pt x="202" y="257"/>
                </a:lnTo>
                <a:lnTo>
                  <a:pt x="198" y="262"/>
                </a:lnTo>
                <a:lnTo>
                  <a:pt x="197" y="267"/>
                </a:lnTo>
                <a:lnTo>
                  <a:pt x="197" y="273"/>
                </a:lnTo>
                <a:lnTo>
                  <a:pt x="196" y="276"/>
                </a:lnTo>
                <a:lnTo>
                  <a:pt x="194" y="281"/>
                </a:lnTo>
                <a:lnTo>
                  <a:pt x="196" y="284"/>
                </a:lnTo>
                <a:lnTo>
                  <a:pt x="197" y="293"/>
                </a:lnTo>
                <a:lnTo>
                  <a:pt x="191" y="297"/>
                </a:lnTo>
                <a:lnTo>
                  <a:pt x="191" y="303"/>
                </a:lnTo>
                <a:lnTo>
                  <a:pt x="187" y="308"/>
                </a:lnTo>
                <a:lnTo>
                  <a:pt x="179" y="311"/>
                </a:lnTo>
                <a:lnTo>
                  <a:pt x="174" y="312"/>
                </a:lnTo>
                <a:lnTo>
                  <a:pt x="170" y="307"/>
                </a:lnTo>
                <a:lnTo>
                  <a:pt x="164" y="303"/>
                </a:lnTo>
                <a:lnTo>
                  <a:pt x="160" y="301"/>
                </a:lnTo>
                <a:lnTo>
                  <a:pt x="155" y="297"/>
                </a:lnTo>
                <a:lnTo>
                  <a:pt x="151" y="288"/>
                </a:lnTo>
                <a:lnTo>
                  <a:pt x="145" y="291"/>
                </a:lnTo>
                <a:lnTo>
                  <a:pt x="139" y="296"/>
                </a:lnTo>
                <a:lnTo>
                  <a:pt x="136" y="301"/>
                </a:lnTo>
                <a:lnTo>
                  <a:pt x="130" y="301"/>
                </a:lnTo>
                <a:lnTo>
                  <a:pt x="126" y="304"/>
                </a:lnTo>
                <a:lnTo>
                  <a:pt x="121" y="299"/>
                </a:lnTo>
                <a:lnTo>
                  <a:pt x="114" y="297"/>
                </a:lnTo>
                <a:lnTo>
                  <a:pt x="109" y="299"/>
                </a:lnTo>
                <a:lnTo>
                  <a:pt x="106" y="304"/>
                </a:lnTo>
                <a:lnTo>
                  <a:pt x="101" y="304"/>
                </a:lnTo>
                <a:lnTo>
                  <a:pt x="90" y="296"/>
                </a:lnTo>
                <a:lnTo>
                  <a:pt x="87" y="295"/>
                </a:lnTo>
                <a:lnTo>
                  <a:pt x="76" y="296"/>
                </a:lnTo>
                <a:lnTo>
                  <a:pt x="71" y="295"/>
                </a:lnTo>
                <a:lnTo>
                  <a:pt x="63" y="284"/>
                </a:lnTo>
                <a:lnTo>
                  <a:pt x="60" y="278"/>
                </a:lnTo>
                <a:lnTo>
                  <a:pt x="46" y="273"/>
                </a:lnTo>
                <a:lnTo>
                  <a:pt x="38" y="276"/>
                </a:lnTo>
                <a:lnTo>
                  <a:pt x="33" y="272"/>
                </a:lnTo>
                <a:lnTo>
                  <a:pt x="26" y="276"/>
                </a:lnTo>
                <a:lnTo>
                  <a:pt x="10" y="139"/>
                </a:lnTo>
                <a:lnTo>
                  <a:pt x="0" y="63"/>
                </a:lnTo>
              </a:path>
            </a:pathLst>
          </a:custGeom>
          <a:noFill/>
          <a:ln w="4763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" name="Freeform 150"/>
          <p:cNvSpPr>
            <a:spLocks/>
          </p:cNvSpPr>
          <p:nvPr/>
        </p:nvSpPr>
        <p:spPr bwMode="auto">
          <a:xfrm>
            <a:off x="6696075" y="3683000"/>
            <a:ext cx="666750" cy="688975"/>
          </a:xfrm>
          <a:custGeom>
            <a:avLst/>
            <a:gdLst>
              <a:gd name="T0" fmla="*/ 2147483647 w 355"/>
              <a:gd name="T1" fmla="*/ 2147483647 h 367"/>
              <a:gd name="T2" fmla="*/ 2147483647 w 355"/>
              <a:gd name="T3" fmla="*/ 2147483647 h 367"/>
              <a:gd name="T4" fmla="*/ 2147483647 w 355"/>
              <a:gd name="T5" fmla="*/ 2147483647 h 367"/>
              <a:gd name="T6" fmla="*/ 2147483647 w 355"/>
              <a:gd name="T7" fmla="*/ 2147483647 h 367"/>
              <a:gd name="T8" fmla="*/ 2147483647 w 355"/>
              <a:gd name="T9" fmla="*/ 2147483647 h 367"/>
              <a:gd name="T10" fmla="*/ 2147483647 w 355"/>
              <a:gd name="T11" fmla="*/ 2147483647 h 367"/>
              <a:gd name="T12" fmla="*/ 2147483647 w 355"/>
              <a:gd name="T13" fmla="*/ 2147483647 h 367"/>
              <a:gd name="T14" fmla="*/ 2147483647 w 355"/>
              <a:gd name="T15" fmla="*/ 2147483647 h 367"/>
              <a:gd name="T16" fmla="*/ 2147483647 w 355"/>
              <a:gd name="T17" fmla="*/ 2147483647 h 367"/>
              <a:gd name="T18" fmla="*/ 2147483647 w 355"/>
              <a:gd name="T19" fmla="*/ 2147483647 h 367"/>
              <a:gd name="T20" fmla="*/ 2147483647 w 355"/>
              <a:gd name="T21" fmla="*/ 2147483647 h 367"/>
              <a:gd name="T22" fmla="*/ 2147483647 w 355"/>
              <a:gd name="T23" fmla="*/ 2147483647 h 367"/>
              <a:gd name="T24" fmla="*/ 2147483647 w 355"/>
              <a:gd name="T25" fmla="*/ 2147483647 h 367"/>
              <a:gd name="T26" fmla="*/ 2147483647 w 355"/>
              <a:gd name="T27" fmla="*/ 2147483647 h 367"/>
              <a:gd name="T28" fmla="*/ 2147483647 w 355"/>
              <a:gd name="T29" fmla="*/ 2147483647 h 367"/>
              <a:gd name="T30" fmla="*/ 2147483647 w 355"/>
              <a:gd name="T31" fmla="*/ 2147483647 h 367"/>
              <a:gd name="T32" fmla="*/ 2147483647 w 355"/>
              <a:gd name="T33" fmla="*/ 2147483647 h 367"/>
              <a:gd name="T34" fmla="*/ 2147483647 w 355"/>
              <a:gd name="T35" fmla="*/ 2147483647 h 367"/>
              <a:gd name="T36" fmla="*/ 2147483647 w 355"/>
              <a:gd name="T37" fmla="*/ 2147483647 h 367"/>
              <a:gd name="T38" fmla="*/ 2147483647 w 355"/>
              <a:gd name="T39" fmla="*/ 2147483647 h 367"/>
              <a:gd name="T40" fmla="*/ 2147483647 w 355"/>
              <a:gd name="T41" fmla="*/ 2147483647 h 367"/>
              <a:gd name="T42" fmla="*/ 2147483647 w 355"/>
              <a:gd name="T43" fmla="*/ 2147483647 h 367"/>
              <a:gd name="T44" fmla="*/ 2147483647 w 355"/>
              <a:gd name="T45" fmla="*/ 2147483647 h 367"/>
              <a:gd name="T46" fmla="*/ 2147483647 w 355"/>
              <a:gd name="T47" fmla="*/ 2147483647 h 367"/>
              <a:gd name="T48" fmla="*/ 2147483647 w 355"/>
              <a:gd name="T49" fmla="*/ 2147483647 h 367"/>
              <a:gd name="T50" fmla="*/ 2147483647 w 355"/>
              <a:gd name="T51" fmla="*/ 2147483647 h 367"/>
              <a:gd name="T52" fmla="*/ 2147483647 w 355"/>
              <a:gd name="T53" fmla="*/ 2147483647 h 367"/>
              <a:gd name="T54" fmla="*/ 2147483647 w 355"/>
              <a:gd name="T55" fmla="*/ 2147483647 h 367"/>
              <a:gd name="T56" fmla="*/ 2147483647 w 355"/>
              <a:gd name="T57" fmla="*/ 2147483647 h 367"/>
              <a:gd name="T58" fmla="*/ 2147483647 w 355"/>
              <a:gd name="T59" fmla="*/ 2147483647 h 367"/>
              <a:gd name="T60" fmla="*/ 2147483647 w 355"/>
              <a:gd name="T61" fmla="*/ 2147483647 h 367"/>
              <a:gd name="T62" fmla="*/ 2147483647 w 355"/>
              <a:gd name="T63" fmla="*/ 2147483647 h 367"/>
              <a:gd name="T64" fmla="*/ 2147483647 w 355"/>
              <a:gd name="T65" fmla="*/ 2147483647 h 367"/>
              <a:gd name="T66" fmla="*/ 2147483647 w 355"/>
              <a:gd name="T67" fmla="*/ 2147483647 h 367"/>
              <a:gd name="T68" fmla="*/ 2147483647 w 355"/>
              <a:gd name="T69" fmla="*/ 2147483647 h 367"/>
              <a:gd name="T70" fmla="*/ 2147483647 w 355"/>
              <a:gd name="T71" fmla="*/ 2147483647 h 367"/>
              <a:gd name="T72" fmla="*/ 2147483647 w 355"/>
              <a:gd name="T73" fmla="*/ 2147483647 h 367"/>
              <a:gd name="T74" fmla="*/ 2147483647 w 355"/>
              <a:gd name="T75" fmla="*/ 2147483647 h 367"/>
              <a:gd name="T76" fmla="*/ 2147483647 w 355"/>
              <a:gd name="T77" fmla="*/ 2147483647 h 367"/>
              <a:gd name="T78" fmla="*/ 2147483647 w 355"/>
              <a:gd name="T79" fmla="*/ 2147483647 h 367"/>
              <a:gd name="T80" fmla="*/ 2147483647 w 355"/>
              <a:gd name="T81" fmla="*/ 2147483647 h 367"/>
              <a:gd name="T82" fmla="*/ 2147483647 w 355"/>
              <a:gd name="T83" fmla="*/ 2147483647 h 367"/>
              <a:gd name="T84" fmla="*/ 2147483647 w 355"/>
              <a:gd name="T85" fmla="*/ 2147483647 h 367"/>
              <a:gd name="T86" fmla="*/ 2147483647 w 355"/>
              <a:gd name="T87" fmla="*/ 2147483647 h 367"/>
              <a:gd name="T88" fmla="*/ 2147483647 w 355"/>
              <a:gd name="T89" fmla="*/ 2147483647 h 367"/>
              <a:gd name="T90" fmla="*/ 2147483647 w 355"/>
              <a:gd name="T91" fmla="*/ 2147483647 h 367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355"/>
              <a:gd name="T139" fmla="*/ 0 h 367"/>
              <a:gd name="T140" fmla="*/ 355 w 355"/>
              <a:gd name="T141" fmla="*/ 367 h 367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355" h="367">
                <a:moveTo>
                  <a:pt x="0" y="23"/>
                </a:moveTo>
                <a:lnTo>
                  <a:pt x="58" y="15"/>
                </a:lnTo>
                <a:lnTo>
                  <a:pt x="85" y="12"/>
                </a:lnTo>
                <a:lnTo>
                  <a:pt x="165" y="0"/>
                </a:lnTo>
                <a:lnTo>
                  <a:pt x="165" y="4"/>
                </a:lnTo>
                <a:lnTo>
                  <a:pt x="154" y="19"/>
                </a:lnTo>
                <a:lnTo>
                  <a:pt x="153" y="24"/>
                </a:lnTo>
                <a:lnTo>
                  <a:pt x="156" y="29"/>
                </a:lnTo>
                <a:lnTo>
                  <a:pt x="161" y="32"/>
                </a:lnTo>
                <a:lnTo>
                  <a:pt x="166" y="34"/>
                </a:lnTo>
                <a:lnTo>
                  <a:pt x="176" y="42"/>
                </a:lnTo>
                <a:lnTo>
                  <a:pt x="184" y="40"/>
                </a:lnTo>
                <a:lnTo>
                  <a:pt x="189" y="44"/>
                </a:lnTo>
                <a:lnTo>
                  <a:pt x="192" y="50"/>
                </a:lnTo>
                <a:lnTo>
                  <a:pt x="198" y="55"/>
                </a:lnTo>
                <a:lnTo>
                  <a:pt x="199" y="61"/>
                </a:lnTo>
                <a:lnTo>
                  <a:pt x="212" y="78"/>
                </a:lnTo>
                <a:lnTo>
                  <a:pt x="223" y="85"/>
                </a:lnTo>
                <a:lnTo>
                  <a:pt x="233" y="89"/>
                </a:lnTo>
                <a:lnTo>
                  <a:pt x="238" y="96"/>
                </a:lnTo>
                <a:lnTo>
                  <a:pt x="242" y="101"/>
                </a:lnTo>
                <a:lnTo>
                  <a:pt x="245" y="104"/>
                </a:lnTo>
                <a:lnTo>
                  <a:pt x="250" y="105"/>
                </a:lnTo>
                <a:lnTo>
                  <a:pt x="259" y="111"/>
                </a:lnTo>
                <a:lnTo>
                  <a:pt x="263" y="114"/>
                </a:lnTo>
                <a:lnTo>
                  <a:pt x="263" y="118"/>
                </a:lnTo>
                <a:lnTo>
                  <a:pt x="264" y="123"/>
                </a:lnTo>
                <a:lnTo>
                  <a:pt x="271" y="126"/>
                </a:lnTo>
                <a:lnTo>
                  <a:pt x="271" y="131"/>
                </a:lnTo>
                <a:lnTo>
                  <a:pt x="276" y="133"/>
                </a:lnTo>
                <a:lnTo>
                  <a:pt x="276" y="134"/>
                </a:lnTo>
                <a:lnTo>
                  <a:pt x="282" y="139"/>
                </a:lnTo>
                <a:lnTo>
                  <a:pt x="287" y="141"/>
                </a:lnTo>
                <a:lnTo>
                  <a:pt x="298" y="147"/>
                </a:lnTo>
                <a:lnTo>
                  <a:pt x="298" y="152"/>
                </a:lnTo>
                <a:lnTo>
                  <a:pt x="305" y="160"/>
                </a:lnTo>
                <a:lnTo>
                  <a:pt x="307" y="165"/>
                </a:lnTo>
                <a:lnTo>
                  <a:pt x="307" y="171"/>
                </a:lnTo>
                <a:lnTo>
                  <a:pt x="309" y="176"/>
                </a:lnTo>
                <a:lnTo>
                  <a:pt x="314" y="180"/>
                </a:lnTo>
                <a:lnTo>
                  <a:pt x="321" y="183"/>
                </a:lnTo>
                <a:lnTo>
                  <a:pt x="325" y="188"/>
                </a:lnTo>
                <a:lnTo>
                  <a:pt x="328" y="194"/>
                </a:lnTo>
                <a:lnTo>
                  <a:pt x="332" y="199"/>
                </a:lnTo>
                <a:lnTo>
                  <a:pt x="332" y="204"/>
                </a:lnTo>
                <a:lnTo>
                  <a:pt x="332" y="210"/>
                </a:lnTo>
                <a:lnTo>
                  <a:pt x="336" y="214"/>
                </a:lnTo>
                <a:lnTo>
                  <a:pt x="347" y="217"/>
                </a:lnTo>
                <a:lnTo>
                  <a:pt x="349" y="218"/>
                </a:lnTo>
                <a:lnTo>
                  <a:pt x="352" y="218"/>
                </a:lnTo>
                <a:lnTo>
                  <a:pt x="355" y="219"/>
                </a:lnTo>
                <a:lnTo>
                  <a:pt x="354" y="225"/>
                </a:lnTo>
                <a:lnTo>
                  <a:pt x="348" y="227"/>
                </a:lnTo>
                <a:lnTo>
                  <a:pt x="348" y="233"/>
                </a:lnTo>
                <a:lnTo>
                  <a:pt x="344" y="233"/>
                </a:lnTo>
                <a:lnTo>
                  <a:pt x="339" y="230"/>
                </a:lnTo>
                <a:lnTo>
                  <a:pt x="339" y="236"/>
                </a:lnTo>
                <a:lnTo>
                  <a:pt x="344" y="240"/>
                </a:lnTo>
                <a:lnTo>
                  <a:pt x="340" y="246"/>
                </a:lnTo>
                <a:lnTo>
                  <a:pt x="333" y="246"/>
                </a:lnTo>
                <a:lnTo>
                  <a:pt x="335" y="252"/>
                </a:lnTo>
                <a:lnTo>
                  <a:pt x="340" y="251"/>
                </a:lnTo>
                <a:lnTo>
                  <a:pt x="340" y="252"/>
                </a:lnTo>
                <a:lnTo>
                  <a:pt x="339" y="257"/>
                </a:lnTo>
                <a:lnTo>
                  <a:pt x="333" y="255"/>
                </a:lnTo>
                <a:lnTo>
                  <a:pt x="336" y="260"/>
                </a:lnTo>
                <a:lnTo>
                  <a:pt x="330" y="264"/>
                </a:lnTo>
                <a:lnTo>
                  <a:pt x="333" y="267"/>
                </a:lnTo>
                <a:lnTo>
                  <a:pt x="337" y="265"/>
                </a:lnTo>
                <a:lnTo>
                  <a:pt x="335" y="275"/>
                </a:lnTo>
                <a:lnTo>
                  <a:pt x="332" y="275"/>
                </a:lnTo>
                <a:lnTo>
                  <a:pt x="332" y="280"/>
                </a:lnTo>
                <a:lnTo>
                  <a:pt x="326" y="280"/>
                </a:lnTo>
                <a:lnTo>
                  <a:pt x="321" y="279"/>
                </a:lnTo>
                <a:lnTo>
                  <a:pt x="320" y="279"/>
                </a:lnTo>
                <a:lnTo>
                  <a:pt x="325" y="282"/>
                </a:lnTo>
                <a:lnTo>
                  <a:pt x="329" y="282"/>
                </a:lnTo>
                <a:lnTo>
                  <a:pt x="336" y="283"/>
                </a:lnTo>
                <a:lnTo>
                  <a:pt x="333" y="289"/>
                </a:lnTo>
                <a:lnTo>
                  <a:pt x="329" y="297"/>
                </a:lnTo>
                <a:lnTo>
                  <a:pt x="324" y="294"/>
                </a:lnTo>
                <a:lnTo>
                  <a:pt x="322" y="299"/>
                </a:lnTo>
                <a:lnTo>
                  <a:pt x="329" y="299"/>
                </a:lnTo>
                <a:lnTo>
                  <a:pt x="326" y="305"/>
                </a:lnTo>
                <a:lnTo>
                  <a:pt x="322" y="302"/>
                </a:lnTo>
                <a:lnTo>
                  <a:pt x="326" y="306"/>
                </a:lnTo>
                <a:lnTo>
                  <a:pt x="324" y="312"/>
                </a:lnTo>
                <a:lnTo>
                  <a:pt x="328" y="312"/>
                </a:lnTo>
                <a:lnTo>
                  <a:pt x="325" y="317"/>
                </a:lnTo>
                <a:lnTo>
                  <a:pt x="324" y="321"/>
                </a:lnTo>
                <a:lnTo>
                  <a:pt x="328" y="326"/>
                </a:lnTo>
                <a:lnTo>
                  <a:pt x="326" y="332"/>
                </a:lnTo>
                <a:lnTo>
                  <a:pt x="324" y="333"/>
                </a:lnTo>
                <a:lnTo>
                  <a:pt x="322" y="333"/>
                </a:lnTo>
                <a:lnTo>
                  <a:pt x="317" y="333"/>
                </a:lnTo>
                <a:lnTo>
                  <a:pt x="303" y="329"/>
                </a:lnTo>
                <a:lnTo>
                  <a:pt x="298" y="328"/>
                </a:lnTo>
                <a:lnTo>
                  <a:pt x="294" y="332"/>
                </a:lnTo>
                <a:lnTo>
                  <a:pt x="291" y="332"/>
                </a:lnTo>
                <a:lnTo>
                  <a:pt x="290" y="337"/>
                </a:lnTo>
                <a:lnTo>
                  <a:pt x="290" y="343"/>
                </a:lnTo>
                <a:lnTo>
                  <a:pt x="292" y="347"/>
                </a:lnTo>
                <a:lnTo>
                  <a:pt x="294" y="352"/>
                </a:lnTo>
                <a:lnTo>
                  <a:pt x="294" y="363"/>
                </a:lnTo>
                <a:lnTo>
                  <a:pt x="288" y="367"/>
                </a:lnTo>
                <a:lnTo>
                  <a:pt x="283" y="367"/>
                </a:lnTo>
                <a:lnTo>
                  <a:pt x="279" y="356"/>
                </a:lnTo>
                <a:lnTo>
                  <a:pt x="274" y="352"/>
                </a:lnTo>
                <a:lnTo>
                  <a:pt x="93" y="366"/>
                </a:lnTo>
                <a:lnTo>
                  <a:pt x="89" y="360"/>
                </a:lnTo>
                <a:lnTo>
                  <a:pt x="88" y="355"/>
                </a:lnTo>
                <a:lnTo>
                  <a:pt x="81" y="344"/>
                </a:lnTo>
                <a:lnTo>
                  <a:pt x="81" y="341"/>
                </a:lnTo>
                <a:lnTo>
                  <a:pt x="77" y="333"/>
                </a:lnTo>
                <a:lnTo>
                  <a:pt x="73" y="328"/>
                </a:lnTo>
                <a:lnTo>
                  <a:pt x="70" y="322"/>
                </a:lnTo>
                <a:lnTo>
                  <a:pt x="73" y="312"/>
                </a:lnTo>
                <a:lnTo>
                  <a:pt x="71" y="306"/>
                </a:lnTo>
                <a:lnTo>
                  <a:pt x="73" y="301"/>
                </a:lnTo>
                <a:lnTo>
                  <a:pt x="70" y="294"/>
                </a:lnTo>
                <a:lnTo>
                  <a:pt x="66" y="287"/>
                </a:lnTo>
                <a:lnTo>
                  <a:pt x="63" y="278"/>
                </a:lnTo>
                <a:lnTo>
                  <a:pt x="65" y="268"/>
                </a:lnTo>
                <a:lnTo>
                  <a:pt x="66" y="261"/>
                </a:lnTo>
                <a:lnTo>
                  <a:pt x="66" y="252"/>
                </a:lnTo>
                <a:lnTo>
                  <a:pt x="69" y="246"/>
                </a:lnTo>
                <a:lnTo>
                  <a:pt x="74" y="242"/>
                </a:lnTo>
                <a:lnTo>
                  <a:pt x="73" y="238"/>
                </a:lnTo>
                <a:lnTo>
                  <a:pt x="69" y="236"/>
                </a:lnTo>
                <a:lnTo>
                  <a:pt x="69" y="227"/>
                </a:lnTo>
                <a:lnTo>
                  <a:pt x="66" y="221"/>
                </a:lnTo>
                <a:lnTo>
                  <a:pt x="66" y="219"/>
                </a:lnTo>
                <a:lnTo>
                  <a:pt x="59" y="213"/>
                </a:lnTo>
                <a:lnTo>
                  <a:pt x="55" y="203"/>
                </a:lnTo>
                <a:lnTo>
                  <a:pt x="51" y="198"/>
                </a:lnTo>
                <a:lnTo>
                  <a:pt x="50" y="192"/>
                </a:lnTo>
                <a:lnTo>
                  <a:pt x="48" y="190"/>
                </a:lnTo>
                <a:lnTo>
                  <a:pt x="24" y="100"/>
                </a:lnTo>
                <a:lnTo>
                  <a:pt x="0" y="23"/>
                </a:lnTo>
                <a:close/>
              </a:path>
            </a:pathLst>
          </a:custGeom>
          <a:solidFill>
            <a:srgbClr val="97BF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Freeform 151"/>
          <p:cNvSpPr>
            <a:spLocks/>
          </p:cNvSpPr>
          <p:nvPr/>
        </p:nvSpPr>
        <p:spPr bwMode="auto">
          <a:xfrm>
            <a:off x="6696075" y="3683000"/>
            <a:ext cx="666750" cy="688975"/>
          </a:xfrm>
          <a:custGeom>
            <a:avLst/>
            <a:gdLst>
              <a:gd name="T0" fmla="*/ 2147483647 w 355"/>
              <a:gd name="T1" fmla="*/ 2147483647 h 367"/>
              <a:gd name="T2" fmla="*/ 2147483647 w 355"/>
              <a:gd name="T3" fmla="*/ 2147483647 h 367"/>
              <a:gd name="T4" fmla="*/ 2147483647 w 355"/>
              <a:gd name="T5" fmla="*/ 2147483647 h 367"/>
              <a:gd name="T6" fmla="*/ 2147483647 w 355"/>
              <a:gd name="T7" fmla="*/ 2147483647 h 367"/>
              <a:gd name="T8" fmla="*/ 2147483647 w 355"/>
              <a:gd name="T9" fmla="*/ 2147483647 h 367"/>
              <a:gd name="T10" fmla="*/ 2147483647 w 355"/>
              <a:gd name="T11" fmla="*/ 2147483647 h 367"/>
              <a:gd name="T12" fmla="*/ 2147483647 w 355"/>
              <a:gd name="T13" fmla="*/ 2147483647 h 367"/>
              <a:gd name="T14" fmla="*/ 2147483647 w 355"/>
              <a:gd name="T15" fmla="*/ 2147483647 h 367"/>
              <a:gd name="T16" fmla="*/ 2147483647 w 355"/>
              <a:gd name="T17" fmla="*/ 2147483647 h 367"/>
              <a:gd name="T18" fmla="*/ 2147483647 w 355"/>
              <a:gd name="T19" fmla="*/ 2147483647 h 367"/>
              <a:gd name="T20" fmla="*/ 2147483647 w 355"/>
              <a:gd name="T21" fmla="*/ 2147483647 h 367"/>
              <a:gd name="T22" fmla="*/ 2147483647 w 355"/>
              <a:gd name="T23" fmla="*/ 2147483647 h 367"/>
              <a:gd name="T24" fmla="*/ 2147483647 w 355"/>
              <a:gd name="T25" fmla="*/ 2147483647 h 367"/>
              <a:gd name="T26" fmla="*/ 2147483647 w 355"/>
              <a:gd name="T27" fmla="*/ 2147483647 h 367"/>
              <a:gd name="T28" fmla="*/ 2147483647 w 355"/>
              <a:gd name="T29" fmla="*/ 2147483647 h 367"/>
              <a:gd name="T30" fmla="*/ 2147483647 w 355"/>
              <a:gd name="T31" fmla="*/ 2147483647 h 367"/>
              <a:gd name="T32" fmla="*/ 2147483647 w 355"/>
              <a:gd name="T33" fmla="*/ 2147483647 h 367"/>
              <a:gd name="T34" fmla="*/ 2147483647 w 355"/>
              <a:gd name="T35" fmla="*/ 2147483647 h 367"/>
              <a:gd name="T36" fmla="*/ 2147483647 w 355"/>
              <a:gd name="T37" fmla="*/ 2147483647 h 367"/>
              <a:gd name="T38" fmla="*/ 2147483647 w 355"/>
              <a:gd name="T39" fmla="*/ 2147483647 h 367"/>
              <a:gd name="T40" fmla="*/ 2147483647 w 355"/>
              <a:gd name="T41" fmla="*/ 2147483647 h 367"/>
              <a:gd name="T42" fmla="*/ 2147483647 w 355"/>
              <a:gd name="T43" fmla="*/ 2147483647 h 367"/>
              <a:gd name="T44" fmla="*/ 2147483647 w 355"/>
              <a:gd name="T45" fmla="*/ 2147483647 h 367"/>
              <a:gd name="T46" fmla="*/ 2147483647 w 355"/>
              <a:gd name="T47" fmla="*/ 2147483647 h 367"/>
              <a:gd name="T48" fmla="*/ 2147483647 w 355"/>
              <a:gd name="T49" fmla="*/ 2147483647 h 367"/>
              <a:gd name="T50" fmla="*/ 2147483647 w 355"/>
              <a:gd name="T51" fmla="*/ 2147483647 h 367"/>
              <a:gd name="T52" fmla="*/ 2147483647 w 355"/>
              <a:gd name="T53" fmla="*/ 2147483647 h 367"/>
              <a:gd name="T54" fmla="*/ 2147483647 w 355"/>
              <a:gd name="T55" fmla="*/ 2147483647 h 367"/>
              <a:gd name="T56" fmla="*/ 2147483647 w 355"/>
              <a:gd name="T57" fmla="*/ 2147483647 h 367"/>
              <a:gd name="T58" fmla="*/ 2147483647 w 355"/>
              <a:gd name="T59" fmla="*/ 2147483647 h 367"/>
              <a:gd name="T60" fmla="*/ 2147483647 w 355"/>
              <a:gd name="T61" fmla="*/ 2147483647 h 367"/>
              <a:gd name="T62" fmla="*/ 2147483647 w 355"/>
              <a:gd name="T63" fmla="*/ 2147483647 h 367"/>
              <a:gd name="T64" fmla="*/ 2147483647 w 355"/>
              <a:gd name="T65" fmla="*/ 2147483647 h 367"/>
              <a:gd name="T66" fmla="*/ 2147483647 w 355"/>
              <a:gd name="T67" fmla="*/ 2147483647 h 367"/>
              <a:gd name="T68" fmla="*/ 2147483647 w 355"/>
              <a:gd name="T69" fmla="*/ 2147483647 h 367"/>
              <a:gd name="T70" fmla="*/ 2147483647 w 355"/>
              <a:gd name="T71" fmla="*/ 2147483647 h 367"/>
              <a:gd name="T72" fmla="*/ 2147483647 w 355"/>
              <a:gd name="T73" fmla="*/ 2147483647 h 367"/>
              <a:gd name="T74" fmla="*/ 2147483647 w 355"/>
              <a:gd name="T75" fmla="*/ 2147483647 h 367"/>
              <a:gd name="T76" fmla="*/ 2147483647 w 355"/>
              <a:gd name="T77" fmla="*/ 2147483647 h 367"/>
              <a:gd name="T78" fmla="*/ 2147483647 w 355"/>
              <a:gd name="T79" fmla="*/ 2147483647 h 367"/>
              <a:gd name="T80" fmla="*/ 2147483647 w 355"/>
              <a:gd name="T81" fmla="*/ 2147483647 h 367"/>
              <a:gd name="T82" fmla="*/ 2147483647 w 355"/>
              <a:gd name="T83" fmla="*/ 2147483647 h 367"/>
              <a:gd name="T84" fmla="*/ 2147483647 w 355"/>
              <a:gd name="T85" fmla="*/ 2147483647 h 367"/>
              <a:gd name="T86" fmla="*/ 2147483647 w 355"/>
              <a:gd name="T87" fmla="*/ 2147483647 h 367"/>
              <a:gd name="T88" fmla="*/ 2147483647 w 355"/>
              <a:gd name="T89" fmla="*/ 2147483647 h 367"/>
              <a:gd name="T90" fmla="*/ 2147483647 w 355"/>
              <a:gd name="T91" fmla="*/ 2147483647 h 367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355"/>
              <a:gd name="T139" fmla="*/ 0 h 367"/>
              <a:gd name="T140" fmla="*/ 355 w 355"/>
              <a:gd name="T141" fmla="*/ 367 h 367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355" h="367">
                <a:moveTo>
                  <a:pt x="0" y="23"/>
                </a:moveTo>
                <a:lnTo>
                  <a:pt x="58" y="15"/>
                </a:lnTo>
                <a:lnTo>
                  <a:pt x="85" y="12"/>
                </a:lnTo>
                <a:lnTo>
                  <a:pt x="165" y="0"/>
                </a:lnTo>
                <a:lnTo>
                  <a:pt x="165" y="4"/>
                </a:lnTo>
                <a:lnTo>
                  <a:pt x="154" y="19"/>
                </a:lnTo>
                <a:lnTo>
                  <a:pt x="153" y="24"/>
                </a:lnTo>
                <a:lnTo>
                  <a:pt x="156" y="29"/>
                </a:lnTo>
                <a:lnTo>
                  <a:pt x="161" y="32"/>
                </a:lnTo>
                <a:lnTo>
                  <a:pt x="166" y="34"/>
                </a:lnTo>
                <a:lnTo>
                  <a:pt x="176" y="42"/>
                </a:lnTo>
                <a:lnTo>
                  <a:pt x="184" y="40"/>
                </a:lnTo>
                <a:lnTo>
                  <a:pt x="189" y="44"/>
                </a:lnTo>
                <a:lnTo>
                  <a:pt x="192" y="50"/>
                </a:lnTo>
                <a:lnTo>
                  <a:pt x="198" y="55"/>
                </a:lnTo>
                <a:lnTo>
                  <a:pt x="199" y="61"/>
                </a:lnTo>
                <a:lnTo>
                  <a:pt x="212" y="78"/>
                </a:lnTo>
                <a:lnTo>
                  <a:pt x="223" y="85"/>
                </a:lnTo>
                <a:lnTo>
                  <a:pt x="233" y="89"/>
                </a:lnTo>
                <a:lnTo>
                  <a:pt x="238" y="96"/>
                </a:lnTo>
                <a:lnTo>
                  <a:pt x="242" y="101"/>
                </a:lnTo>
                <a:lnTo>
                  <a:pt x="245" y="104"/>
                </a:lnTo>
                <a:lnTo>
                  <a:pt x="250" y="105"/>
                </a:lnTo>
                <a:lnTo>
                  <a:pt x="259" y="111"/>
                </a:lnTo>
                <a:lnTo>
                  <a:pt x="263" y="114"/>
                </a:lnTo>
                <a:lnTo>
                  <a:pt x="263" y="118"/>
                </a:lnTo>
                <a:lnTo>
                  <a:pt x="264" y="123"/>
                </a:lnTo>
                <a:lnTo>
                  <a:pt x="271" y="126"/>
                </a:lnTo>
                <a:lnTo>
                  <a:pt x="271" y="131"/>
                </a:lnTo>
                <a:lnTo>
                  <a:pt x="276" y="133"/>
                </a:lnTo>
                <a:lnTo>
                  <a:pt x="276" y="134"/>
                </a:lnTo>
                <a:lnTo>
                  <a:pt x="282" y="139"/>
                </a:lnTo>
                <a:lnTo>
                  <a:pt x="287" y="141"/>
                </a:lnTo>
                <a:lnTo>
                  <a:pt x="298" y="147"/>
                </a:lnTo>
                <a:lnTo>
                  <a:pt x="298" y="152"/>
                </a:lnTo>
                <a:lnTo>
                  <a:pt x="305" y="160"/>
                </a:lnTo>
                <a:lnTo>
                  <a:pt x="307" y="165"/>
                </a:lnTo>
                <a:lnTo>
                  <a:pt x="307" y="171"/>
                </a:lnTo>
                <a:lnTo>
                  <a:pt x="309" y="176"/>
                </a:lnTo>
                <a:lnTo>
                  <a:pt x="314" y="180"/>
                </a:lnTo>
                <a:lnTo>
                  <a:pt x="321" y="183"/>
                </a:lnTo>
                <a:lnTo>
                  <a:pt x="325" y="188"/>
                </a:lnTo>
                <a:lnTo>
                  <a:pt x="328" y="194"/>
                </a:lnTo>
                <a:lnTo>
                  <a:pt x="332" y="199"/>
                </a:lnTo>
                <a:lnTo>
                  <a:pt x="332" y="204"/>
                </a:lnTo>
                <a:lnTo>
                  <a:pt x="332" y="210"/>
                </a:lnTo>
                <a:lnTo>
                  <a:pt x="336" y="214"/>
                </a:lnTo>
                <a:lnTo>
                  <a:pt x="347" y="217"/>
                </a:lnTo>
                <a:lnTo>
                  <a:pt x="349" y="218"/>
                </a:lnTo>
                <a:lnTo>
                  <a:pt x="352" y="218"/>
                </a:lnTo>
                <a:lnTo>
                  <a:pt x="355" y="219"/>
                </a:lnTo>
                <a:lnTo>
                  <a:pt x="354" y="225"/>
                </a:lnTo>
                <a:lnTo>
                  <a:pt x="348" y="227"/>
                </a:lnTo>
                <a:lnTo>
                  <a:pt x="348" y="233"/>
                </a:lnTo>
                <a:lnTo>
                  <a:pt x="344" y="233"/>
                </a:lnTo>
                <a:lnTo>
                  <a:pt x="339" y="230"/>
                </a:lnTo>
                <a:lnTo>
                  <a:pt x="339" y="236"/>
                </a:lnTo>
                <a:lnTo>
                  <a:pt x="344" y="240"/>
                </a:lnTo>
                <a:lnTo>
                  <a:pt x="340" y="246"/>
                </a:lnTo>
                <a:lnTo>
                  <a:pt x="333" y="246"/>
                </a:lnTo>
                <a:lnTo>
                  <a:pt x="335" y="252"/>
                </a:lnTo>
                <a:lnTo>
                  <a:pt x="340" y="251"/>
                </a:lnTo>
                <a:lnTo>
                  <a:pt x="340" y="252"/>
                </a:lnTo>
                <a:lnTo>
                  <a:pt x="339" y="257"/>
                </a:lnTo>
                <a:lnTo>
                  <a:pt x="333" y="255"/>
                </a:lnTo>
                <a:lnTo>
                  <a:pt x="336" y="260"/>
                </a:lnTo>
                <a:lnTo>
                  <a:pt x="330" y="264"/>
                </a:lnTo>
                <a:lnTo>
                  <a:pt x="333" y="267"/>
                </a:lnTo>
                <a:lnTo>
                  <a:pt x="337" y="265"/>
                </a:lnTo>
                <a:lnTo>
                  <a:pt x="335" y="275"/>
                </a:lnTo>
                <a:lnTo>
                  <a:pt x="332" y="275"/>
                </a:lnTo>
                <a:lnTo>
                  <a:pt x="332" y="280"/>
                </a:lnTo>
                <a:lnTo>
                  <a:pt x="326" y="280"/>
                </a:lnTo>
                <a:lnTo>
                  <a:pt x="321" y="279"/>
                </a:lnTo>
                <a:lnTo>
                  <a:pt x="320" y="279"/>
                </a:lnTo>
                <a:lnTo>
                  <a:pt x="325" y="282"/>
                </a:lnTo>
                <a:lnTo>
                  <a:pt x="329" y="282"/>
                </a:lnTo>
                <a:lnTo>
                  <a:pt x="336" y="283"/>
                </a:lnTo>
                <a:lnTo>
                  <a:pt x="333" y="289"/>
                </a:lnTo>
                <a:lnTo>
                  <a:pt x="329" y="297"/>
                </a:lnTo>
                <a:lnTo>
                  <a:pt x="324" y="294"/>
                </a:lnTo>
                <a:lnTo>
                  <a:pt x="322" y="299"/>
                </a:lnTo>
                <a:lnTo>
                  <a:pt x="329" y="299"/>
                </a:lnTo>
                <a:lnTo>
                  <a:pt x="326" y="305"/>
                </a:lnTo>
                <a:lnTo>
                  <a:pt x="322" y="302"/>
                </a:lnTo>
                <a:lnTo>
                  <a:pt x="326" y="306"/>
                </a:lnTo>
                <a:lnTo>
                  <a:pt x="324" y="312"/>
                </a:lnTo>
                <a:lnTo>
                  <a:pt x="328" y="312"/>
                </a:lnTo>
                <a:lnTo>
                  <a:pt x="325" y="317"/>
                </a:lnTo>
                <a:lnTo>
                  <a:pt x="324" y="321"/>
                </a:lnTo>
                <a:lnTo>
                  <a:pt x="328" y="326"/>
                </a:lnTo>
                <a:lnTo>
                  <a:pt x="326" y="332"/>
                </a:lnTo>
                <a:lnTo>
                  <a:pt x="324" y="333"/>
                </a:lnTo>
                <a:lnTo>
                  <a:pt x="322" y="333"/>
                </a:lnTo>
                <a:lnTo>
                  <a:pt x="317" y="333"/>
                </a:lnTo>
                <a:lnTo>
                  <a:pt x="303" y="329"/>
                </a:lnTo>
                <a:lnTo>
                  <a:pt x="298" y="328"/>
                </a:lnTo>
                <a:lnTo>
                  <a:pt x="294" y="332"/>
                </a:lnTo>
                <a:lnTo>
                  <a:pt x="291" y="332"/>
                </a:lnTo>
                <a:lnTo>
                  <a:pt x="290" y="337"/>
                </a:lnTo>
                <a:lnTo>
                  <a:pt x="290" y="343"/>
                </a:lnTo>
                <a:lnTo>
                  <a:pt x="292" y="347"/>
                </a:lnTo>
                <a:lnTo>
                  <a:pt x="294" y="352"/>
                </a:lnTo>
                <a:lnTo>
                  <a:pt x="294" y="363"/>
                </a:lnTo>
                <a:lnTo>
                  <a:pt x="288" y="367"/>
                </a:lnTo>
                <a:lnTo>
                  <a:pt x="283" y="367"/>
                </a:lnTo>
                <a:lnTo>
                  <a:pt x="279" y="356"/>
                </a:lnTo>
                <a:lnTo>
                  <a:pt x="274" y="352"/>
                </a:lnTo>
                <a:lnTo>
                  <a:pt x="93" y="366"/>
                </a:lnTo>
                <a:lnTo>
                  <a:pt x="89" y="360"/>
                </a:lnTo>
                <a:lnTo>
                  <a:pt x="88" y="355"/>
                </a:lnTo>
                <a:lnTo>
                  <a:pt x="81" y="344"/>
                </a:lnTo>
                <a:lnTo>
                  <a:pt x="81" y="341"/>
                </a:lnTo>
                <a:lnTo>
                  <a:pt x="77" y="333"/>
                </a:lnTo>
                <a:lnTo>
                  <a:pt x="73" y="328"/>
                </a:lnTo>
                <a:lnTo>
                  <a:pt x="70" y="322"/>
                </a:lnTo>
                <a:lnTo>
                  <a:pt x="73" y="312"/>
                </a:lnTo>
                <a:lnTo>
                  <a:pt x="71" y="306"/>
                </a:lnTo>
                <a:lnTo>
                  <a:pt x="73" y="301"/>
                </a:lnTo>
                <a:lnTo>
                  <a:pt x="70" y="294"/>
                </a:lnTo>
                <a:lnTo>
                  <a:pt x="66" y="287"/>
                </a:lnTo>
                <a:lnTo>
                  <a:pt x="63" y="278"/>
                </a:lnTo>
                <a:lnTo>
                  <a:pt x="65" y="268"/>
                </a:lnTo>
                <a:lnTo>
                  <a:pt x="66" y="261"/>
                </a:lnTo>
                <a:lnTo>
                  <a:pt x="66" y="252"/>
                </a:lnTo>
                <a:lnTo>
                  <a:pt x="69" y="246"/>
                </a:lnTo>
                <a:lnTo>
                  <a:pt x="74" y="242"/>
                </a:lnTo>
                <a:lnTo>
                  <a:pt x="73" y="238"/>
                </a:lnTo>
                <a:lnTo>
                  <a:pt x="69" y="236"/>
                </a:lnTo>
                <a:lnTo>
                  <a:pt x="69" y="227"/>
                </a:lnTo>
                <a:lnTo>
                  <a:pt x="66" y="221"/>
                </a:lnTo>
                <a:lnTo>
                  <a:pt x="66" y="219"/>
                </a:lnTo>
                <a:lnTo>
                  <a:pt x="59" y="213"/>
                </a:lnTo>
                <a:lnTo>
                  <a:pt x="55" y="203"/>
                </a:lnTo>
                <a:lnTo>
                  <a:pt x="51" y="198"/>
                </a:lnTo>
                <a:lnTo>
                  <a:pt x="50" y="192"/>
                </a:lnTo>
                <a:lnTo>
                  <a:pt x="48" y="190"/>
                </a:lnTo>
                <a:lnTo>
                  <a:pt x="24" y="100"/>
                </a:lnTo>
                <a:lnTo>
                  <a:pt x="0" y="23"/>
                </a:lnTo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" name="Freeform 152"/>
          <p:cNvSpPr>
            <a:spLocks/>
          </p:cNvSpPr>
          <p:nvPr/>
        </p:nvSpPr>
        <p:spPr bwMode="auto">
          <a:xfrm>
            <a:off x="6991350" y="2763838"/>
            <a:ext cx="542925" cy="542925"/>
          </a:xfrm>
          <a:custGeom>
            <a:avLst/>
            <a:gdLst>
              <a:gd name="T0" fmla="*/ 2147483647 w 289"/>
              <a:gd name="T1" fmla="*/ 2147483647 h 290"/>
              <a:gd name="T2" fmla="*/ 2147483647 w 289"/>
              <a:gd name="T3" fmla="*/ 2147483647 h 290"/>
              <a:gd name="T4" fmla="*/ 2147483647 w 289"/>
              <a:gd name="T5" fmla="*/ 2147483647 h 290"/>
              <a:gd name="T6" fmla="*/ 2147483647 w 289"/>
              <a:gd name="T7" fmla="*/ 2147483647 h 290"/>
              <a:gd name="T8" fmla="*/ 2147483647 w 289"/>
              <a:gd name="T9" fmla="*/ 2147483647 h 290"/>
              <a:gd name="T10" fmla="*/ 2147483647 w 289"/>
              <a:gd name="T11" fmla="*/ 2147483647 h 290"/>
              <a:gd name="T12" fmla="*/ 2147483647 w 289"/>
              <a:gd name="T13" fmla="*/ 2147483647 h 290"/>
              <a:gd name="T14" fmla="*/ 2147483647 w 289"/>
              <a:gd name="T15" fmla="*/ 2147483647 h 290"/>
              <a:gd name="T16" fmla="*/ 2147483647 w 289"/>
              <a:gd name="T17" fmla="*/ 2147483647 h 290"/>
              <a:gd name="T18" fmla="*/ 2147483647 w 289"/>
              <a:gd name="T19" fmla="*/ 2147483647 h 290"/>
              <a:gd name="T20" fmla="*/ 2147483647 w 289"/>
              <a:gd name="T21" fmla="*/ 2147483647 h 290"/>
              <a:gd name="T22" fmla="*/ 2147483647 w 289"/>
              <a:gd name="T23" fmla="*/ 2147483647 h 290"/>
              <a:gd name="T24" fmla="*/ 2147483647 w 289"/>
              <a:gd name="T25" fmla="*/ 2147483647 h 290"/>
              <a:gd name="T26" fmla="*/ 2147483647 w 289"/>
              <a:gd name="T27" fmla="*/ 2147483647 h 290"/>
              <a:gd name="T28" fmla="*/ 2147483647 w 289"/>
              <a:gd name="T29" fmla="*/ 2147483647 h 290"/>
              <a:gd name="T30" fmla="*/ 2147483647 w 289"/>
              <a:gd name="T31" fmla="*/ 2147483647 h 290"/>
              <a:gd name="T32" fmla="*/ 2147483647 w 289"/>
              <a:gd name="T33" fmla="*/ 2147483647 h 290"/>
              <a:gd name="T34" fmla="*/ 2147483647 w 289"/>
              <a:gd name="T35" fmla="*/ 2147483647 h 290"/>
              <a:gd name="T36" fmla="*/ 2147483647 w 289"/>
              <a:gd name="T37" fmla="*/ 2147483647 h 290"/>
              <a:gd name="T38" fmla="*/ 2147483647 w 289"/>
              <a:gd name="T39" fmla="*/ 2147483647 h 290"/>
              <a:gd name="T40" fmla="*/ 2147483647 w 289"/>
              <a:gd name="T41" fmla="*/ 2147483647 h 290"/>
              <a:gd name="T42" fmla="*/ 2147483647 w 289"/>
              <a:gd name="T43" fmla="*/ 2147483647 h 290"/>
              <a:gd name="T44" fmla="*/ 2147483647 w 289"/>
              <a:gd name="T45" fmla="*/ 2147483647 h 290"/>
              <a:gd name="T46" fmla="*/ 2147483647 w 289"/>
              <a:gd name="T47" fmla="*/ 2147483647 h 290"/>
              <a:gd name="T48" fmla="*/ 2147483647 w 289"/>
              <a:gd name="T49" fmla="*/ 2147483647 h 290"/>
              <a:gd name="T50" fmla="*/ 2147483647 w 289"/>
              <a:gd name="T51" fmla="*/ 2147483647 h 290"/>
              <a:gd name="T52" fmla="*/ 2147483647 w 289"/>
              <a:gd name="T53" fmla="*/ 2147483647 h 290"/>
              <a:gd name="T54" fmla="*/ 2147483647 w 289"/>
              <a:gd name="T55" fmla="*/ 2147483647 h 290"/>
              <a:gd name="T56" fmla="*/ 2147483647 w 289"/>
              <a:gd name="T57" fmla="*/ 2147483647 h 290"/>
              <a:gd name="T58" fmla="*/ 2147483647 w 289"/>
              <a:gd name="T59" fmla="*/ 2147483647 h 290"/>
              <a:gd name="T60" fmla="*/ 2147483647 w 289"/>
              <a:gd name="T61" fmla="*/ 2147483647 h 290"/>
              <a:gd name="T62" fmla="*/ 2147483647 w 289"/>
              <a:gd name="T63" fmla="*/ 2147483647 h 290"/>
              <a:gd name="T64" fmla="*/ 2147483647 w 289"/>
              <a:gd name="T65" fmla="*/ 2147483647 h 290"/>
              <a:gd name="T66" fmla="*/ 2147483647 w 289"/>
              <a:gd name="T67" fmla="*/ 2147483647 h 290"/>
              <a:gd name="T68" fmla="*/ 2147483647 w 289"/>
              <a:gd name="T69" fmla="*/ 2147483647 h 290"/>
              <a:gd name="T70" fmla="*/ 2147483647 w 289"/>
              <a:gd name="T71" fmla="*/ 2147483647 h 290"/>
              <a:gd name="T72" fmla="*/ 2147483647 w 289"/>
              <a:gd name="T73" fmla="*/ 2147483647 h 290"/>
              <a:gd name="T74" fmla="*/ 2147483647 w 289"/>
              <a:gd name="T75" fmla="*/ 2147483647 h 290"/>
              <a:gd name="T76" fmla="*/ 2147483647 w 289"/>
              <a:gd name="T77" fmla="*/ 2147483647 h 290"/>
              <a:gd name="T78" fmla="*/ 2147483647 w 289"/>
              <a:gd name="T79" fmla="*/ 2147483647 h 290"/>
              <a:gd name="T80" fmla="*/ 2147483647 w 289"/>
              <a:gd name="T81" fmla="*/ 2147483647 h 290"/>
              <a:gd name="T82" fmla="*/ 2147483647 w 289"/>
              <a:gd name="T83" fmla="*/ 2147483647 h 290"/>
              <a:gd name="T84" fmla="*/ 2147483647 w 289"/>
              <a:gd name="T85" fmla="*/ 2147483647 h 290"/>
              <a:gd name="T86" fmla="*/ 2147483647 w 289"/>
              <a:gd name="T87" fmla="*/ 2147483647 h 290"/>
              <a:gd name="T88" fmla="*/ 2147483647 w 289"/>
              <a:gd name="T89" fmla="*/ 2147483647 h 290"/>
              <a:gd name="T90" fmla="*/ 0 w 289"/>
              <a:gd name="T91" fmla="*/ 2147483647 h 29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89"/>
              <a:gd name="T139" fmla="*/ 0 h 290"/>
              <a:gd name="T140" fmla="*/ 289 w 289"/>
              <a:gd name="T141" fmla="*/ 290 h 290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89" h="290">
                <a:moveTo>
                  <a:pt x="0" y="202"/>
                </a:moveTo>
                <a:lnTo>
                  <a:pt x="0" y="202"/>
                </a:lnTo>
                <a:lnTo>
                  <a:pt x="5" y="201"/>
                </a:lnTo>
                <a:lnTo>
                  <a:pt x="13" y="198"/>
                </a:lnTo>
                <a:lnTo>
                  <a:pt x="17" y="193"/>
                </a:lnTo>
                <a:lnTo>
                  <a:pt x="17" y="187"/>
                </a:lnTo>
                <a:lnTo>
                  <a:pt x="23" y="183"/>
                </a:lnTo>
                <a:lnTo>
                  <a:pt x="22" y="174"/>
                </a:lnTo>
                <a:lnTo>
                  <a:pt x="20" y="171"/>
                </a:lnTo>
                <a:lnTo>
                  <a:pt x="22" y="166"/>
                </a:lnTo>
                <a:lnTo>
                  <a:pt x="23" y="163"/>
                </a:lnTo>
                <a:lnTo>
                  <a:pt x="23" y="157"/>
                </a:lnTo>
                <a:lnTo>
                  <a:pt x="24" y="152"/>
                </a:lnTo>
                <a:lnTo>
                  <a:pt x="28" y="147"/>
                </a:lnTo>
                <a:lnTo>
                  <a:pt x="34" y="149"/>
                </a:lnTo>
                <a:lnTo>
                  <a:pt x="39" y="157"/>
                </a:lnTo>
                <a:lnTo>
                  <a:pt x="41" y="152"/>
                </a:lnTo>
                <a:lnTo>
                  <a:pt x="45" y="147"/>
                </a:lnTo>
                <a:lnTo>
                  <a:pt x="41" y="141"/>
                </a:lnTo>
                <a:lnTo>
                  <a:pt x="43" y="136"/>
                </a:lnTo>
                <a:lnTo>
                  <a:pt x="43" y="130"/>
                </a:lnTo>
                <a:lnTo>
                  <a:pt x="46" y="125"/>
                </a:lnTo>
                <a:lnTo>
                  <a:pt x="53" y="121"/>
                </a:lnTo>
                <a:lnTo>
                  <a:pt x="53" y="117"/>
                </a:lnTo>
                <a:lnTo>
                  <a:pt x="58" y="110"/>
                </a:lnTo>
                <a:lnTo>
                  <a:pt x="66" y="113"/>
                </a:lnTo>
                <a:lnTo>
                  <a:pt x="77" y="105"/>
                </a:lnTo>
                <a:lnTo>
                  <a:pt x="84" y="94"/>
                </a:lnTo>
                <a:lnTo>
                  <a:pt x="89" y="87"/>
                </a:lnTo>
                <a:lnTo>
                  <a:pt x="92" y="77"/>
                </a:lnTo>
                <a:lnTo>
                  <a:pt x="92" y="72"/>
                </a:lnTo>
                <a:lnTo>
                  <a:pt x="92" y="67"/>
                </a:lnTo>
                <a:lnTo>
                  <a:pt x="92" y="61"/>
                </a:lnTo>
                <a:lnTo>
                  <a:pt x="93" y="61"/>
                </a:lnTo>
                <a:lnTo>
                  <a:pt x="95" y="54"/>
                </a:lnTo>
                <a:lnTo>
                  <a:pt x="93" y="49"/>
                </a:lnTo>
                <a:lnTo>
                  <a:pt x="96" y="33"/>
                </a:lnTo>
                <a:lnTo>
                  <a:pt x="98" y="27"/>
                </a:lnTo>
                <a:lnTo>
                  <a:pt x="95" y="12"/>
                </a:lnTo>
                <a:lnTo>
                  <a:pt x="91" y="7"/>
                </a:lnTo>
                <a:lnTo>
                  <a:pt x="92" y="3"/>
                </a:lnTo>
                <a:lnTo>
                  <a:pt x="95" y="3"/>
                </a:lnTo>
                <a:lnTo>
                  <a:pt x="99" y="0"/>
                </a:lnTo>
                <a:lnTo>
                  <a:pt x="111" y="75"/>
                </a:lnTo>
                <a:lnTo>
                  <a:pt x="176" y="63"/>
                </a:lnTo>
                <a:lnTo>
                  <a:pt x="183" y="106"/>
                </a:lnTo>
                <a:lnTo>
                  <a:pt x="187" y="101"/>
                </a:lnTo>
                <a:lnTo>
                  <a:pt x="192" y="95"/>
                </a:lnTo>
                <a:lnTo>
                  <a:pt x="195" y="91"/>
                </a:lnTo>
                <a:lnTo>
                  <a:pt x="201" y="84"/>
                </a:lnTo>
                <a:lnTo>
                  <a:pt x="202" y="80"/>
                </a:lnTo>
                <a:lnTo>
                  <a:pt x="207" y="77"/>
                </a:lnTo>
                <a:lnTo>
                  <a:pt x="213" y="79"/>
                </a:lnTo>
                <a:lnTo>
                  <a:pt x="220" y="68"/>
                </a:lnTo>
                <a:lnTo>
                  <a:pt x="220" y="63"/>
                </a:lnTo>
                <a:lnTo>
                  <a:pt x="221" y="63"/>
                </a:lnTo>
                <a:lnTo>
                  <a:pt x="226" y="68"/>
                </a:lnTo>
                <a:lnTo>
                  <a:pt x="232" y="69"/>
                </a:lnTo>
                <a:lnTo>
                  <a:pt x="240" y="68"/>
                </a:lnTo>
                <a:lnTo>
                  <a:pt x="241" y="63"/>
                </a:lnTo>
                <a:lnTo>
                  <a:pt x="245" y="57"/>
                </a:lnTo>
                <a:lnTo>
                  <a:pt x="251" y="57"/>
                </a:lnTo>
                <a:lnTo>
                  <a:pt x="253" y="52"/>
                </a:lnTo>
                <a:lnTo>
                  <a:pt x="258" y="49"/>
                </a:lnTo>
                <a:lnTo>
                  <a:pt x="263" y="52"/>
                </a:lnTo>
                <a:lnTo>
                  <a:pt x="268" y="54"/>
                </a:lnTo>
                <a:lnTo>
                  <a:pt x="279" y="54"/>
                </a:lnTo>
                <a:lnTo>
                  <a:pt x="278" y="60"/>
                </a:lnTo>
                <a:lnTo>
                  <a:pt x="283" y="61"/>
                </a:lnTo>
                <a:lnTo>
                  <a:pt x="283" y="67"/>
                </a:lnTo>
                <a:lnTo>
                  <a:pt x="287" y="71"/>
                </a:lnTo>
                <a:lnTo>
                  <a:pt x="289" y="75"/>
                </a:lnTo>
                <a:lnTo>
                  <a:pt x="287" y="84"/>
                </a:lnTo>
                <a:lnTo>
                  <a:pt x="283" y="90"/>
                </a:lnTo>
                <a:lnTo>
                  <a:pt x="255" y="73"/>
                </a:lnTo>
                <a:lnTo>
                  <a:pt x="249" y="76"/>
                </a:lnTo>
                <a:lnTo>
                  <a:pt x="251" y="82"/>
                </a:lnTo>
                <a:lnTo>
                  <a:pt x="248" y="87"/>
                </a:lnTo>
                <a:lnTo>
                  <a:pt x="249" y="98"/>
                </a:lnTo>
                <a:lnTo>
                  <a:pt x="245" y="103"/>
                </a:lnTo>
                <a:lnTo>
                  <a:pt x="243" y="113"/>
                </a:lnTo>
                <a:lnTo>
                  <a:pt x="239" y="118"/>
                </a:lnTo>
                <a:lnTo>
                  <a:pt x="233" y="118"/>
                </a:lnTo>
                <a:lnTo>
                  <a:pt x="229" y="129"/>
                </a:lnTo>
                <a:lnTo>
                  <a:pt x="224" y="130"/>
                </a:lnTo>
                <a:lnTo>
                  <a:pt x="218" y="130"/>
                </a:lnTo>
                <a:lnTo>
                  <a:pt x="217" y="136"/>
                </a:lnTo>
                <a:lnTo>
                  <a:pt x="216" y="143"/>
                </a:lnTo>
                <a:lnTo>
                  <a:pt x="213" y="148"/>
                </a:lnTo>
                <a:lnTo>
                  <a:pt x="210" y="159"/>
                </a:lnTo>
                <a:lnTo>
                  <a:pt x="209" y="164"/>
                </a:lnTo>
                <a:lnTo>
                  <a:pt x="203" y="166"/>
                </a:lnTo>
                <a:lnTo>
                  <a:pt x="192" y="164"/>
                </a:lnTo>
                <a:lnTo>
                  <a:pt x="192" y="162"/>
                </a:lnTo>
                <a:lnTo>
                  <a:pt x="187" y="157"/>
                </a:lnTo>
                <a:lnTo>
                  <a:pt x="182" y="159"/>
                </a:lnTo>
                <a:lnTo>
                  <a:pt x="182" y="170"/>
                </a:lnTo>
                <a:lnTo>
                  <a:pt x="180" y="175"/>
                </a:lnTo>
                <a:lnTo>
                  <a:pt x="179" y="178"/>
                </a:lnTo>
                <a:lnTo>
                  <a:pt x="175" y="187"/>
                </a:lnTo>
                <a:lnTo>
                  <a:pt x="172" y="193"/>
                </a:lnTo>
                <a:lnTo>
                  <a:pt x="171" y="198"/>
                </a:lnTo>
                <a:lnTo>
                  <a:pt x="169" y="209"/>
                </a:lnTo>
                <a:lnTo>
                  <a:pt x="164" y="216"/>
                </a:lnTo>
                <a:lnTo>
                  <a:pt x="159" y="227"/>
                </a:lnTo>
                <a:lnTo>
                  <a:pt x="156" y="236"/>
                </a:lnTo>
                <a:lnTo>
                  <a:pt x="160" y="242"/>
                </a:lnTo>
                <a:lnTo>
                  <a:pt x="156" y="247"/>
                </a:lnTo>
                <a:lnTo>
                  <a:pt x="157" y="252"/>
                </a:lnTo>
                <a:lnTo>
                  <a:pt x="146" y="261"/>
                </a:lnTo>
                <a:lnTo>
                  <a:pt x="141" y="259"/>
                </a:lnTo>
                <a:lnTo>
                  <a:pt x="131" y="267"/>
                </a:lnTo>
                <a:lnTo>
                  <a:pt x="123" y="265"/>
                </a:lnTo>
                <a:lnTo>
                  <a:pt x="123" y="270"/>
                </a:lnTo>
                <a:lnTo>
                  <a:pt x="122" y="274"/>
                </a:lnTo>
                <a:lnTo>
                  <a:pt x="117" y="277"/>
                </a:lnTo>
                <a:lnTo>
                  <a:pt x="104" y="282"/>
                </a:lnTo>
                <a:lnTo>
                  <a:pt x="99" y="282"/>
                </a:lnTo>
                <a:lnTo>
                  <a:pt x="91" y="278"/>
                </a:lnTo>
                <a:lnTo>
                  <a:pt x="88" y="284"/>
                </a:lnTo>
                <a:lnTo>
                  <a:pt x="79" y="290"/>
                </a:lnTo>
                <a:lnTo>
                  <a:pt x="70" y="289"/>
                </a:lnTo>
                <a:lnTo>
                  <a:pt x="60" y="284"/>
                </a:lnTo>
                <a:lnTo>
                  <a:pt x="54" y="278"/>
                </a:lnTo>
                <a:lnTo>
                  <a:pt x="50" y="273"/>
                </a:lnTo>
                <a:lnTo>
                  <a:pt x="50" y="267"/>
                </a:lnTo>
                <a:lnTo>
                  <a:pt x="41" y="267"/>
                </a:lnTo>
                <a:lnTo>
                  <a:pt x="30" y="259"/>
                </a:lnTo>
                <a:lnTo>
                  <a:pt x="19" y="246"/>
                </a:lnTo>
                <a:lnTo>
                  <a:pt x="13" y="240"/>
                </a:lnTo>
                <a:lnTo>
                  <a:pt x="12" y="235"/>
                </a:lnTo>
                <a:lnTo>
                  <a:pt x="0" y="224"/>
                </a:lnTo>
                <a:lnTo>
                  <a:pt x="3" y="213"/>
                </a:lnTo>
                <a:lnTo>
                  <a:pt x="3" y="208"/>
                </a:lnTo>
                <a:lnTo>
                  <a:pt x="0" y="205"/>
                </a:lnTo>
                <a:lnTo>
                  <a:pt x="0" y="202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" name="Freeform 154"/>
          <p:cNvSpPr>
            <a:spLocks/>
          </p:cNvSpPr>
          <p:nvPr/>
        </p:nvSpPr>
        <p:spPr bwMode="auto">
          <a:xfrm>
            <a:off x="6983413" y="3621088"/>
            <a:ext cx="614362" cy="471487"/>
          </a:xfrm>
          <a:custGeom>
            <a:avLst/>
            <a:gdLst>
              <a:gd name="T0" fmla="*/ 2147483647 w 327"/>
              <a:gd name="T1" fmla="*/ 2147483647 h 251"/>
              <a:gd name="T2" fmla="*/ 2147483647 w 327"/>
              <a:gd name="T3" fmla="*/ 2147483647 h 251"/>
              <a:gd name="T4" fmla="*/ 2147483647 w 327"/>
              <a:gd name="T5" fmla="*/ 0 h 251"/>
              <a:gd name="T6" fmla="*/ 2147483647 w 327"/>
              <a:gd name="T7" fmla="*/ 2147483647 h 251"/>
              <a:gd name="T8" fmla="*/ 2147483647 w 327"/>
              <a:gd name="T9" fmla="*/ 2147483647 h 251"/>
              <a:gd name="T10" fmla="*/ 2147483647 w 327"/>
              <a:gd name="T11" fmla="*/ 2147483647 h 251"/>
              <a:gd name="T12" fmla="*/ 2147483647 w 327"/>
              <a:gd name="T13" fmla="*/ 2147483647 h 251"/>
              <a:gd name="T14" fmla="*/ 2147483647 w 327"/>
              <a:gd name="T15" fmla="*/ 2147483647 h 251"/>
              <a:gd name="T16" fmla="*/ 2147483647 w 327"/>
              <a:gd name="T17" fmla="*/ 2147483647 h 251"/>
              <a:gd name="T18" fmla="*/ 2147483647 w 327"/>
              <a:gd name="T19" fmla="*/ 2147483647 h 251"/>
              <a:gd name="T20" fmla="*/ 2147483647 w 327"/>
              <a:gd name="T21" fmla="*/ 2147483647 h 251"/>
              <a:gd name="T22" fmla="*/ 2147483647 w 327"/>
              <a:gd name="T23" fmla="*/ 2147483647 h 251"/>
              <a:gd name="T24" fmla="*/ 2147483647 w 327"/>
              <a:gd name="T25" fmla="*/ 2147483647 h 251"/>
              <a:gd name="T26" fmla="*/ 2147483647 w 327"/>
              <a:gd name="T27" fmla="*/ 2147483647 h 251"/>
              <a:gd name="T28" fmla="*/ 2147483647 w 327"/>
              <a:gd name="T29" fmla="*/ 2147483647 h 251"/>
              <a:gd name="T30" fmla="*/ 2147483647 w 327"/>
              <a:gd name="T31" fmla="*/ 2147483647 h 251"/>
              <a:gd name="T32" fmla="*/ 2147483647 w 327"/>
              <a:gd name="T33" fmla="*/ 2147483647 h 251"/>
              <a:gd name="T34" fmla="*/ 2147483647 w 327"/>
              <a:gd name="T35" fmla="*/ 2147483647 h 251"/>
              <a:gd name="T36" fmla="*/ 2147483647 w 327"/>
              <a:gd name="T37" fmla="*/ 2147483647 h 251"/>
              <a:gd name="T38" fmla="*/ 2147483647 w 327"/>
              <a:gd name="T39" fmla="*/ 2147483647 h 251"/>
              <a:gd name="T40" fmla="*/ 2147483647 w 327"/>
              <a:gd name="T41" fmla="*/ 2147483647 h 251"/>
              <a:gd name="T42" fmla="*/ 2147483647 w 327"/>
              <a:gd name="T43" fmla="*/ 2147483647 h 251"/>
              <a:gd name="T44" fmla="*/ 2147483647 w 327"/>
              <a:gd name="T45" fmla="*/ 2147483647 h 251"/>
              <a:gd name="T46" fmla="*/ 2147483647 w 327"/>
              <a:gd name="T47" fmla="*/ 2147483647 h 251"/>
              <a:gd name="T48" fmla="*/ 2147483647 w 327"/>
              <a:gd name="T49" fmla="*/ 2147483647 h 251"/>
              <a:gd name="T50" fmla="*/ 2147483647 w 327"/>
              <a:gd name="T51" fmla="*/ 2147483647 h 251"/>
              <a:gd name="T52" fmla="*/ 2147483647 w 327"/>
              <a:gd name="T53" fmla="*/ 2147483647 h 251"/>
              <a:gd name="T54" fmla="*/ 2147483647 w 327"/>
              <a:gd name="T55" fmla="*/ 2147483647 h 251"/>
              <a:gd name="T56" fmla="*/ 2147483647 w 327"/>
              <a:gd name="T57" fmla="*/ 2147483647 h 251"/>
              <a:gd name="T58" fmla="*/ 2147483647 w 327"/>
              <a:gd name="T59" fmla="*/ 2147483647 h 251"/>
              <a:gd name="T60" fmla="*/ 2147483647 w 327"/>
              <a:gd name="T61" fmla="*/ 2147483647 h 251"/>
              <a:gd name="T62" fmla="*/ 2147483647 w 327"/>
              <a:gd name="T63" fmla="*/ 2147483647 h 251"/>
              <a:gd name="T64" fmla="*/ 2147483647 w 327"/>
              <a:gd name="T65" fmla="*/ 2147483647 h 251"/>
              <a:gd name="T66" fmla="*/ 2147483647 w 327"/>
              <a:gd name="T67" fmla="*/ 2147483647 h 251"/>
              <a:gd name="T68" fmla="*/ 2147483647 w 327"/>
              <a:gd name="T69" fmla="*/ 2147483647 h 251"/>
              <a:gd name="T70" fmla="*/ 2147483647 w 327"/>
              <a:gd name="T71" fmla="*/ 2147483647 h 251"/>
              <a:gd name="T72" fmla="*/ 2147483647 w 327"/>
              <a:gd name="T73" fmla="*/ 2147483647 h 251"/>
              <a:gd name="T74" fmla="*/ 2147483647 w 327"/>
              <a:gd name="T75" fmla="*/ 2147483647 h 251"/>
              <a:gd name="T76" fmla="*/ 2147483647 w 327"/>
              <a:gd name="T77" fmla="*/ 2147483647 h 251"/>
              <a:gd name="T78" fmla="*/ 2147483647 w 327"/>
              <a:gd name="T79" fmla="*/ 2147483647 h 251"/>
              <a:gd name="T80" fmla="*/ 2147483647 w 327"/>
              <a:gd name="T81" fmla="*/ 2147483647 h 251"/>
              <a:gd name="T82" fmla="*/ 2147483647 w 327"/>
              <a:gd name="T83" fmla="*/ 2147483647 h 251"/>
              <a:gd name="T84" fmla="*/ 2147483647 w 327"/>
              <a:gd name="T85" fmla="*/ 2147483647 h 25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327"/>
              <a:gd name="T130" fmla="*/ 0 h 251"/>
              <a:gd name="T131" fmla="*/ 327 w 327"/>
              <a:gd name="T132" fmla="*/ 251 h 25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327" h="251">
                <a:moveTo>
                  <a:pt x="12" y="33"/>
                </a:moveTo>
                <a:lnTo>
                  <a:pt x="30" y="25"/>
                </a:lnTo>
                <a:lnTo>
                  <a:pt x="35" y="23"/>
                </a:lnTo>
                <a:lnTo>
                  <a:pt x="43" y="16"/>
                </a:lnTo>
                <a:lnTo>
                  <a:pt x="54" y="12"/>
                </a:lnTo>
                <a:lnTo>
                  <a:pt x="58" y="10"/>
                </a:lnTo>
                <a:lnTo>
                  <a:pt x="64" y="8"/>
                </a:lnTo>
                <a:lnTo>
                  <a:pt x="123" y="1"/>
                </a:lnTo>
                <a:lnTo>
                  <a:pt x="145" y="0"/>
                </a:lnTo>
                <a:lnTo>
                  <a:pt x="150" y="6"/>
                </a:lnTo>
                <a:lnTo>
                  <a:pt x="154" y="3"/>
                </a:lnTo>
                <a:lnTo>
                  <a:pt x="164" y="11"/>
                </a:lnTo>
                <a:lnTo>
                  <a:pt x="165" y="16"/>
                </a:lnTo>
                <a:lnTo>
                  <a:pt x="167" y="22"/>
                </a:lnTo>
                <a:lnTo>
                  <a:pt x="168" y="23"/>
                </a:lnTo>
                <a:lnTo>
                  <a:pt x="241" y="12"/>
                </a:lnTo>
                <a:lnTo>
                  <a:pt x="325" y="71"/>
                </a:lnTo>
                <a:lnTo>
                  <a:pt x="327" y="73"/>
                </a:lnTo>
                <a:lnTo>
                  <a:pt x="327" y="76"/>
                </a:lnTo>
                <a:lnTo>
                  <a:pt x="323" y="79"/>
                </a:lnTo>
                <a:lnTo>
                  <a:pt x="310" y="91"/>
                </a:lnTo>
                <a:lnTo>
                  <a:pt x="300" y="113"/>
                </a:lnTo>
                <a:lnTo>
                  <a:pt x="297" y="118"/>
                </a:lnTo>
                <a:lnTo>
                  <a:pt x="297" y="134"/>
                </a:lnTo>
                <a:lnTo>
                  <a:pt x="294" y="130"/>
                </a:lnTo>
                <a:lnTo>
                  <a:pt x="290" y="128"/>
                </a:lnTo>
                <a:lnTo>
                  <a:pt x="293" y="117"/>
                </a:lnTo>
                <a:lnTo>
                  <a:pt x="291" y="118"/>
                </a:lnTo>
                <a:lnTo>
                  <a:pt x="289" y="124"/>
                </a:lnTo>
                <a:lnTo>
                  <a:pt x="287" y="130"/>
                </a:lnTo>
                <a:lnTo>
                  <a:pt x="293" y="133"/>
                </a:lnTo>
                <a:lnTo>
                  <a:pt x="297" y="138"/>
                </a:lnTo>
                <a:lnTo>
                  <a:pt x="293" y="144"/>
                </a:lnTo>
                <a:lnTo>
                  <a:pt x="287" y="142"/>
                </a:lnTo>
                <a:lnTo>
                  <a:pt x="291" y="144"/>
                </a:lnTo>
                <a:lnTo>
                  <a:pt x="287" y="149"/>
                </a:lnTo>
                <a:lnTo>
                  <a:pt x="286" y="155"/>
                </a:lnTo>
                <a:lnTo>
                  <a:pt x="281" y="156"/>
                </a:lnTo>
                <a:lnTo>
                  <a:pt x="275" y="155"/>
                </a:lnTo>
                <a:lnTo>
                  <a:pt x="272" y="160"/>
                </a:lnTo>
                <a:lnTo>
                  <a:pt x="274" y="166"/>
                </a:lnTo>
                <a:lnTo>
                  <a:pt x="270" y="168"/>
                </a:lnTo>
                <a:lnTo>
                  <a:pt x="267" y="172"/>
                </a:lnTo>
                <a:lnTo>
                  <a:pt x="263" y="178"/>
                </a:lnTo>
                <a:lnTo>
                  <a:pt x="257" y="179"/>
                </a:lnTo>
                <a:lnTo>
                  <a:pt x="256" y="174"/>
                </a:lnTo>
                <a:lnTo>
                  <a:pt x="251" y="174"/>
                </a:lnTo>
                <a:lnTo>
                  <a:pt x="253" y="182"/>
                </a:lnTo>
                <a:lnTo>
                  <a:pt x="257" y="183"/>
                </a:lnTo>
                <a:lnTo>
                  <a:pt x="256" y="189"/>
                </a:lnTo>
                <a:lnTo>
                  <a:pt x="251" y="191"/>
                </a:lnTo>
                <a:lnTo>
                  <a:pt x="251" y="194"/>
                </a:lnTo>
                <a:lnTo>
                  <a:pt x="245" y="195"/>
                </a:lnTo>
                <a:lnTo>
                  <a:pt x="240" y="199"/>
                </a:lnTo>
                <a:lnTo>
                  <a:pt x="234" y="198"/>
                </a:lnTo>
                <a:lnTo>
                  <a:pt x="239" y="199"/>
                </a:lnTo>
                <a:lnTo>
                  <a:pt x="233" y="205"/>
                </a:lnTo>
                <a:lnTo>
                  <a:pt x="228" y="206"/>
                </a:lnTo>
                <a:lnTo>
                  <a:pt x="224" y="208"/>
                </a:lnTo>
                <a:lnTo>
                  <a:pt x="217" y="206"/>
                </a:lnTo>
                <a:lnTo>
                  <a:pt x="206" y="212"/>
                </a:lnTo>
                <a:lnTo>
                  <a:pt x="210" y="210"/>
                </a:lnTo>
                <a:lnTo>
                  <a:pt x="215" y="213"/>
                </a:lnTo>
                <a:lnTo>
                  <a:pt x="221" y="213"/>
                </a:lnTo>
                <a:lnTo>
                  <a:pt x="224" y="216"/>
                </a:lnTo>
                <a:lnTo>
                  <a:pt x="220" y="221"/>
                </a:lnTo>
                <a:lnTo>
                  <a:pt x="225" y="216"/>
                </a:lnTo>
                <a:lnTo>
                  <a:pt x="222" y="224"/>
                </a:lnTo>
                <a:lnTo>
                  <a:pt x="217" y="228"/>
                </a:lnTo>
                <a:lnTo>
                  <a:pt x="211" y="225"/>
                </a:lnTo>
                <a:lnTo>
                  <a:pt x="209" y="216"/>
                </a:lnTo>
                <a:lnTo>
                  <a:pt x="207" y="227"/>
                </a:lnTo>
                <a:lnTo>
                  <a:pt x="202" y="221"/>
                </a:lnTo>
                <a:lnTo>
                  <a:pt x="201" y="217"/>
                </a:lnTo>
                <a:lnTo>
                  <a:pt x="196" y="213"/>
                </a:lnTo>
                <a:lnTo>
                  <a:pt x="201" y="223"/>
                </a:lnTo>
                <a:lnTo>
                  <a:pt x="202" y="228"/>
                </a:lnTo>
                <a:lnTo>
                  <a:pt x="205" y="232"/>
                </a:lnTo>
                <a:lnTo>
                  <a:pt x="210" y="236"/>
                </a:lnTo>
                <a:lnTo>
                  <a:pt x="206" y="240"/>
                </a:lnTo>
                <a:lnTo>
                  <a:pt x="203" y="241"/>
                </a:lnTo>
                <a:lnTo>
                  <a:pt x="203" y="236"/>
                </a:lnTo>
                <a:lnTo>
                  <a:pt x="201" y="241"/>
                </a:lnTo>
                <a:lnTo>
                  <a:pt x="199" y="251"/>
                </a:lnTo>
                <a:lnTo>
                  <a:pt x="196" y="251"/>
                </a:lnTo>
                <a:lnTo>
                  <a:pt x="194" y="250"/>
                </a:lnTo>
                <a:lnTo>
                  <a:pt x="183" y="247"/>
                </a:lnTo>
                <a:lnTo>
                  <a:pt x="179" y="243"/>
                </a:lnTo>
                <a:lnTo>
                  <a:pt x="179" y="237"/>
                </a:lnTo>
                <a:lnTo>
                  <a:pt x="179" y="232"/>
                </a:lnTo>
                <a:lnTo>
                  <a:pt x="175" y="227"/>
                </a:lnTo>
                <a:lnTo>
                  <a:pt x="172" y="221"/>
                </a:lnTo>
                <a:lnTo>
                  <a:pt x="168" y="216"/>
                </a:lnTo>
                <a:lnTo>
                  <a:pt x="161" y="213"/>
                </a:lnTo>
                <a:lnTo>
                  <a:pt x="156" y="209"/>
                </a:lnTo>
                <a:lnTo>
                  <a:pt x="154" y="204"/>
                </a:lnTo>
                <a:lnTo>
                  <a:pt x="154" y="198"/>
                </a:lnTo>
                <a:lnTo>
                  <a:pt x="152" y="193"/>
                </a:lnTo>
                <a:lnTo>
                  <a:pt x="145" y="185"/>
                </a:lnTo>
                <a:lnTo>
                  <a:pt x="145" y="180"/>
                </a:lnTo>
                <a:lnTo>
                  <a:pt x="134" y="174"/>
                </a:lnTo>
                <a:lnTo>
                  <a:pt x="129" y="172"/>
                </a:lnTo>
                <a:lnTo>
                  <a:pt x="123" y="167"/>
                </a:lnTo>
                <a:lnTo>
                  <a:pt x="123" y="166"/>
                </a:lnTo>
                <a:lnTo>
                  <a:pt x="118" y="164"/>
                </a:lnTo>
                <a:lnTo>
                  <a:pt x="118" y="159"/>
                </a:lnTo>
                <a:lnTo>
                  <a:pt x="111" y="156"/>
                </a:lnTo>
                <a:lnTo>
                  <a:pt x="110" y="151"/>
                </a:lnTo>
                <a:lnTo>
                  <a:pt x="110" y="147"/>
                </a:lnTo>
                <a:lnTo>
                  <a:pt x="106" y="144"/>
                </a:lnTo>
                <a:lnTo>
                  <a:pt x="97" y="138"/>
                </a:lnTo>
                <a:lnTo>
                  <a:pt x="92" y="137"/>
                </a:lnTo>
                <a:lnTo>
                  <a:pt x="89" y="134"/>
                </a:lnTo>
                <a:lnTo>
                  <a:pt x="85" y="129"/>
                </a:lnTo>
                <a:lnTo>
                  <a:pt x="80" y="122"/>
                </a:lnTo>
                <a:lnTo>
                  <a:pt x="70" y="118"/>
                </a:lnTo>
                <a:lnTo>
                  <a:pt x="59" y="111"/>
                </a:lnTo>
                <a:lnTo>
                  <a:pt x="46" y="94"/>
                </a:lnTo>
                <a:lnTo>
                  <a:pt x="45" y="88"/>
                </a:lnTo>
                <a:lnTo>
                  <a:pt x="39" y="83"/>
                </a:lnTo>
                <a:lnTo>
                  <a:pt x="36" y="77"/>
                </a:lnTo>
                <a:lnTo>
                  <a:pt x="31" y="73"/>
                </a:lnTo>
                <a:lnTo>
                  <a:pt x="23" y="75"/>
                </a:lnTo>
                <a:lnTo>
                  <a:pt x="13" y="67"/>
                </a:lnTo>
                <a:lnTo>
                  <a:pt x="8" y="65"/>
                </a:lnTo>
                <a:lnTo>
                  <a:pt x="3" y="62"/>
                </a:lnTo>
                <a:lnTo>
                  <a:pt x="0" y="57"/>
                </a:lnTo>
                <a:lnTo>
                  <a:pt x="1" y="52"/>
                </a:lnTo>
                <a:lnTo>
                  <a:pt x="12" y="37"/>
                </a:lnTo>
                <a:lnTo>
                  <a:pt x="12" y="33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" name="Freeform 157"/>
          <p:cNvSpPr>
            <a:spLocks/>
          </p:cNvSpPr>
          <p:nvPr/>
        </p:nvSpPr>
        <p:spPr bwMode="auto">
          <a:xfrm>
            <a:off x="7142163" y="2446338"/>
            <a:ext cx="706437" cy="465137"/>
          </a:xfrm>
          <a:custGeom>
            <a:avLst/>
            <a:gdLst>
              <a:gd name="T0" fmla="*/ 2147483647 w 377"/>
              <a:gd name="T1" fmla="*/ 2147483647 h 247"/>
              <a:gd name="T2" fmla="*/ 2147483647 w 377"/>
              <a:gd name="T3" fmla="*/ 2147483647 h 247"/>
              <a:gd name="T4" fmla="*/ 2147483647 w 377"/>
              <a:gd name="T5" fmla="*/ 2147483647 h 247"/>
              <a:gd name="T6" fmla="*/ 2147483647 w 377"/>
              <a:gd name="T7" fmla="*/ 2147483647 h 247"/>
              <a:gd name="T8" fmla="*/ 2147483647 w 377"/>
              <a:gd name="T9" fmla="*/ 2147483647 h 247"/>
              <a:gd name="T10" fmla="*/ 2147483647 w 377"/>
              <a:gd name="T11" fmla="*/ 0 h 247"/>
              <a:gd name="T12" fmla="*/ 2147483647 w 377"/>
              <a:gd name="T13" fmla="*/ 2147483647 h 247"/>
              <a:gd name="T14" fmla="*/ 2147483647 w 377"/>
              <a:gd name="T15" fmla="*/ 2147483647 h 247"/>
              <a:gd name="T16" fmla="*/ 2147483647 w 377"/>
              <a:gd name="T17" fmla="*/ 2147483647 h 247"/>
              <a:gd name="T18" fmla="*/ 2147483647 w 377"/>
              <a:gd name="T19" fmla="*/ 2147483647 h 247"/>
              <a:gd name="T20" fmla="*/ 2147483647 w 377"/>
              <a:gd name="T21" fmla="*/ 2147483647 h 247"/>
              <a:gd name="T22" fmla="*/ 2147483647 w 377"/>
              <a:gd name="T23" fmla="*/ 2147483647 h 247"/>
              <a:gd name="T24" fmla="*/ 2147483647 w 377"/>
              <a:gd name="T25" fmla="*/ 2147483647 h 247"/>
              <a:gd name="T26" fmla="*/ 2147483647 w 377"/>
              <a:gd name="T27" fmla="*/ 2147483647 h 247"/>
              <a:gd name="T28" fmla="*/ 2147483647 w 377"/>
              <a:gd name="T29" fmla="*/ 2147483647 h 247"/>
              <a:gd name="T30" fmla="*/ 2147483647 w 377"/>
              <a:gd name="T31" fmla="*/ 2147483647 h 247"/>
              <a:gd name="T32" fmla="*/ 2147483647 w 377"/>
              <a:gd name="T33" fmla="*/ 2147483647 h 247"/>
              <a:gd name="T34" fmla="*/ 2147483647 w 377"/>
              <a:gd name="T35" fmla="*/ 2147483647 h 247"/>
              <a:gd name="T36" fmla="*/ 2147483647 w 377"/>
              <a:gd name="T37" fmla="*/ 2147483647 h 247"/>
              <a:gd name="T38" fmla="*/ 2147483647 w 377"/>
              <a:gd name="T39" fmla="*/ 2147483647 h 247"/>
              <a:gd name="T40" fmla="*/ 2147483647 w 377"/>
              <a:gd name="T41" fmla="*/ 2147483647 h 247"/>
              <a:gd name="T42" fmla="*/ 2147483647 w 377"/>
              <a:gd name="T43" fmla="*/ 2147483647 h 247"/>
              <a:gd name="T44" fmla="*/ 2147483647 w 377"/>
              <a:gd name="T45" fmla="*/ 2147483647 h 247"/>
              <a:gd name="T46" fmla="*/ 2147483647 w 377"/>
              <a:gd name="T47" fmla="*/ 2147483647 h 247"/>
              <a:gd name="T48" fmla="*/ 2147483647 w 377"/>
              <a:gd name="T49" fmla="*/ 2147483647 h 247"/>
              <a:gd name="T50" fmla="*/ 2147483647 w 377"/>
              <a:gd name="T51" fmla="*/ 2147483647 h 247"/>
              <a:gd name="T52" fmla="*/ 2147483647 w 377"/>
              <a:gd name="T53" fmla="*/ 2147483647 h 247"/>
              <a:gd name="T54" fmla="*/ 2147483647 w 377"/>
              <a:gd name="T55" fmla="*/ 2147483647 h 247"/>
              <a:gd name="T56" fmla="*/ 2147483647 w 377"/>
              <a:gd name="T57" fmla="*/ 2147483647 h 247"/>
              <a:gd name="T58" fmla="*/ 2147483647 w 377"/>
              <a:gd name="T59" fmla="*/ 2147483647 h 247"/>
              <a:gd name="T60" fmla="*/ 2147483647 w 377"/>
              <a:gd name="T61" fmla="*/ 2147483647 h 247"/>
              <a:gd name="T62" fmla="*/ 0 w 377"/>
              <a:gd name="T63" fmla="*/ 2147483647 h 24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377"/>
              <a:gd name="T97" fmla="*/ 0 h 247"/>
              <a:gd name="T98" fmla="*/ 377 w 377"/>
              <a:gd name="T99" fmla="*/ 247 h 24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377" h="247">
                <a:moveTo>
                  <a:pt x="0" y="62"/>
                </a:moveTo>
                <a:lnTo>
                  <a:pt x="7" y="58"/>
                </a:lnTo>
                <a:lnTo>
                  <a:pt x="18" y="50"/>
                </a:lnTo>
                <a:lnTo>
                  <a:pt x="23" y="45"/>
                </a:lnTo>
                <a:lnTo>
                  <a:pt x="23" y="46"/>
                </a:lnTo>
                <a:lnTo>
                  <a:pt x="41" y="32"/>
                </a:lnTo>
                <a:lnTo>
                  <a:pt x="42" y="34"/>
                </a:lnTo>
                <a:lnTo>
                  <a:pt x="45" y="53"/>
                </a:lnTo>
                <a:lnTo>
                  <a:pt x="93" y="45"/>
                </a:lnTo>
                <a:lnTo>
                  <a:pt x="168" y="30"/>
                </a:lnTo>
                <a:lnTo>
                  <a:pt x="251" y="12"/>
                </a:lnTo>
                <a:lnTo>
                  <a:pt x="306" y="0"/>
                </a:lnTo>
                <a:lnTo>
                  <a:pt x="308" y="1"/>
                </a:lnTo>
                <a:lnTo>
                  <a:pt x="313" y="3"/>
                </a:lnTo>
                <a:lnTo>
                  <a:pt x="315" y="8"/>
                </a:lnTo>
                <a:lnTo>
                  <a:pt x="320" y="7"/>
                </a:lnTo>
                <a:lnTo>
                  <a:pt x="325" y="12"/>
                </a:lnTo>
                <a:lnTo>
                  <a:pt x="331" y="23"/>
                </a:lnTo>
                <a:lnTo>
                  <a:pt x="332" y="28"/>
                </a:lnTo>
                <a:lnTo>
                  <a:pt x="336" y="34"/>
                </a:lnTo>
                <a:lnTo>
                  <a:pt x="346" y="38"/>
                </a:lnTo>
                <a:lnTo>
                  <a:pt x="351" y="38"/>
                </a:lnTo>
                <a:lnTo>
                  <a:pt x="357" y="41"/>
                </a:lnTo>
                <a:lnTo>
                  <a:pt x="357" y="43"/>
                </a:lnTo>
                <a:lnTo>
                  <a:pt x="351" y="49"/>
                </a:lnTo>
                <a:lnTo>
                  <a:pt x="350" y="54"/>
                </a:lnTo>
                <a:lnTo>
                  <a:pt x="350" y="60"/>
                </a:lnTo>
                <a:lnTo>
                  <a:pt x="343" y="73"/>
                </a:lnTo>
                <a:lnTo>
                  <a:pt x="339" y="79"/>
                </a:lnTo>
                <a:lnTo>
                  <a:pt x="340" y="83"/>
                </a:lnTo>
                <a:lnTo>
                  <a:pt x="342" y="83"/>
                </a:lnTo>
                <a:lnTo>
                  <a:pt x="344" y="88"/>
                </a:lnTo>
                <a:lnTo>
                  <a:pt x="343" y="93"/>
                </a:lnTo>
                <a:lnTo>
                  <a:pt x="339" y="98"/>
                </a:lnTo>
                <a:lnTo>
                  <a:pt x="340" y="107"/>
                </a:lnTo>
                <a:lnTo>
                  <a:pt x="346" y="112"/>
                </a:lnTo>
                <a:lnTo>
                  <a:pt x="351" y="114"/>
                </a:lnTo>
                <a:lnTo>
                  <a:pt x="353" y="119"/>
                </a:lnTo>
                <a:lnTo>
                  <a:pt x="357" y="123"/>
                </a:lnTo>
                <a:lnTo>
                  <a:pt x="361" y="123"/>
                </a:lnTo>
                <a:lnTo>
                  <a:pt x="365" y="129"/>
                </a:lnTo>
                <a:lnTo>
                  <a:pt x="377" y="138"/>
                </a:lnTo>
                <a:lnTo>
                  <a:pt x="374" y="144"/>
                </a:lnTo>
                <a:lnTo>
                  <a:pt x="367" y="149"/>
                </a:lnTo>
                <a:lnTo>
                  <a:pt x="365" y="155"/>
                </a:lnTo>
                <a:lnTo>
                  <a:pt x="362" y="155"/>
                </a:lnTo>
                <a:lnTo>
                  <a:pt x="362" y="156"/>
                </a:lnTo>
                <a:lnTo>
                  <a:pt x="358" y="160"/>
                </a:lnTo>
                <a:lnTo>
                  <a:pt x="358" y="165"/>
                </a:lnTo>
                <a:lnTo>
                  <a:pt x="353" y="169"/>
                </a:lnTo>
                <a:lnTo>
                  <a:pt x="348" y="171"/>
                </a:lnTo>
                <a:lnTo>
                  <a:pt x="343" y="178"/>
                </a:lnTo>
                <a:lnTo>
                  <a:pt x="340" y="175"/>
                </a:lnTo>
                <a:lnTo>
                  <a:pt x="336" y="175"/>
                </a:lnTo>
                <a:lnTo>
                  <a:pt x="332" y="176"/>
                </a:lnTo>
                <a:lnTo>
                  <a:pt x="327" y="179"/>
                </a:lnTo>
                <a:lnTo>
                  <a:pt x="324" y="184"/>
                </a:lnTo>
                <a:lnTo>
                  <a:pt x="323" y="190"/>
                </a:lnTo>
                <a:lnTo>
                  <a:pt x="202" y="216"/>
                </a:lnTo>
                <a:lnTo>
                  <a:pt x="96" y="235"/>
                </a:lnTo>
                <a:lnTo>
                  <a:pt x="31" y="247"/>
                </a:lnTo>
                <a:lnTo>
                  <a:pt x="19" y="172"/>
                </a:lnTo>
                <a:lnTo>
                  <a:pt x="0" y="66"/>
                </a:lnTo>
                <a:lnTo>
                  <a:pt x="0" y="62"/>
                </a:lnTo>
              </a:path>
            </a:pathLst>
          </a:custGeom>
          <a:noFill/>
          <a:ln w="4763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" name="Freeform 158"/>
          <p:cNvSpPr>
            <a:spLocks/>
          </p:cNvSpPr>
          <p:nvPr/>
        </p:nvSpPr>
        <p:spPr bwMode="auto">
          <a:xfrm>
            <a:off x="7748588" y="2776538"/>
            <a:ext cx="128587" cy="215900"/>
          </a:xfrm>
          <a:custGeom>
            <a:avLst/>
            <a:gdLst>
              <a:gd name="T0" fmla="*/ 0 w 69"/>
              <a:gd name="T1" fmla="*/ 2147483647 h 115"/>
              <a:gd name="T2" fmla="*/ 2147483647 w 69"/>
              <a:gd name="T3" fmla="*/ 2147483647 h 115"/>
              <a:gd name="T4" fmla="*/ 2147483647 w 69"/>
              <a:gd name="T5" fmla="*/ 2147483647 h 115"/>
              <a:gd name="T6" fmla="*/ 2147483647 w 69"/>
              <a:gd name="T7" fmla="*/ 2147483647 h 115"/>
              <a:gd name="T8" fmla="*/ 2147483647 w 69"/>
              <a:gd name="T9" fmla="*/ 0 h 115"/>
              <a:gd name="T10" fmla="*/ 2147483647 w 69"/>
              <a:gd name="T11" fmla="*/ 0 h 115"/>
              <a:gd name="T12" fmla="*/ 2147483647 w 69"/>
              <a:gd name="T13" fmla="*/ 2147483647 h 115"/>
              <a:gd name="T14" fmla="*/ 2147483647 w 69"/>
              <a:gd name="T15" fmla="*/ 2147483647 h 115"/>
              <a:gd name="T16" fmla="*/ 2147483647 w 69"/>
              <a:gd name="T17" fmla="*/ 2147483647 h 115"/>
              <a:gd name="T18" fmla="*/ 2147483647 w 69"/>
              <a:gd name="T19" fmla="*/ 2147483647 h 115"/>
              <a:gd name="T20" fmla="*/ 2147483647 w 69"/>
              <a:gd name="T21" fmla="*/ 2147483647 h 115"/>
              <a:gd name="T22" fmla="*/ 2147483647 w 69"/>
              <a:gd name="T23" fmla="*/ 2147483647 h 115"/>
              <a:gd name="T24" fmla="*/ 2147483647 w 69"/>
              <a:gd name="T25" fmla="*/ 2147483647 h 115"/>
              <a:gd name="T26" fmla="*/ 2147483647 w 69"/>
              <a:gd name="T27" fmla="*/ 2147483647 h 115"/>
              <a:gd name="T28" fmla="*/ 2147483647 w 69"/>
              <a:gd name="T29" fmla="*/ 2147483647 h 115"/>
              <a:gd name="T30" fmla="*/ 2147483647 w 69"/>
              <a:gd name="T31" fmla="*/ 2147483647 h 115"/>
              <a:gd name="T32" fmla="*/ 2147483647 w 69"/>
              <a:gd name="T33" fmla="*/ 2147483647 h 115"/>
              <a:gd name="T34" fmla="*/ 2147483647 w 69"/>
              <a:gd name="T35" fmla="*/ 2147483647 h 115"/>
              <a:gd name="T36" fmla="*/ 2147483647 w 69"/>
              <a:gd name="T37" fmla="*/ 2147483647 h 115"/>
              <a:gd name="T38" fmla="*/ 2147483647 w 69"/>
              <a:gd name="T39" fmla="*/ 2147483647 h 115"/>
              <a:gd name="T40" fmla="*/ 2147483647 w 69"/>
              <a:gd name="T41" fmla="*/ 2147483647 h 115"/>
              <a:gd name="T42" fmla="*/ 2147483647 w 69"/>
              <a:gd name="T43" fmla="*/ 2147483647 h 115"/>
              <a:gd name="T44" fmla="*/ 2147483647 w 69"/>
              <a:gd name="T45" fmla="*/ 2147483647 h 115"/>
              <a:gd name="T46" fmla="*/ 2147483647 w 69"/>
              <a:gd name="T47" fmla="*/ 2147483647 h 115"/>
              <a:gd name="T48" fmla="*/ 2147483647 w 69"/>
              <a:gd name="T49" fmla="*/ 2147483647 h 115"/>
              <a:gd name="T50" fmla="*/ 2147483647 w 69"/>
              <a:gd name="T51" fmla="*/ 2147483647 h 115"/>
              <a:gd name="T52" fmla="*/ 2147483647 w 69"/>
              <a:gd name="T53" fmla="*/ 2147483647 h 115"/>
              <a:gd name="T54" fmla="*/ 2147483647 w 69"/>
              <a:gd name="T55" fmla="*/ 2147483647 h 115"/>
              <a:gd name="T56" fmla="*/ 2147483647 w 69"/>
              <a:gd name="T57" fmla="*/ 2147483647 h 115"/>
              <a:gd name="T58" fmla="*/ 2147483647 w 69"/>
              <a:gd name="T59" fmla="*/ 2147483647 h 115"/>
              <a:gd name="T60" fmla="*/ 2147483647 w 69"/>
              <a:gd name="T61" fmla="*/ 2147483647 h 115"/>
              <a:gd name="T62" fmla="*/ 2147483647 w 69"/>
              <a:gd name="T63" fmla="*/ 2147483647 h 115"/>
              <a:gd name="T64" fmla="*/ 2147483647 w 69"/>
              <a:gd name="T65" fmla="*/ 2147483647 h 115"/>
              <a:gd name="T66" fmla="*/ 2147483647 w 69"/>
              <a:gd name="T67" fmla="*/ 2147483647 h 115"/>
              <a:gd name="T68" fmla="*/ 2147483647 w 69"/>
              <a:gd name="T69" fmla="*/ 2147483647 h 115"/>
              <a:gd name="T70" fmla="*/ 2147483647 w 69"/>
              <a:gd name="T71" fmla="*/ 2147483647 h 115"/>
              <a:gd name="T72" fmla="*/ 0 w 69"/>
              <a:gd name="T73" fmla="*/ 2147483647 h 115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69"/>
              <a:gd name="T112" fmla="*/ 0 h 115"/>
              <a:gd name="T113" fmla="*/ 69 w 69"/>
              <a:gd name="T114" fmla="*/ 115 h 115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69" h="115">
                <a:moveTo>
                  <a:pt x="0" y="15"/>
                </a:moveTo>
                <a:lnTo>
                  <a:pt x="1" y="9"/>
                </a:lnTo>
                <a:lnTo>
                  <a:pt x="4" y="4"/>
                </a:lnTo>
                <a:lnTo>
                  <a:pt x="9" y="1"/>
                </a:lnTo>
                <a:lnTo>
                  <a:pt x="13" y="0"/>
                </a:lnTo>
                <a:lnTo>
                  <a:pt x="17" y="0"/>
                </a:lnTo>
                <a:lnTo>
                  <a:pt x="20" y="3"/>
                </a:lnTo>
                <a:lnTo>
                  <a:pt x="17" y="4"/>
                </a:lnTo>
                <a:lnTo>
                  <a:pt x="17" y="9"/>
                </a:lnTo>
                <a:lnTo>
                  <a:pt x="15" y="15"/>
                </a:lnTo>
                <a:lnTo>
                  <a:pt x="12" y="19"/>
                </a:lnTo>
                <a:lnTo>
                  <a:pt x="16" y="24"/>
                </a:lnTo>
                <a:lnTo>
                  <a:pt x="16" y="28"/>
                </a:lnTo>
                <a:lnTo>
                  <a:pt x="19" y="34"/>
                </a:lnTo>
                <a:lnTo>
                  <a:pt x="23" y="39"/>
                </a:lnTo>
                <a:lnTo>
                  <a:pt x="28" y="43"/>
                </a:lnTo>
                <a:lnTo>
                  <a:pt x="32" y="47"/>
                </a:lnTo>
                <a:lnTo>
                  <a:pt x="32" y="54"/>
                </a:lnTo>
                <a:lnTo>
                  <a:pt x="35" y="62"/>
                </a:lnTo>
                <a:lnTo>
                  <a:pt x="42" y="66"/>
                </a:lnTo>
                <a:lnTo>
                  <a:pt x="43" y="72"/>
                </a:lnTo>
                <a:lnTo>
                  <a:pt x="53" y="80"/>
                </a:lnTo>
                <a:lnTo>
                  <a:pt x="59" y="79"/>
                </a:lnTo>
                <a:lnTo>
                  <a:pt x="61" y="81"/>
                </a:lnTo>
                <a:lnTo>
                  <a:pt x="59" y="87"/>
                </a:lnTo>
                <a:lnTo>
                  <a:pt x="59" y="92"/>
                </a:lnTo>
                <a:lnTo>
                  <a:pt x="61" y="92"/>
                </a:lnTo>
                <a:lnTo>
                  <a:pt x="57" y="98"/>
                </a:lnTo>
                <a:lnTo>
                  <a:pt x="59" y="96"/>
                </a:lnTo>
                <a:lnTo>
                  <a:pt x="65" y="95"/>
                </a:lnTo>
                <a:lnTo>
                  <a:pt x="69" y="106"/>
                </a:lnTo>
                <a:lnTo>
                  <a:pt x="68" y="106"/>
                </a:lnTo>
                <a:lnTo>
                  <a:pt x="65" y="107"/>
                </a:lnTo>
                <a:lnTo>
                  <a:pt x="28" y="115"/>
                </a:lnTo>
                <a:lnTo>
                  <a:pt x="25" y="110"/>
                </a:lnTo>
                <a:lnTo>
                  <a:pt x="16" y="73"/>
                </a:lnTo>
                <a:lnTo>
                  <a:pt x="0" y="15"/>
                </a:lnTo>
                <a:close/>
              </a:path>
            </a:pathLst>
          </a:custGeom>
          <a:solidFill>
            <a:srgbClr val="97BF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" name="Freeform 159"/>
          <p:cNvSpPr>
            <a:spLocks/>
          </p:cNvSpPr>
          <p:nvPr/>
        </p:nvSpPr>
        <p:spPr bwMode="auto">
          <a:xfrm>
            <a:off x="7748588" y="2776538"/>
            <a:ext cx="128587" cy="215900"/>
          </a:xfrm>
          <a:custGeom>
            <a:avLst/>
            <a:gdLst>
              <a:gd name="T0" fmla="*/ 0 w 69"/>
              <a:gd name="T1" fmla="*/ 2147483647 h 115"/>
              <a:gd name="T2" fmla="*/ 2147483647 w 69"/>
              <a:gd name="T3" fmla="*/ 2147483647 h 115"/>
              <a:gd name="T4" fmla="*/ 2147483647 w 69"/>
              <a:gd name="T5" fmla="*/ 2147483647 h 115"/>
              <a:gd name="T6" fmla="*/ 2147483647 w 69"/>
              <a:gd name="T7" fmla="*/ 2147483647 h 115"/>
              <a:gd name="T8" fmla="*/ 2147483647 w 69"/>
              <a:gd name="T9" fmla="*/ 0 h 115"/>
              <a:gd name="T10" fmla="*/ 2147483647 w 69"/>
              <a:gd name="T11" fmla="*/ 0 h 115"/>
              <a:gd name="T12" fmla="*/ 2147483647 w 69"/>
              <a:gd name="T13" fmla="*/ 2147483647 h 115"/>
              <a:gd name="T14" fmla="*/ 2147483647 w 69"/>
              <a:gd name="T15" fmla="*/ 2147483647 h 115"/>
              <a:gd name="T16" fmla="*/ 2147483647 w 69"/>
              <a:gd name="T17" fmla="*/ 2147483647 h 115"/>
              <a:gd name="T18" fmla="*/ 2147483647 w 69"/>
              <a:gd name="T19" fmla="*/ 2147483647 h 115"/>
              <a:gd name="T20" fmla="*/ 2147483647 w 69"/>
              <a:gd name="T21" fmla="*/ 2147483647 h 115"/>
              <a:gd name="T22" fmla="*/ 2147483647 w 69"/>
              <a:gd name="T23" fmla="*/ 2147483647 h 115"/>
              <a:gd name="T24" fmla="*/ 2147483647 w 69"/>
              <a:gd name="T25" fmla="*/ 2147483647 h 115"/>
              <a:gd name="T26" fmla="*/ 2147483647 w 69"/>
              <a:gd name="T27" fmla="*/ 2147483647 h 115"/>
              <a:gd name="T28" fmla="*/ 2147483647 w 69"/>
              <a:gd name="T29" fmla="*/ 2147483647 h 115"/>
              <a:gd name="T30" fmla="*/ 2147483647 w 69"/>
              <a:gd name="T31" fmla="*/ 2147483647 h 115"/>
              <a:gd name="T32" fmla="*/ 2147483647 w 69"/>
              <a:gd name="T33" fmla="*/ 2147483647 h 115"/>
              <a:gd name="T34" fmla="*/ 2147483647 w 69"/>
              <a:gd name="T35" fmla="*/ 2147483647 h 115"/>
              <a:gd name="T36" fmla="*/ 2147483647 w 69"/>
              <a:gd name="T37" fmla="*/ 2147483647 h 115"/>
              <a:gd name="T38" fmla="*/ 2147483647 w 69"/>
              <a:gd name="T39" fmla="*/ 2147483647 h 115"/>
              <a:gd name="T40" fmla="*/ 2147483647 w 69"/>
              <a:gd name="T41" fmla="*/ 2147483647 h 115"/>
              <a:gd name="T42" fmla="*/ 2147483647 w 69"/>
              <a:gd name="T43" fmla="*/ 2147483647 h 115"/>
              <a:gd name="T44" fmla="*/ 2147483647 w 69"/>
              <a:gd name="T45" fmla="*/ 2147483647 h 115"/>
              <a:gd name="T46" fmla="*/ 2147483647 w 69"/>
              <a:gd name="T47" fmla="*/ 2147483647 h 115"/>
              <a:gd name="T48" fmla="*/ 2147483647 w 69"/>
              <a:gd name="T49" fmla="*/ 2147483647 h 115"/>
              <a:gd name="T50" fmla="*/ 2147483647 w 69"/>
              <a:gd name="T51" fmla="*/ 2147483647 h 115"/>
              <a:gd name="T52" fmla="*/ 2147483647 w 69"/>
              <a:gd name="T53" fmla="*/ 2147483647 h 115"/>
              <a:gd name="T54" fmla="*/ 2147483647 w 69"/>
              <a:gd name="T55" fmla="*/ 2147483647 h 115"/>
              <a:gd name="T56" fmla="*/ 2147483647 w 69"/>
              <a:gd name="T57" fmla="*/ 2147483647 h 115"/>
              <a:gd name="T58" fmla="*/ 2147483647 w 69"/>
              <a:gd name="T59" fmla="*/ 2147483647 h 115"/>
              <a:gd name="T60" fmla="*/ 2147483647 w 69"/>
              <a:gd name="T61" fmla="*/ 2147483647 h 115"/>
              <a:gd name="T62" fmla="*/ 2147483647 w 69"/>
              <a:gd name="T63" fmla="*/ 2147483647 h 115"/>
              <a:gd name="T64" fmla="*/ 2147483647 w 69"/>
              <a:gd name="T65" fmla="*/ 2147483647 h 115"/>
              <a:gd name="T66" fmla="*/ 2147483647 w 69"/>
              <a:gd name="T67" fmla="*/ 2147483647 h 115"/>
              <a:gd name="T68" fmla="*/ 2147483647 w 69"/>
              <a:gd name="T69" fmla="*/ 2147483647 h 115"/>
              <a:gd name="T70" fmla="*/ 2147483647 w 69"/>
              <a:gd name="T71" fmla="*/ 2147483647 h 115"/>
              <a:gd name="T72" fmla="*/ 0 w 69"/>
              <a:gd name="T73" fmla="*/ 2147483647 h 115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69"/>
              <a:gd name="T112" fmla="*/ 0 h 115"/>
              <a:gd name="T113" fmla="*/ 69 w 69"/>
              <a:gd name="T114" fmla="*/ 115 h 115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69" h="115">
                <a:moveTo>
                  <a:pt x="0" y="15"/>
                </a:moveTo>
                <a:lnTo>
                  <a:pt x="1" y="9"/>
                </a:lnTo>
                <a:lnTo>
                  <a:pt x="4" y="4"/>
                </a:lnTo>
                <a:lnTo>
                  <a:pt x="9" y="1"/>
                </a:lnTo>
                <a:lnTo>
                  <a:pt x="13" y="0"/>
                </a:lnTo>
                <a:lnTo>
                  <a:pt x="17" y="0"/>
                </a:lnTo>
                <a:lnTo>
                  <a:pt x="20" y="3"/>
                </a:lnTo>
                <a:lnTo>
                  <a:pt x="17" y="4"/>
                </a:lnTo>
                <a:lnTo>
                  <a:pt x="17" y="9"/>
                </a:lnTo>
                <a:lnTo>
                  <a:pt x="15" y="15"/>
                </a:lnTo>
                <a:lnTo>
                  <a:pt x="12" y="19"/>
                </a:lnTo>
                <a:lnTo>
                  <a:pt x="16" y="24"/>
                </a:lnTo>
                <a:lnTo>
                  <a:pt x="16" y="28"/>
                </a:lnTo>
                <a:lnTo>
                  <a:pt x="19" y="34"/>
                </a:lnTo>
                <a:lnTo>
                  <a:pt x="23" y="39"/>
                </a:lnTo>
                <a:lnTo>
                  <a:pt x="28" y="43"/>
                </a:lnTo>
                <a:lnTo>
                  <a:pt x="32" y="47"/>
                </a:lnTo>
                <a:lnTo>
                  <a:pt x="32" y="54"/>
                </a:lnTo>
                <a:lnTo>
                  <a:pt x="35" y="62"/>
                </a:lnTo>
                <a:lnTo>
                  <a:pt x="42" y="66"/>
                </a:lnTo>
                <a:lnTo>
                  <a:pt x="43" y="72"/>
                </a:lnTo>
                <a:lnTo>
                  <a:pt x="53" y="80"/>
                </a:lnTo>
                <a:lnTo>
                  <a:pt x="59" y="79"/>
                </a:lnTo>
                <a:lnTo>
                  <a:pt x="61" y="81"/>
                </a:lnTo>
                <a:lnTo>
                  <a:pt x="59" y="87"/>
                </a:lnTo>
                <a:lnTo>
                  <a:pt x="59" y="92"/>
                </a:lnTo>
                <a:lnTo>
                  <a:pt x="61" y="92"/>
                </a:lnTo>
                <a:lnTo>
                  <a:pt x="57" y="98"/>
                </a:lnTo>
                <a:lnTo>
                  <a:pt x="59" y="96"/>
                </a:lnTo>
                <a:lnTo>
                  <a:pt x="65" y="95"/>
                </a:lnTo>
                <a:lnTo>
                  <a:pt x="69" y="106"/>
                </a:lnTo>
                <a:lnTo>
                  <a:pt x="68" y="106"/>
                </a:lnTo>
                <a:lnTo>
                  <a:pt x="65" y="107"/>
                </a:lnTo>
                <a:lnTo>
                  <a:pt x="28" y="115"/>
                </a:lnTo>
                <a:lnTo>
                  <a:pt x="25" y="110"/>
                </a:lnTo>
                <a:lnTo>
                  <a:pt x="16" y="73"/>
                </a:lnTo>
                <a:lnTo>
                  <a:pt x="0" y="15"/>
                </a:lnTo>
              </a:path>
            </a:pathLst>
          </a:custGeom>
          <a:solidFill>
            <a:schemeClr val="bg1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" name="Freeform 160"/>
          <p:cNvSpPr>
            <a:spLocks/>
          </p:cNvSpPr>
          <p:nvPr/>
        </p:nvSpPr>
        <p:spPr bwMode="auto">
          <a:xfrm>
            <a:off x="7826375" y="1884363"/>
            <a:ext cx="203200" cy="387350"/>
          </a:xfrm>
          <a:custGeom>
            <a:avLst/>
            <a:gdLst>
              <a:gd name="T0" fmla="*/ 0 w 108"/>
              <a:gd name="T1" fmla="*/ 2147483647 h 206"/>
              <a:gd name="T2" fmla="*/ 2147483647 w 108"/>
              <a:gd name="T3" fmla="*/ 2147483647 h 206"/>
              <a:gd name="T4" fmla="*/ 2147483647 w 108"/>
              <a:gd name="T5" fmla="*/ 0 h 206"/>
              <a:gd name="T6" fmla="*/ 2147483647 w 108"/>
              <a:gd name="T7" fmla="*/ 2147483647 h 206"/>
              <a:gd name="T8" fmla="*/ 2147483647 w 108"/>
              <a:gd name="T9" fmla="*/ 2147483647 h 206"/>
              <a:gd name="T10" fmla="*/ 2147483647 w 108"/>
              <a:gd name="T11" fmla="*/ 2147483647 h 206"/>
              <a:gd name="T12" fmla="*/ 2147483647 w 108"/>
              <a:gd name="T13" fmla="*/ 2147483647 h 206"/>
              <a:gd name="T14" fmla="*/ 2147483647 w 108"/>
              <a:gd name="T15" fmla="*/ 2147483647 h 206"/>
              <a:gd name="T16" fmla="*/ 2147483647 w 108"/>
              <a:gd name="T17" fmla="*/ 2147483647 h 206"/>
              <a:gd name="T18" fmla="*/ 2147483647 w 108"/>
              <a:gd name="T19" fmla="*/ 2147483647 h 206"/>
              <a:gd name="T20" fmla="*/ 2147483647 w 108"/>
              <a:gd name="T21" fmla="*/ 2147483647 h 206"/>
              <a:gd name="T22" fmla="*/ 2147483647 w 108"/>
              <a:gd name="T23" fmla="*/ 2147483647 h 206"/>
              <a:gd name="T24" fmla="*/ 2147483647 w 108"/>
              <a:gd name="T25" fmla="*/ 2147483647 h 206"/>
              <a:gd name="T26" fmla="*/ 2147483647 w 108"/>
              <a:gd name="T27" fmla="*/ 2147483647 h 206"/>
              <a:gd name="T28" fmla="*/ 2147483647 w 108"/>
              <a:gd name="T29" fmla="*/ 2147483647 h 206"/>
              <a:gd name="T30" fmla="*/ 2147483647 w 108"/>
              <a:gd name="T31" fmla="*/ 2147483647 h 206"/>
              <a:gd name="T32" fmla="*/ 2147483647 w 108"/>
              <a:gd name="T33" fmla="*/ 2147483647 h 206"/>
              <a:gd name="T34" fmla="*/ 2147483647 w 108"/>
              <a:gd name="T35" fmla="*/ 2147483647 h 206"/>
              <a:gd name="T36" fmla="*/ 2147483647 w 108"/>
              <a:gd name="T37" fmla="*/ 2147483647 h 206"/>
              <a:gd name="T38" fmla="*/ 2147483647 w 108"/>
              <a:gd name="T39" fmla="*/ 2147483647 h 206"/>
              <a:gd name="T40" fmla="*/ 2147483647 w 108"/>
              <a:gd name="T41" fmla="*/ 2147483647 h 206"/>
              <a:gd name="T42" fmla="*/ 2147483647 w 108"/>
              <a:gd name="T43" fmla="*/ 2147483647 h 206"/>
              <a:gd name="T44" fmla="*/ 2147483647 w 108"/>
              <a:gd name="T45" fmla="*/ 2147483647 h 206"/>
              <a:gd name="T46" fmla="*/ 2147483647 w 108"/>
              <a:gd name="T47" fmla="*/ 2147483647 h 206"/>
              <a:gd name="T48" fmla="*/ 2147483647 w 108"/>
              <a:gd name="T49" fmla="*/ 2147483647 h 206"/>
              <a:gd name="T50" fmla="*/ 2147483647 w 108"/>
              <a:gd name="T51" fmla="*/ 2147483647 h 206"/>
              <a:gd name="T52" fmla="*/ 2147483647 w 108"/>
              <a:gd name="T53" fmla="*/ 2147483647 h 206"/>
              <a:gd name="T54" fmla="*/ 2147483647 w 108"/>
              <a:gd name="T55" fmla="*/ 2147483647 h 206"/>
              <a:gd name="T56" fmla="*/ 2147483647 w 108"/>
              <a:gd name="T57" fmla="*/ 2147483647 h 206"/>
              <a:gd name="T58" fmla="*/ 2147483647 w 108"/>
              <a:gd name="T59" fmla="*/ 2147483647 h 206"/>
              <a:gd name="T60" fmla="*/ 2147483647 w 108"/>
              <a:gd name="T61" fmla="*/ 2147483647 h 206"/>
              <a:gd name="T62" fmla="*/ 2147483647 w 108"/>
              <a:gd name="T63" fmla="*/ 2147483647 h 206"/>
              <a:gd name="T64" fmla="*/ 2147483647 w 108"/>
              <a:gd name="T65" fmla="*/ 2147483647 h 206"/>
              <a:gd name="T66" fmla="*/ 2147483647 w 108"/>
              <a:gd name="T67" fmla="*/ 2147483647 h 206"/>
              <a:gd name="T68" fmla="*/ 2147483647 w 108"/>
              <a:gd name="T69" fmla="*/ 2147483647 h 206"/>
              <a:gd name="T70" fmla="*/ 2147483647 w 108"/>
              <a:gd name="T71" fmla="*/ 2147483647 h 206"/>
              <a:gd name="T72" fmla="*/ 2147483647 w 108"/>
              <a:gd name="T73" fmla="*/ 2147483647 h 206"/>
              <a:gd name="T74" fmla="*/ 2147483647 w 108"/>
              <a:gd name="T75" fmla="*/ 2147483647 h 206"/>
              <a:gd name="T76" fmla="*/ 2147483647 w 108"/>
              <a:gd name="T77" fmla="*/ 2147483647 h 206"/>
              <a:gd name="T78" fmla="*/ 2147483647 w 108"/>
              <a:gd name="T79" fmla="*/ 2147483647 h 206"/>
              <a:gd name="T80" fmla="*/ 2147483647 w 108"/>
              <a:gd name="T81" fmla="*/ 2147483647 h 206"/>
              <a:gd name="T82" fmla="*/ 2147483647 w 108"/>
              <a:gd name="T83" fmla="*/ 2147483647 h 206"/>
              <a:gd name="T84" fmla="*/ 2147483647 w 108"/>
              <a:gd name="T85" fmla="*/ 2147483647 h 206"/>
              <a:gd name="T86" fmla="*/ 2147483647 w 108"/>
              <a:gd name="T87" fmla="*/ 2147483647 h 206"/>
              <a:gd name="T88" fmla="*/ 2147483647 w 108"/>
              <a:gd name="T89" fmla="*/ 2147483647 h 206"/>
              <a:gd name="T90" fmla="*/ 2147483647 w 108"/>
              <a:gd name="T91" fmla="*/ 2147483647 h 206"/>
              <a:gd name="T92" fmla="*/ 2147483647 w 108"/>
              <a:gd name="T93" fmla="*/ 2147483647 h 206"/>
              <a:gd name="T94" fmla="*/ 2147483647 w 108"/>
              <a:gd name="T95" fmla="*/ 2147483647 h 206"/>
              <a:gd name="T96" fmla="*/ 2147483647 w 108"/>
              <a:gd name="T97" fmla="*/ 2147483647 h 206"/>
              <a:gd name="T98" fmla="*/ 2147483647 w 108"/>
              <a:gd name="T99" fmla="*/ 2147483647 h 206"/>
              <a:gd name="T100" fmla="*/ 2147483647 w 108"/>
              <a:gd name="T101" fmla="*/ 2147483647 h 206"/>
              <a:gd name="T102" fmla="*/ 2147483647 w 108"/>
              <a:gd name="T103" fmla="*/ 2147483647 h 206"/>
              <a:gd name="T104" fmla="*/ 2147483647 w 108"/>
              <a:gd name="T105" fmla="*/ 2147483647 h 206"/>
              <a:gd name="T106" fmla="*/ 0 w 108"/>
              <a:gd name="T107" fmla="*/ 2147483647 h 206"/>
              <a:gd name="T108" fmla="*/ 0 w 108"/>
              <a:gd name="T109" fmla="*/ 2147483647 h 20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8"/>
              <a:gd name="T166" fmla="*/ 0 h 206"/>
              <a:gd name="T167" fmla="*/ 108 w 108"/>
              <a:gd name="T168" fmla="*/ 206 h 20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8" h="206">
                <a:moveTo>
                  <a:pt x="0" y="27"/>
                </a:moveTo>
                <a:lnTo>
                  <a:pt x="19" y="22"/>
                </a:lnTo>
                <a:lnTo>
                  <a:pt x="103" y="0"/>
                </a:lnTo>
                <a:lnTo>
                  <a:pt x="101" y="2"/>
                </a:lnTo>
                <a:lnTo>
                  <a:pt x="104" y="10"/>
                </a:lnTo>
                <a:lnTo>
                  <a:pt x="101" y="21"/>
                </a:lnTo>
                <a:lnTo>
                  <a:pt x="103" y="26"/>
                </a:lnTo>
                <a:lnTo>
                  <a:pt x="107" y="31"/>
                </a:lnTo>
                <a:lnTo>
                  <a:pt x="108" y="36"/>
                </a:lnTo>
                <a:lnTo>
                  <a:pt x="108" y="41"/>
                </a:lnTo>
                <a:lnTo>
                  <a:pt x="104" y="49"/>
                </a:lnTo>
                <a:lnTo>
                  <a:pt x="95" y="59"/>
                </a:lnTo>
                <a:lnTo>
                  <a:pt x="93" y="60"/>
                </a:lnTo>
                <a:lnTo>
                  <a:pt x="88" y="64"/>
                </a:lnTo>
                <a:lnTo>
                  <a:pt x="88" y="69"/>
                </a:lnTo>
                <a:lnTo>
                  <a:pt x="92" y="80"/>
                </a:lnTo>
                <a:lnTo>
                  <a:pt x="89" y="90"/>
                </a:lnTo>
                <a:lnTo>
                  <a:pt x="91" y="95"/>
                </a:lnTo>
                <a:lnTo>
                  <a:pt x="88" y="101"/>
                </a:lnTo>
                <a:lnTo>
                  <a:pt x="89" y="106"/>
                </a:lnTo>
                <a:lnTo>
                  <a:pt x="88" y="111"/>
                </a:lnTo>
                <a:lnTo>
                  <a:pt x="84" y="117"/>
                </a:lnTo>
                <a:lnTo>
                  <a:pt x="85" y="125"/>
                </a:lnTo>
                <a:lnTo>
                  <a:pt x="82" y="129"/>
                </a:lnTo>
                <a:lnTo>
                  <a:pt x="88" y="148"/>
                </a:lnTo>
                <a:lnTo>
                  <a:pt x="88" y="159"/>
                </a:lnTo>
                <a:lnTo>
                  <a:pt x="91" y="174"/>
                </a:lnTo>
                <a:lnTo>
                  <a:pt x="88" y="179"/>
                </a:lnTo>
                <a:lnTo>
                  <a:pt x="88" y="185"/>
                </a:lnTo>
                <a:lnTo>
                  <a:pt x="91" y="191"/>
                </a:lnTo>
                <a:lnTo>
                  <a:pt x="96" y="196"/>
                </a:lnTo>
                <a:lnTo>
                  <a:pt x="50" y="206"/>
                </a:lnTo>
                <a:lnTo>
                  <a:pt x="47" y="201"/>
                </a:lnTo>
                <a:lnTo>
                  <a:pt x="47" y="197"/>
                </a:lnTo>
                <a:lnTo>
                  <a:pt x="35" y="144"/>
                </a:lnTo>
                <a:lnTo>
                  <a:pt x="27" y="137"/>
                </a:lnTo>
                <a:lnTo>
                  <a:pt x="26" y="143"/>
                </a:lnTo>
                <a:lnTo>
                  <a:pt x="23" y="137"/>
                </a:lnTo>
                <a:lnTo>
                  <a:pt x="23" y="129"/>
                </a:lnTo>
                <a:lnTo>
                  <a:pt x="20" y="118"/>
                </a:lnTo>
                <a:lnTo>
                  <a:pt x="17" y="113"/>
                </a:lnTo>
                <a:lnTo>
                  <a:pt x="13" y="102"/>
                </a:lnTo>
                <a:lnTo>
                  <a:pt x="13" y="91"/>
                </a:lnTo>
                <a:lnTo>
                  <a:pt x="16" y="90"/>
                </a:lnTo>
                <a:lnTo>
                  <a:pt x="15" y="84"/>
                </a:lnTo>
                <a:lnTo>
                  <a:pt x="13" y="79"/>
                </a:lnTo>
                <a:lnTo>
                  <a:pt x="13" y="74"/>
                </a:lnTo>
                <a:lnTo>
                  <a:pt x="12" y="68"/>
                </a:lnTo>
                <a:lnTo>
                  <a:pt x="7" y="63"/>
                </a:lnTo>
                <a:lnTo>
                  <a:pt x="5" y="57"/>
                </a:lnTo>
                <a:lnTo>
                  <a:pt x="5" y="45"/>
                </a:lnTo>
                <a:lnTo>
                  <a:pt x="1" y="40"/>
                </a:lnTo>
                <a:lnTo>
                  <a:pt x="1" y="34"/>
                </a:lnTo>
                <a:lnTo>
                  <a:pt x="0" y="30"/>
                </a:lnTo>
                <a:lnTo>
                  <a:pt x="0" y="27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" name="Freeform 162"/>
          <p:cNvSpPr>
            <a:spLocks noEditPoints="1"/>
          </p:cNvSpPr>
          <p:nvPr/>
        </p:nvSpPr>
        <p:spPr bwMode="auto">
          <a:xfrm>
            <a:off x="6900863" y="2906713"/>
            <a:ext cx="968375" cy="539750"/>
          </a:xfrm>
          <a:custGeom>
            <a:avLst/>
            <a:gdLst>
              <a:gd name="T0" fmla="*/ 2147483647 w 516"/>
              <a:gd name="T1" fmla="*/ 2147483647 h 287"/>
              <a:gd name="T2" fmla="*/ 2147483647 w 516"/>
              <a:gd name="T3" fmla="*/ 2147483647 h 287"/>
              <a:gd name="T4" fmla="*/ 2147483647 w 516"/>
              <a:gd name="T5" fmla="*/ 2147483647 h 287"/>
              <a:gd name="T6" fmla="*/ 2147483647 w 516"/>
              <a:gd name="T7" fmla="*/ 2147483647 h 287"/>
              <a:gd name="T8" fmla="*/ 2147483647 w 516"/>
              <a:gd name="T9" fmla="*/ 2147483647 h 287"/>
              <a:gd name="T10" fmla="*/ 2147483647 w 516"/>
              <a:gd name="T11" fmla="*/ 2147483647 h 287"/>
              <a:gd name="T12" fmla="*/ 2147483647 w 516"/>
              <a:gd name="T13" fmla="*/ 2147483647 h 287"/>
              <a:gd name="T14" fmla="*/ 2147483647 w 516"/>
              <a:gd name="T15" fmla="*/ 2147483647 h 287"/>
              <a:gd name="T16" fmla="*/ 2147483647 w 516"/>
              <a:gd name="T17" fmla="*/ 2147483647 h 287"/>
              <a:gd name="T18" fmla="*/ 2147483647 w 516"/>
              <a:gd name="T19" fmla="*/ 2147483647 h 287"/>
              <a:gd name="T20" fmla="*/ 2147483647 w 516"/>
              <a:gd name="T21" fmla="*/ 2147483647 h 287"/>
              <a:gd name="T22" fmla="*/ 2147483647 w 516"/>
              <a:gd name="T23" fmla="*/ 2147483647 h 287"/>
              <a:gd name="T24" fmla="*/ 2147483647 w 516"/>
              <a:gd name="T25" fmla="*/ 2147483647 h 287"/>
              <a:gd name="T26" fmla="*/ 2147483647 w 516"/>
              <a:gd name="T27" fmla="*/ 2147483647 h 287"/>
              <a:gd name="T28" fmla="*/ 2147483647 w 516"/>
              <a:gd name="T29" fmla="*/ 2147483647 h 287"/>
              <a:gd name="T30" fmla="*/ 2147483647 w 516"/>
              <a:gd name="T31" fmla="*/ 2147483647 h 287"/>
              <a:gd name="T32" fmla="*/ 2147483647 w 516"/>
              <a:gd name="T33" fmla="*/ 2147483647 h 287"/>
              <a:gd name="T34" fmla="*/ 2147483647 w 516"/>
              <a:gd name="T35" fmla="*/ 2147483647 h 287"/>
              <a:gd name="T36" fmla="*/ 2147483647 w 516"/>
              <a:gd name="T37" fmla="*/ 2147483647 h 287"/>
              <a:gd name="T38" fmla="*/ 2147483647 w 516"/>
              <a:gd name="T39" fmla="*/ 2147483647 h 287"/>
              <a:gd name="T40" fmla="*/ 2147483647 w 516"/>
              <a:gd name="T41" fmla="*/ 2147483647 h 287"/>
              <a:gd name="T42" fmla="*/ 2147483647 w 516"/>
              <a:gd name="T43" fmla="*/ 2147483647 h 287"/>
              <a:gd name="T44" fmla="*/ 2147483647 w 516"/>
              <a:gd name="T45" fmla="*/ 2147483647 h 287"/>
              <a:gd name="T46" fmla="*/ 2147483647 w 516"/>
              <a:gd name="T47" fmla="*/ 2147483647 h 287"/>
              <a:gd name="T48" fmla="*/ 2147483647 w 516"/>
              <a:gd name="T49" fmla="*/ 2147483647 h 287"/>
              <a:gd name="T50" fmla="*/ 2147483647 w 516"/>
              <a:gd name="T51" fmla="*/ 2147483647 h 287"/>
              <a:gd name="T52" fmla="*/ 2147483647 w 516"/>
              <a:gd name="T53" fmla="*/ 2147483647 h 287"/>
              <a:gd name="T54" fmla="*/ 2147483647 w 516"/>
              <a:gd name="T55" fmla="*/ 2147483647 h 287"/>
              <a:gd name="T56" fmla="*/ 2147483647 w 516"/>
              <a:gd name="T57" fmla="*/ 2147483647 h 287"/>
              <a:gd name="T58" fmla="*/ 2147483647 w 516"/>
              <a:gd name="T59" fmla="*/ 2147483647 h 287"/>
              <a:gd name="T60" fmla="*/ 2147483647 w 516"/>
              <a:gd name="T61" fmla="*/ 2147483647 h 287"/>
              <a:gd name="T62" fmla="*/ 2147483647 w 516"/>
              <a:gd name="T63" fmla="*/ 2147483647 h 287"/>
              <a:gd name="T64" fmla="*/ 2147483647 w 516"/>
              <a:gd name="T65" fmla="*/ 2147483647 h 287"/>
              <a:gd name="T66" fmla="*/ 2147483647 w 516"/>
              <a:gd name="T67" fmla="*/ 2147483647 h 287"/>
              <a:gd name="T68" fmla="*/ 2147483647 w 516"/>
              <a:gd name="T69" fmla="*/ 2147483647 h 287"/>
              <a:gd name="T70" fmla="*/ 2147483647 w 516"/>
              <a:gd name="T71" fmla="*/ 2147483647 h 287"/>
              <a:gd name="T72" fmla="*/ 2147483647 w 516"/>
              <a:gd name="T73" fmla="*/ 2147483647 h 287"/>
              <a:gd name="T74" fmla="*/ 2147483647 w 516"/>
              <a:gd name="T75" fmla="*/ 2147483647 h 287"/>
              <a:gd name="T76" fmla="*/ 2147483647 w 516"/>
              <a:gd name="T77" fmla="*/ 2147483647 h 287"/>
              <a:gd name="T78" fmla="*/ 2147483647 w 516"/>
              <a:gd name="T79" fmla="*/ 2147483647 h 287"/>
              <a:gd name="T80" fmla="*/ 2147483647 w 516"/>
              <a:gd name="T81" fmla="*/ 2147483647 h 287"/>
              <a:gd name="T82" fmla="*/ 2147483647 w 516"/>
              <a:gd name="T83" fmla="*/ 2147483647 h 287"/>
              <a:gd name="T84" fmla="*/ 2147483647 w 516"/>
              <a:gd name="T85" fmla="*/ 2147483647 h 287"/>
              <a:gd name="T86" fmla="*/ 2147483647 w 516"/>
              <a:gd name="T87" fmla="*/ 2147483647 h 287"/>
              <a:gd name="T88" fmla="*/ 2147483647 w 516"/>
              <a:gd name="T89" fmla="*/ 2147483647 h 287"/>
              <a:gd name="T90" fmla="*/ 2147483647 w 516"/>
              <a:gd name="T91" fmla="*/ 2147483647 h 287"/>
              <a:gd name="T92" fmla="*/ 2147483647 w 516"/>
              <a:gd name="T93" fmla="*/ 2147483647 h 287"/>
              <a:gd name="T94" fmla="*/ 2147483647 w 516"/>
              <a:gd name="T95" fmla="*/ 2147483647 h 287"/>
              <a:gd name="T96" fmla="*/ 2147483647 w 516"/>
              <a:gd name="T97" fmla="*/ 2147483647 h 287"/>
              <a:gd name="T98" fmla="*/ 2147483647 w 516"/>
              <a:gd name="T99" fmla="*/ 2147483647 h 287"/>
              <a:gd name="T100" fmla="*/ 2147483647 w 516"/>
              <a:gd name="T101" fmla="*/ 2147483647 h 287"/>
              <a:gd name="T102" fmla="*/ 2147483647 w 516"/>
              <a:gd name="T103" fmla="*/ 2147483647 h 287"/>
              <a:gd name="T104" fmla="*/ 2147483647 w 516"/>
              <a:gd name="T105" fmla="*/ 2147483647 h 287"/>
              <a:gd name="T106" fmla="*/ 2147483647 w 516"/>
              <a:gd name="T107" fmla="*/ 2147483647 h 287"/>
              <a:gd name="T108" fmla="*/ 2147483647 w 516"/>
              <a:gd name="T109" fmla="*/ 2147483647 h 287"/>
              <a:gd name="T110" fmla="*/ 2147483647 w 516"/>
              <a:gd name="T111" fmla="*/ 2147483647 h 287"/>
              <a:gd name="T112" fmla="*/ 2147483647 w 516"/>
              <a:gd name="T113" fmla="*/ 2147483647 h 287"/>
              <a:gd name="T114" fmla="*/ 2147483647 w 516"/>
              <a:gd name="T115" fmla="*/ 2147483647 h 287"/>
              <a:gd name="T116" fmla="*/ 2147483647 w 516"/>
              <a:gd name="T117" fmla="*/ 2147483647 h 287"/>
              <a:gd name="T118" fmla="*/ 2147483647 w 516"/>
              <a:gd name="T119" fmla="*/ 2147483647 h 287"/>
              <a:gd name="T120" fmla="*/ 2147483647 w 516"/>
              <a:gd name="T121" fmla="*/ 2147483647 h 287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516"/>
              <a:gd name="T184" fmla="*/ 0 h 287"/>
              <a:gd name="T185" fmla="*/ 516 w 516"/>
              <a:gd name="T186" fmla="*/ 287 h 287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516" h="287">
                <a:moveTo>
                  <a:pt x="495" y="79"/>
                </a:moveTo>
                <a:lnTo>
                  <a:pt x="490" y="84"/>
                </a:lnTo>
                <a:lnTo>
                  <a:pt x="486" y="89"/>
                </a:lnTo>
                <a:lnTo>
                  <a:pt x="491" y="93"/>
                </a:lnTo>
                <a:lnTo>
                  <a:pt x="490" y="98"/>
                </a:lnTo>
                <a:lnTo>
                  <a:pt x="485" y="98"/>
                </a:lnTo>
                <a:lnTo>
                  <a:pt x="485" y="109"/>
                </a:lnTo>
                <a:lnTo>
                  <a:pt x="481" y="118"/>
                </a:lnTo>
                <a:lnTo>
                  <a:pt x="481" y="128"/>
                </a:lnTo>
                <a:lnTo>
                  <a:pt x="481" y="135"/>
                </a:lnTo>
                <a:lnTo>
                  <a:pt x="479" y="136"/>
                </a:lnTo>
                <a:lnTo>
                  <a:pt x="481" y="147"/>
                </a:lnTo>
                <a:lnTo>
                  <a:pt x="486" y="154"/>
                </a:lnTo>
                <a:lnTo>
                  <a:pt x="490" y="144"/>
                </a:lnTo>
                <a:lnTo>
                  <a:pt x="489" y="135"/>
                </a:lnTo>
                <a:lnTo>
                  <a:pt x="490" y="128"/>
                </a:lnTo>
                <a:lnTo>
                  <a:pt x="493" y="124"/>
                </a:lnTo>
                <a:lnTo>
                  <a:pt x="494" y="118"/>
                </a:lnTo>
                <a:lnTo>
                  <a:pt x="498" y="122"/>
                </a:lnTo>
                <a:lnTo>
                  <a:pt x="500" y="121"/>
                </a:lnTo>
                <a:lnTo>
                  <a:pt x="501" y="116"/>
                </a:lnTo>
                <a:lnTo>
                  <a:pt x="500" y="106"/>
                </a:lnTo>
                <a:lnTo>
                  <a:pt x="502" y="95"/>
                </a:lnTo>
                <a:lnTo>
                  <a:pt x="506" y="87"/>
                </a:lnTo>
                <a:lnTo>
                  <a:pt x="505" y="83"/>
                </a:lnTo>
                <a:lnTo>
                  <a:pt x="506" y="75"/>
                </a:lnTo>
                <a:lnTo>
                  <a:pt x="495" y="79"/>
                </a:lnTo>
                <a:close/>
                <a:moveTo>
                  <a:pt x="489" y="174"/>
                </a:moveTo>
                <a:lnTo>
                  <a:pt x="474" y="175"/>
                </a:lnTo>
                <a:lnTo>
                  <a:pt x="470" y="174"/>
                </a:lnTo>
                <a:lnTo>
                  <a:pt x="468" y="179"/>
                </a:lnTo>
                <a:lnTo>
                  <a:pt x="470" y="183"/>
                </a:lnTo>
                <a:lnTo>
                  <a:pt x="464" y="181"/>
                </a:lnTo>
                <a:lnTo>
                  <a:pt x="460" y="179"/>
                </a:lnTo>
                <a:lnTo>
                  <a:pt x="455" y="185"/>
                </a:lnTo>
                <a:lnTo>
                  <a:pt x="456" y="179"/>
                </a:lnTo>
                <a:lnTo>
                  <a:pt x="452" y="175"/>
                </a:lnTo>
                <a:lnTo>
                  <a:pt x="447" y="171"/>
                </a:lnTo>
                <a:lnTo>
                  <a:pt x="443" y="166"/>
                </a:lnTo>
                <a:lnTo>
                  <a:pt x="441" y="162"/>
                </a:lnTo>
                <a:lnTo>
                  <a:pt x="434" y="163"/>
                </a:lnTo>
                <a:lnTo>
                  <a:pt x="430" y="162"/>
                </a:lnTo>
                <a:lnTo>
                  <a:pt x="425" y="162"/>
                </a:lnTo>
                <a:lnTo>
                  <a:pt x="415" y="158"/>
                </a:lnTo>
                <a:lnTo>
                  <a:pt x="399" y="158"/>
                </a:lnTo>
                <a:lnTo>
                  <a:pt x="401" y="156"/>
                </a:lnTo>
                <a:lnTo>
                  <a:pt x="406" y="156"/>
                </a:lnTo>
                <a:lnTo>
                  <a:pt x="417" y="155"/>
                </a:lnTo>
                <a:lnTo>
                  <a:pt x="422" y="159"/>
                </a:lnTo>
                <a:lnTo>
                  <a:pt x="425" y="159"/>
                </a:lnTo>
                <a:lnTo>
                  <a:pt x="425" y="154"/>
                </a:lnTo>
                <a:lnTo>
                  <a:pt x="430" y="158"/>
                </a:lnTo>
                <a:lnTo>
                  <a:pt x="434" y="162"/>
                </a:lnTo>
                <a:lnTo>
                  <a:pt x="440" y="158"/>
                </a:lnTo>
                <a:lnTo>
                  <a:pt x="444" y="163"/>
                </a:lnTo>
                <a:lnTo>
                  <a:pt x="449" y="167"/>
                </a:lnTo>
                <a:lnTo>
                  <a:pt x="455" y="170"/>
                </a:lnTo>
                <a:lnTo>
                  <a:pt x="460" y="175"/>
                </a:lnTo>
                <a:lnTo>
                  <a:pt x="463" y="171"/>
                </a:lnTo>
                <a:lnTo>
                  <a:pt x="466" y="171"/>
                </a:lnTo>
                <a:lnTo>
                  <a:pt x="467" y="166"/>
                </a:lnTo>
                <a:lnTo>
                  <a:pt x="466" y="160"/>
                </a:lnTo>
                <a:lnTo>
                  <a:pt x="460" y="158"/>
                </a:lnTo>
                <a:lnTo>
                  <a:pt x="459" y="154"/>
                </a:lnTo>
                <a:lnTo>
                  <a:pt x="452" y="155"/>
                </a:lnTo>
                <a:lnTo>
                  <a:pt x="443" y="151"/>
                </a:lnTo>
                <a:lnTo>
                  <a:pt x="437" y="145"/>
                </a:lnTo>
                <a:lnTo>
                  <a:pt x="426" y="137"/>
                </a:lnTo>
                <a:lnTo>
                  <a:pt x="432" y="139"/>
                </a:lnTo>
                <a:lnTo>
                  <a:pt x="443" y="147"/>
                </a:lnTo>
                <a:lnTo>
                  <a:pt x="452" y="152"/>
                </a:lnTo>
                <a:lnTo>
                  <a:pt x="455" y="147"/>
                </a:lnTo>
                <a:lnTo>
                  <a:pt x="451" y="141"/>
                </a:lnTo>
                <a:lnTo>
                  <a:pt x="452" y="140"/>
                </a:lnTo>
                <a:lnTo>
                  <a:pt x="457" y="140"/>
                </a:lnTo>
                <a:lnTo>
                  <a:pt x="463" y="144"/>
                </a:lnTo>
                <a:lnTo>
                  <a:pt x="464" y="140"/>
                </a:lnTo>
                <a:lnTo>
                  <a:pt x="462" y="131"/>
                </a:lnTo>
                <a:lnTo>
                  <a:pt x="456" y="131"/>
                </a:lnTo>
                <a:lnTo>
                  <a:pt x="451" y="129"/>
                </a:lnTo>
                <a:lnTo>
                  <a:pt x="453" y="128"/>
                </a:lnTo>
                <a:lnTo>
                  <a:pt x="448" y="122"/>
                </a:lnTo>
                <a:lnTo>
                  <a:pt x="443" y="124"/>
                </a:lnTo>
                <a:lnTo>
                  <a:pt x="437" y="120"/>
                </a:lnTo>
                <a:lnTo>
                  <a:pt x="436" y="117"/>
                </a:lnTo>
                <a:lnTo>
                  <a:pt x="425" y="112"/>
                </a:lnTo>
                <a:lnTo>
                  <a:pt x="421" y="106"/>
                </a:lnTo>
                <a:lnTo>
                  <a:pt x="415" y="103"/>
                </a:lnTo>
                <a:lnTo>
                  <a:pt x="413" y="101"/>
                </a:lnTo>
                <a:lnTo>
                  <a:pt x="410" y="95"/>
                </a:lnTo>
                <a:lnTo>
                  <a:pt x="399" y="89"/>
                </a:lnTo>
                <a:lnTo>
                  <a:pt x="395" y="89"/>
                </a:lnTo>
                <a:lnTo>
                  <a:pt x="399" y="87"/>
                </a:lnTo>
                <a:lnTo>
                  <a:pt x="406" y="90"/>
                </a:lnTo>
                <a:lnTo>
                  <a:pt x="411" y="95"/>
                </a:lnTo>
                <a:lnTo>
                  <a:pt x="415" y="101"/>
                </a:lnTo>
                <a:lnTo>
                  <a:pt x="421" y="102"/>
                </a:lnTo>
                <a:lnTo>
                  <a:pt x="425" y="108"/>
                </a:lnTo>
                <a:lnTo>
                  <a:pt x="429" y="109"/>
                </a:lnTo>
                <a:lnTo>
                  <a:pt x="440" y="117"/>
                </a:lnTo>
                <a:lnTo>
                  <a:pt x="444" y="117"/>
                </a:lnTo>
                <a:lnTo>
                  <a:pt x="445" y="118"/>
                </a:lnTo>
                <a:lnTo>
                  <a:pt x="451" y="121"/>
                </a:lnTo>
                <a:lnTo>
                  <a:pt x="453" y="113"/>
                </a:lnTo>
                <a:lnTo>
                  <a:pt x="453" y="108"/>
                </a:lnTo>
                <a:lnTo>
                  <a:pt x="451" y="102"/>
                </a:lnTo>
                <a:lnTo>
                  <a:pt x="455" y="103"/>
                </a:lnTo>
                <a:lnTo>
                  <a:pt x="455" y="98"/>
                </a:lnTo>
                <a:lnTo>
                  <a:pt x="444" y="94"/>
                </a:lnTo>
                <a:lnTo>
                  <a:pt x="438" y="93"/>
                </a:lnTo>
                <a:lnTo>
                  <a:pt x="438" y="91"/>
                </a:lnTo>
                <a:lnTo>
                  <a:pt x="434" y="91"/>
                </a:lnTo>
                <a:lnTo>
                  <a:pt x="434" y="89"/>
                </a:lnTo>
                <a:lnTo>
                  <a:pt x="429" y="84"/>
                </a:lnTo>
                <a:lnTo>
                  <a:pt x="428" y="82"/>
                </a:lnTo>
                <a:lnTo>
                  <a:pt x="418" y="84"/>
                </a:lnTo>
                <a:lnTo>
                  <a:pt x="417" y="83"/>
                </a:lnTo>
                <a:lnTo>
                  <a:pt x="411" y="83"/>
                </a:lnTo>
                <a:lnTo>
                  <a:pt x="407" y="83"/>
                </a:lnTo>
                <a:lnTo>
                  <a:pt x="399" y="75"/>
                </a:lnTo>
                <a:lnTo>
                  <a:pt x="399" y="70"/>
                </a:lnTo>
                <a:lnTo>
                  <a:pt x="394" y="70"/>
                </a:lnTo>
                <a:lnTo>
                  <a:pt x="387" y="75"/>
                </a:lnTo>
                <a:lnTo>
                  <a:pt x="384" y="76"/>
                </a:lnTo>
                <a:lnTo>
                  <a:pt x="379" y="75"/>
                </a:lnTo>
                <a:lnTo>
                  <a:pt x="377" y="71"/>
                </a:lnTo>
                <a:lnTo>
                  <a:pt x="379" y="70"/>
                </a:lnTo>
                <a:lnTo>
                  <a:pt x="377" y="65"/>
                </a:lnTo>
                <a:lnTo>
                  <a:pt x="380" y="49"/>
                </a:lnTo>
                <a:lnTo>
                  <a:pt x="383" y="51"/>
                </a:lnTo>
                <a:lnTo>
                  <a:pt x="384" y="51"/>
                </a:lnTo>
                <a:lnTo>
                  <a:pt x="386" y="49"/>
                </a:lnTo>
                <a:lnTo>
                  <a:pt x="386" y="46"/>
                </a:lnTo>
                <a:lnTo>
                  <a:pt x="391" y="41"/>
                </a:lnTo>
                <a:lnTo>
                  <a:pt x="390" y="36"/>
                </a:lnTo>
                <a:lnTo>
                  <a:pt x="388" y="33"/>
                </a:lnTo>
                <a:lnTo>
                  <a:pt x="386" y="28"/>
                </a:lnTo>
                <a:lnTo>
                  <a:pt x="382" y="25"/>
                </a:lnTo>
                <a:lnTo>
                  <a:pt x="377" y="23"/>
                </a:lnTo>
                <a:lnTo>
                  <a:pt x="373" y="21"/>
                </a:lnTo>
                <a:lnTo>
                  <a:pt x="368" y="18"/>
                </a:lnTo>
                <a:lnTo>
                  <a:pt x="360" y="18"/>
                </a:lnTo>
                <a:lnTo>
                  <a:pt x="354" y="15"/>
                </a:lnTo>
                <a:lnTo>
                  <a:pt x="356" y="10"/>
                </a:lnTo>
                <a:lnTo>
                  <a:pt x="353" y="4"/>
                </a:lnTo>
                <a:lnTo>
                  <a:pt x="348" y="2"/>
                </a:lnTo>
                <a:lnTo>
                  <a:pt x="337" y="2"/>
                </a:lnTo>
                <a:lnTo>
                  <a:pt x="335" y="11"/>
                </a:lnTo>
                <a:lnTo>
                  <a:pt x="331" y="17"/>
                </a:lnTo>
                <a:lnTo>
                  <a:pt x="303" y="0"/>
                </a:lnTo>
                <a:lnTo>
                  <a:pt x="297" y="3"/>
                </a:lnTo>
                <a:lnTo>
                  <a:pt x="299" y="9"/>
                </a:lnTo>
                <a:lnTo>
                  <a:pt x="296" y="14"/>
                </a:lnTo>
                <a:lnTo>
                  <a:pt x="297" y="25"/>
                </a:lnTo>
                <a:lnTo>
                  <a:pt x="293" y="30"/>
                </a:lnTo>
                <a:lnTo>
                  <a:pt x="291" y="40"/>
                </a:lnTo>
                <a:lnTo>
                  <a:pt x="287" y="45"/>
                </a:lnTo>
                <a:lnTo>
                  <a:pt x="281" y="45"/>
                </a:lnTo>
                <a:lnTo>
                  <a:pt x="277" y="56"/>
                </a:lnTo>
                <a:lnTo>
                  <a:pt x="272" y="57"/>
                </a:lnTo>
                <a:lnTo>
                  <a:pt x="266" y="57"/>
                </a:lnTo>
                <a:lnTo>
                  <a:pt x="265" y="63"/>
                </a:lnTo>
                <a:lnTo>
                  <a:pt x="264" y="70"/>
                </a:lnTo>
                <a:lnTo>
                  <a:pt x="261" y="75"/>
                </a:lnTo>
                <a:lnTo>
                  <a:pt x="258" y="86"/>
                </a:lnTo>
                <a:lnTo>
                  <a:pt x="257" y="91"/>
                </a:lnTo>
                <a:lnTo>
                  <a:pt x="251" y="93"/>
                </a:lnTo>
                <a:lnTo>
                  <a:pt x="240" y="91"/>
                </a:lnTo>
                <a:lnTo>
                  <a:pt x="240" y="89"/>
                </a:lnTo>
                <a:lnTo>
                  <a:pt x="235" y="84"/>
                </a:lnTo>
                <a:lnTo>
                  <a:pt x="230" y="86"/>
                </a:lnTo>
                <a:lnTo>
                  <a:pt x="230" y="97"/>
                </a:lnTo>
                <a:lnTo>
                  <a:pt x="228" y="102"/>
                </a:lnTo>
                <a:lnTo>
                  <a:pt x="227" y="105"/>
                </a:lnTo>
                <a:lnTo>
                  <a:pt x="223" y="114"/>
                </a:lnTo>
                <a:lnTo>
                  <a:pt x="220" y="120"/>
                </a:lnTo>
                <a:lnTo>
                  <a:pt x="219" y="125"/>
                </a:lnTo>
                <a:lnTo>
                  <a:pt x="217" y="136"/>
                </a:lnTo>
                <a:lnTo>
                  <a:pt x="212" y="143"/>
                </a:lnTo>
                <a:lnTo>
                  <a:pt x="207" y="154"/>
                </a:lnTo>
                <a:lnTo>
                  <a:pt x="204" y="163"/>
                </a:lnTo>
                <a:lnTo>
                  <a:pt x="208" y="169"/>
                </a:lnTo>
                <a:lnTo>
                  <a:pt x="204" y="174"/>
                </a:lnTo>
                <a:lnTo>
                  <a:pt x="205" y="179"/>
                </a:lnTo>
                <a:lnTo>
                  <a:pt x="194" y="188"/>
                </a:lnTo>
                <a:lnTo>
                  <a:pt x="189" y="186"/>
                </a:lnTo>
                <a:lnTo>
                  <a:pt x="179" y="194"/>
                </a:lnTo>
                <a:lnTo>
                  <a:pt x="171" y="192"/>
                </a:lnTo>
                <a:lnTo>
                  <a:pt x="171" y="197"/>
                </a:lnTo>
                <a:lnTo>
                  <a:pt x="170" y="201"/>
                </a:lnTo>
                <a:lnTo>
                  <a:pt x="165" y="204"/>
                </a:lnTo>
                <a:lnTo>
                  <a:pt x="152" y="209"/>
                </a:lnTo>
                <a:lnTo>
                  <a:pt x="147" y="209"/>
                </a:lnTo>
                <a:lnTo>
                  <a:pt x="139" y="205"/>
                </a:lnTo>
                <a:lnTo>
                  <a:pt x="136" y="211"/>
                </a:lnTo>
                <a:lnTo>
                  <a:pt x="127" y="217"/>
                </a:lnTo>
                <a:lnTo>
                  <a:pt x="118" y="216"/>
                </a:lnTo>
                <a:lnTo>
                  <a:pt x="108" y="211"/>
                </a:lnTo>
                <a:lnTo>
                  <a:pt x="102" y="205"/>
                </a:lnTo>
                <a:lnTo>
                  <a:pt x="98" y="200"/>
                </a:lnTo>
                <a:lnTo>
                  <a:pt x="98" y="194"/>
                </a:lnTo>
                <a:lnTo>
                  <a:pt x="78" y="219"/>
                </a:lnTo>
                <a:lnTo>
                  <a:pt x="60" y="232"/>
                </a:lnTo>
                <a:lnTo>
                  <a:pt x="56" y="238"/>
                </a:lnTo>
                <a:lnTo>
                  <a:pt x="56" y="243"/>
                </a:lnTo>
                <a:lnTo>
                  <a:pt x="51" y="247"/>
                </a:lnTo>
                <a:lnTo>
                  <a:pt x="49" y="253"/>
                </a:lnTo>
                <a:lnTo>
                  <a:pt x="45" y="258"/>
                </a:lnTo>
                <a:lnTo>
                  <a:pt x="41" y="261"/>
                </a:lnTo>
                <a:lnTo>
                  <a:pt x="36" y="265"/>
                </a:lnTo>
                <a:lnTo>
                  <a:pt x="34" y="270"/>
                </a:lnTo>
                <a:lnTo>
                  <a:pt x="22" y="274"/>
                </a:lnTo>
                <a:lnTo>
                  <a:pt x="17" y="278"/>
                </a:lnTo>
                <a:lnTo>
                  <a:pt x="11" y="280"/>
                </a:lnTo>
                <a:lnTo>
                  <a:pt x="0" y="287"/>
                </a:lnTo>
                <a:lnTo>
                  <a:pt x="21" y="284"/>
                </a:lnTo>
                <a:lnTo>
                  <a:pt x="32" y="284"/>
                </a:lnTo>
                <a:lnTo>
                  <a:pt x="76" y="277"/>
                </a:lnTo>
                <a:lnTo>
                  <a:pt x="102" y="273"/>
                </a:lnTo>
                <a:lnTo>
                  <a:pt x="122" y="268"/>
                </a:lnTo>
                <a:lnTo>
                  <a:pt x="131" y="268"/>
                </a:lnTo>
                <a:lnTo>
                  <a:pt x="141" y="268"/>
                </a:lnTo>
                <a:lnTo>
                  <a:pt x="162" y="266"/>
                </a:lnTo>
                <a:lnTo>
                  <a:pt x="213" y="258"/>
                </a:lnTo>
                <a:lnTo>
                  <a:pt x="356" y="232"/>
                </a:lnTo>
                <a:lnTo>
                  <a:pt x="428" y="217"/>
                </a:lnTo>
                <a:lnTo>
                  <a:pt x="491" y="204"/>
                </a:lnTo>
                <a:lnTo>
                  <a:pt x="490" y="201"/>
                </a:lnTo>
                <a:lnTo>
                  <a:pt x="493" y="204"/>
                </a:lnTo>
                <a:lnTo>
                  <a:pt x="495" y="202"/>
                </a:lnTo>
                <a:lnTo>
                  <a:pt x="494" y="197"/>
                </a:lnTo>
                <a:lnTo>
                  <a:pt x="494" y="192"/>
                </a:lnTo>
                <a:lnTo>
                  <a:pt x="498" y="196"/>
                </a:lnTo>
                <a:lnTo>
                  <a:pt x="501" y="201"/>
                </a:lnTo>
                <a:lnTo>
                  <a:pt x="504" y="201"/>
                </a:lnTo>
                <a:lnTo>
                  <a:pt x="494" y="185"/>
                </a:lnTo>
                <a:lnTo>
                  <a:pt x="489" y="174"/>
                </a:lnTo>
                <a:close/>
                <a:moveTo>
                  <a:pt x="514" y="72"/>
                </a:moveTo>
                <a:lnTo>
                  <a:pt x="512" y="78"/>
                </a:lnTo>
                <a:lnTo>
                  <a:pt x="512" y="83"/>
                </a:lnTo>
                <a:lnTo>
                  <a:pt x="509" y="87"/>
                </a:lnTo>
                <a:lnTo>
                  <a:pt x="512" y="83"/>
                </a:lnTo>
                <a:lnTo>
                  <a:pt x="516" y="72"/>
                </a:lnTo>
                <a:lnTo>
                  <a:pt x="514" y="72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" name="Freeform 163"/>
          <p:cNvSpPr>
            <a:spLocks noEditPoints="1"/>
          </p:cNvSpPr>
          <p:nvPr/>
        </p:nvSpPr>
        <p:spPr bwMode="auto">
          <a:xfrm>
            <a:off x="7321550" y="2803525"/>
            <a:ext cx="554038" cy="266700"/>
          </a:xfrm>
          <a:custGeom>
            <a:avLst/>
            <a:gdLst>
              <a:gd name="T0" fmla="*/ 2147483647 w 295"/>
              <a:gd name="T1" fmla="*/ 2147483647 h 142"/>
              <a:gd name="T2" fmla="*/ 2147483647 w 295"/>
              <a:gd name="T3" fmla="*/ 0 h 142"/>
              <a:gd name="T4" fmla="*/ 2147483647 w 295"/>
              <a:gd name="T5" fmla="*/ 2147483647 h 142"/>
              <a:gd name="T6" fmla="*/ 2147483647 w 295"/>
              <a:gd name="T7" fmla="*/ 2147483647 h 142"/>
              <a:gd name="T8" fmla="*/ 2147483647 w 295"/>
              <a:gd name="T9" fmla="*/ 2147483647 h 142"/>
              <a:gd name="T10" fmla="*/ 2147483647 w 295"/>
              <a:gd name="T11" fmla="*/ 2147483647 h 142"/>
              <a:gd name="T12" fmla="*/ 2147483647 w 295"/>
              <a:gd name="T13" fmla="*/ 2147483647 h 142"/>
              <a:gd name="T14" fmla="*/ 2147483647 w 295"/>
              <a:gd name="T15" fmla="*/ 2147483647 h 142"/>
              <a:gd name="T16" fmla="*/ 2147483647 w 295"/>
              <a:gd name="T17" fmla="*/ 2147483647 h 142"/>
              <a:gd name="T18" fmla="*/ 2147483647 w 295"/>
              <a:gd name="T19" fmla="*/ 2147483647 h 142"/>
              <a:gd name="T20" fmla="*/ 2147483647 w 295"/>
              <a:gd name="T21" fmla="*/ 2147483647 h 142"/>
              <a:gd name="T22" fmla="*/ 2147483647 w 295"/>
              <a:gd name="T23" fmla="*/ 2147483647 h 142"/>
              <a:gd name="T24" fmla="*/ 2147483647 w 295"/>
              <a:gd name="T25" fmla="*/ 2147483647 h 142"/>
              <a:gd name="T26" fmla="*/ 2147483647 w 295"/>
              <a:gd name="T27" fmla="*/ 2147483647 h 142"/>
              <a:gd name="T28" fmla="*/ 2147483647 w 295"/>
              <a:gd name="T29" fmla="*/ 2147483647 h 142"/>
              <a:gd name="T30" fmla="*/ 2147483647 w 295"/>
              <a:gd name="T31" fmla="*/ 2147483647 h 142"/>
              <a:gd name="T32" fmla="*/ 2147483647 w 295"/>
              <a:gd name="T33" fmla="*/ 2147483647 h 142"/>
              <a:gd name="T34" fmla="*/ 2147483647 w 295"/>
              <a:gd name="T35" fmla="*/ 2147483647 h 142"/>
              <a:gd name="T36" fmla="*/ 2147483647 w 295"/>
              <a:gd name="T37" fmla="*/ 2147483647 h 142"/>
              <a:gd name="T38" fmla="*/ 2147483647 w 295"/>
              <a:gd name="T39" fmla="*/ 2147483647 h 142"/>
              <a:gd name="T40" fmla="*/ 2147483647 w 295"/>
              <a:gd name="T41" fmla="*/ 2147483647 h 142"/>
              <a:gd name="T42" fmla="*/ 2147483647 w 295"/>
              <a:gd name="T43" fmla="*/ 2147483647 h 142"/>
              <a:gd name="T44" fmla="*/ 2147483647 w 295"/>
              <a:gd name="T45" fmla="*/ 2147483647 h 142"/>
              <a:gd name="T46" fmla="*/ 2147483647 w 295"/>
              <a:gd name="T47" fmla="*/ 2147483647 h 142"/>
              <a:gd name="T48" fmla="*/ 2147483647 w 295"/>
              <a:gd name="T49" fmla="*/ 2147483647 h 142"/>
              <a:gd name="T50" fmla="*/ 2147483647 w 295"/>
              <a:gd name="T51" fmla="*/ 2147483647 h 142"/>
              <a:gd name="T52" fmla="*/ 2147483647 w 295"/>
              <a:gd name="T53" fmla="*/ 2147483647 h 142"/>
              <a:gd name="T54" fmla="*/ 2147483647 w 295"/>
              <a:gd name="T55" fmla="*/ 2147483647 h 142"/>
              <a:gd name="T56" fmla="*/ 2147483647 w 295"/>
              <a:gd name="T57" fmla="*/ 2147483647 h 142"/>
              <a:gd name="T58" fmla="*/ 2147483647 w 295"/>
              <a:gd name="T59" fmla="*/ 2147483647 h 142"/>
              <a:gd name="T60" fmla="*/ 2147483647 w 295"/>
              <a:gd name="T61" fmla="*/ 2147483647 h 142"/>
              <a:gd name="T62" fmla="*/ 2147483647 w 295"/>
              <a:gd name="T63" fmla="*/ 2147483647 h 142"/>
              <a:gd name="T64" fmla="*/ 2147483647 w 295"/>
              <a:gd name="T65" fmla="*/ 2147483647 h 142"/>
              <a:gd name="T66" fmla="*/ 2147483647 w 295"/>
              <a:gd name="T67" fmla="*/ 2147483647 h 142"/>
              <a:gd name="T68" fmla="*/ 2147483647 w 295"/>
              <a:gd name="T69" fmla="*/ 2147483647 h 142"/>
              <a:gd name="T70" fmla="*/ 2147483647 w 295"/>
              <a:gd name="T71" fmla="*/ 2147483647 h 142"/>
              <a:gd name="T72" fmla="*/ 2147483647 w 295"/>
              <a:gd name="T73" fmla="*/ 2147483647 h 142"/>
              <a:gd name="T74" fmla="*/ 2147483647 w 295"/>
              <a:gd name="T75" fmla="*/ 2147483647 h 142"/>
              <a:gd name="T76" fmla="*/ 2147483647 w 295"/>
              <a:gd name="T77" fmla="*/ 2147483647 h 142"/>
              <a:gd name="T78" fmla="*/ 2147483647 w 295"/>
              <a:gd name="T79" fmla="*/ 2147483647 h 142"/>
              <a:gd name="T80" fmla="*/ 2147483647 w 295"/>
              <a:gd name="T81" fmla="*/ 2147483647 h 142"/>
              <a:gd name="T82" fmla="*/ 2147483647 w 295"/>
              <a:gd name="T83" fmla="*/ 2147483647 h 142"/>
              <a:gd name="T84" fmla="*/ 2147483647 w 295"/>
              <a:gd name="T85" fmla="*/ 2147483647 h 142"/>
              <a:gd name="T86" fmla="*/ 2147483647 w 295"/>
              <a:gd name="T87" fmla="*/ 2147483647 h 142"/>
              <a:gd name="T88" fmla="*/ 2147483647 w 295"/>
              <a:gd name="T89" fmla="*/ 2147483647 h 142"/>
              <a:gd name="T90" fmla="*/ 2147483647 w 295"/>
              <a:gd name="T91" fmla="*/ 2147483647 h 142"/>
              <a:gd name="T92" fmla="*/ 2147483647 w 295"/>
              <a:gd name="T93" fmla="*/ 2147483647 h 142"/>
              <a:gd name="T94" fmla="*/ 2147483647 w 295"/>
              <a:gd name="T95" fmla="*/ 2147483647 h 14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95"/>
              <a:gd name="T145" fmla="*/ 0 h 142"/>
              <a:gd name="T146" fmla="*/ 295 w 295"/>
              <a:gd name="T147" fmla="*/ 142 h 142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95" h="142">
                <a:moveTo>
                  <a:pt x="295" y="100"/>
                </a:moveTo>
                <a:lnTo>
                  <a:pt x="289" y="96"/>
                </a:lnTo>
                <a:lnTo>
                  <a:pt x="292" y="93"/>
                </a:lnTo>
                <a:lnTo>
                  <a:pt x="292" y="92"/>
                </a:lnTo>
                <a:lnTo>
                  <a:pt x="255" y="100"/>
                </a:lnTo>
                <a:lnTo>
                  <a:pt x="252" y="95"/>
                </a:lnTo>
                <a:lnTo>
                  <a:pt x="243" y="58"/>
                </a:lnTo>
                <a:lnTo>
                  <a:pt x="227" y="0"/>
                </a:lnTo>
                <a:lnTo>
                  <a:pt x="106" y="26"/>
                </a:lnTo>
                <a:lnTo>
                  <a:pt x="0" y="45"/>
                </a:lnTo>
                <a:lnTo>
                  <a:pt x="7" y="88"/>
                </a:lnTo>
                <a:lnTo>
                  <a:pt x="11" y="83"/>
                </a:lnTo>
                <a:lnTo>
                  <a:pt x="16" y="77"/>
                </a:lnTo>
                <a:lnTo>
                  <a:pt x="19" y="73"/>
                </a:lnTo>
                <a:lnTo>
                  <a:pt x="25" y="66"/>
                </a:lnTo>
                <a:lnTo>
                  <a:pt x="26" y="62"/>
                </a:lnTo>
                <a:lnTo>
                  <a:pt x="31" y="59"/>
                </a:lnTo>
                <a:lnTo>
                  <a:pt x="37" y="61"/>
                </a:lnTo>
                <a:lnTo>
                  <a:pt x="44" y="50"/>
                </a:lnTo>
                <a:lnTo>
                  <a:pt x="44" y="45"/>
                </a:lnTo>
                <a:lnTo>
                  <a:pt x="45" y="45"/>
                </a:lnTo>
                <a:lnTo>
                  <a:pt x="50" y="50"/>
                </a:lnTo>
                <a:lnTo>
                  <a:pt x="56" y="51"/>
                </a:lnTo>
                <a:lnTo>
                  <a:pt x="64" y="50"/>
                </a:lnTo>
                <a:lnTo>
                  <a:pt x="65" y="45"/>
                </a:lnTo>
                <a:lnTo>
                  <a:pt x="69" y="39"/>
                </a:lnTo>
                <a:lnTo>
                  <a:pt x="75" y="39"/>
                </a:lnTo>
                <a:lnTo>
                  <a:pt x="77" y="34"/>
                </a:lnTo>
                <a:lnTo>
                  <a:pt x="82" y="31"/>
                </a:lnTo>
                <a:lnTo>
                  <a:pt x="87" y="34"/>
                </a:lnTo>
                <a:lnTo>
                  <a:pt x="92" y="36"/>
                </a:lnTo>
                <a:lnTo>
                  <a:pt x="103" y="36"/>
                </a:lnTo>
                <a:lnTo>
                  <a:pt x="102" y="42"/>
                </a:lnTo>
                <a:lnTo>
                  <a:pt x="107" y="43"/>
                </a:lnTo>
                <a:lnTo>
                  <a:pt x="107" y="49"/>
                </a:lnTo>
                <a:lnTo>
                  <a:pt x="111" y="53"/>
                </a:lnTo>
                <a:lnTo>
                  <a:pt x="113" y="57"/>
                </a:lnTo>
                <a:lnTo>
                  <a:pt x="124" y="57"/>
                </a:lnTo>
                <a:lnTo>
                  <a:pt x="129" y="59"/>
                </a:lnTo>
                <a:lnTo>
                  <a:pt x="132" y="65"/>
                </a:lnTo>
                <a:lnTo>
                  <a:pt x="130" y="70"/>
                </a:lnTo>
                <a:lnTo>
                  <a:pt x="136" y="73"/>
                </a:lnTo>
                <a:lnTo>
                  <a:pt x="144" y="73"/>
                </a:lnTo>
                <a:lnTo>
                  <a:pt x="149" y="76"/>
                </a:lnTo>
                <a:lnTo>
                  <a:pt x="153" y="78"/>
                </a:lnTo>
                <a:lnTo>
                  <a:pt x="158" y="80"/>
                </a:lnTo>
                <a:lnTo>
                  <a:pt x="164" y="76"/>
                </a:lnTo>
                <a:lnTo>
                  <a:pt x="170" y="80"/>
                </a:lnTo>
                <a:lnTo>
                  <a:pt x="170" y="84"/>
                </a:lnTo>
                <a:lnTo>
                  <a:pt x="167" y="89"/>
                </a:lnTo>
                <a:lnTo>
                  <a:pt x="167" y="96"/>
                </a:lnTo>
                <a:lnTo>
                  <a:pt x="163" y="100"/>
                </a:lnTo>
                <a:lnTo>
                  <a:pt x="163" y="106"/>
                </a:lnTo>
                <a:lnTo>
                  <a:pt x="160" y="111"/>
                </a:lnTo>
                <a:lnTo>
                  <a:pt x="159" y="112"/>
                </a:lnTo>
                <a:lnTo>
                  <a:pt x="158" y="116"/>
                </a:lnTo>
                <a:lnTo>
                  <a:pt x="158" y="122"/>
                </a:lnTo>
                <a:lnTo>
                  <a:pt x="163" y="127"/>
                </a:lnTo>
                <a:lnTo>
                  <a:pt x="167" y="122"/>
                </a:lnTo>
                <a:lnTo>
                  <a:pt x="167" y="118"/>
                </a:lnTo>
                <a:lnTo>
                  <a:pt x="172" y="116"/>
                </a:lnTo>
                <a:lnTo>
                  <a:pt x="175" y="122"/>
                </a:lnTo>
                <a:lnTo>
                  <a:pt x="179" y="127"/>
                </a:lnTo>
                <a:lnTo>
                  <a:pt x="185" y="130"/>
                </a:lnTo>
                <a:lnTo>
                  <a:pt x="185" y="126"/>
                </a:lnTo>
                <a:lnTo>
                  <a:pt x="186" y="122"/>
                </a:lnTo>
                <a:lnTo>
                  <a:pt x="187" y="127"/>
                </a:lnTo>
                <a:lnTo>
                  <a:pt x="193" y="133"/>
                </a:lnTo>
                <a:lnTo>
                  <a:pt x="198" y="130"/>
                </a:lnTo>
                <a:lnTo>
                  <a:pt x="204" y="131"/>
                </a:lnTo>
                <a:lnTo>
                  <a:pt x="208" y="135"/>
                </a:lnTo>
                <a:lnTo>
                  <a:pt x="209" y="135"/>
                </a:lnTo>
                <a:lnTo>
                  <a:pt x="214" y="135"/>
                </a:lnTo>
                <a:lnTo>
                  <a:pt x="220" y="139"/>
                </a:lnTo>
                <a:lnTo>
                  <a:pt x="221" y="135"/>
                </a:lnTo>
                <a:lnTo>
                  <a:pt x="214" y="125"/>
                </a:lnTo>
                <a:lnTo>
                  <a:pt x="210" y="123"/>
                </a:lnTo>
                <a:lnTo>
                  <a:pt x="205" y="118"/>
                </a:lnTo>
                <a:lnTo>
                  <a:pt x="197" y="114"/>
                </a:lnTo>
                <a:lnTo>
                  <a:pt x="193" y="110"/>
                </a:lnTo>
                <a:lnTo>
                  <a:pt x="190" y="99"/>
                </a:lnTo>
                <a:lnTo>
                  <a:pt x="190" y="96"/>
                </a:lnTo>
                <a:lnTo>
                  <a:pt x="191" y="100"/>
                </a:lnTo>
                <a:lnTo>
                  <a:pt x="197" y="111"/>
                </a:lnTo>
                <a:lnTo>
                  <a:pt x="202" y="115"/>
                </a:lnTo>
                <a:lnTo>
                  <a:pt x="208" y="116"/>
                </a:lnTo>
                <a:lnTo>
                  <a:pt x="210" y="120"/>
                </a:lnTo>
                <a:lnTo>
                  <a:pt x="213" y="115"/>
                </a:lnTo>
                <a:lnTo>
                  <a:pt x="202" y="104"/>
                </a:lnTo>
                <a:lnTo>
                  <a:pt x="200" y="93"/>
                </a:lnTo>
                <a:lnTo>
                  <a:pt x="197" y="88"/>
                </a:lnTo>
                <a:lnTo>
                  <a:pt x="198" y="83"/>
                </a:lnTo>
                <a:lnTo>
                  <a:pt x="197" y="78"/>
                </a:lnTo>
                <a:lnTo>
                  <a:pt x="197" y="69"/>
                </a:lnTo>
                <a:lnTo>
                  <a:pt x="193" y="65"/>
                </a:lnTo>
                <a:lnTo>
                  <a:pt x="194" y="65"/>
                </a:lnTo>
                <a:lnTo>
                  <a:pt x="200" y="65"/>
                </a:lnTo>
                <a:lnTo>
                  <a:pt x="201" y="65"/>
                </a:lnTo>
                <a:lnTo>
                  <a:pt x="197" y="62"/>
                </a:lnTo>
                <a:lnTo>
                  <a:pt x="197" y="57"/>
                </a:lnTo>
                <a:lnTo>
                  <a:pt x="185" y="49"/>
                </a:lnTo>
                <a:lnTo>
                  <a:pt x="190" y="47"/>
                </a:lnTo>
                <a:lnTo>
                  <a:pt x="191" y="49"/>
                </a:lnTo>
                <a:lnTo>
                  <a:pt x="197" y="49"/>
                </a:lnTo>
                <a:lnTo>
                  <a:pt x="191" y="43"/>
                </a:lnTo>
                <a:lnTo>
                  <a:pt x="197" y="45"/>
                </a:lnTo>
                <a:lnTo>
                  <a:pt x="197" y="38"/>
                </a:lnTo>
                <a:lnTo>
                  <a:pt x="197" y="35"/>
                </a:lnTo>
                <a:lnTo>
                  <a:pt x="198" y="32"/>
                </a:lnTo>
                <a:lnTo>
                  <a:pt x="202" y="38"/>
                </a:lnTo>
                <a:lnTo>
                  <a:pt x="202" y="30"/>
                </a:lnTo>
                <a:lnTo>
                  <a:pt x="205" y="27"/>
                </a:lnTo>
                <a:lnTo>
                  <a:pt x="205" y="31"/>
                </a:lnTo>
                <a:lnTo>
                  <a:pt x="210" y="30"/>
                </a:lnTo>
                <a:lnTo>
                  <a:pt x="214" y="26"/>
                </a:lnTo>
                <a:lnTo>
                  <a:pt x="210" y="19"/>
                </a:lnTo>
                <a:lnTo>
                  <a:pt x="210" y="16"/>
                </a:lnTo>
                <a:lnTo>
                  <a:pt x="216" y="15"/>
                </a:lnTo>
                <a:lnTo>
                  <a:pt x="219" y="13"/>
                </a:lnTo>
                <a:lnTo>
                  <a:pt x="219" y="19"/>
                </a:lnTo>
                <a:lnTo>
                  <a:pt x="223" y="15"/>
                </a:lnTo>
                <a:lnTo>
                  <a:pt x="224" y="17"/>
                </a:lnTo>
                <a:lnTo>
                  <a:pt x="217" y="27"/>
                </a:lnTo>
                <a:lnTo>
                  <a:pt x="224" y="28"/>
                </a:lnTo>
                <a:lnTo>
                  <a:pt x="220" y="31"/>
                </a:lnTo>
                <a:lnTo>
                  <a:pt x="214" y="31"/>
                </a:lnTo>
                <a:lnTo>
                  <a:pt x="210" y="36"/>
                </a:lnTo>
                <a:lnTo>
                  <a:pt x="208" y="53"/>
                </a:lnTo>
                <a:lnTo>
                  <a:pt x="210" y="58"/>
                </a:lnTo>
                <a:lnTo>
                  <a:pt x="213" y="53"/>
                </a:lnTo>
                <a:lnTo>
                  <a:pt x="214" y="53"/>
                </a:lnTo>
                <a:lnTo>
                  <a:pt x="214" y="58"/>
                </a:lnTo>
                <a:lnTo>
                  <a:pt x="216" y="61"/>
                </a:lnTo>
                <a:lnTo>
                  <a:pt x="210" y="65"/>
                </a:lnTo>
                <a:lnTo>
                  <a:pt x="206" y="66"/>
                </a:lnTo>
                <a:lnTo>
                  <a:pt x="206" y="77"/>
                </a:lnTo>
                <a:lnTo>
                  <a:pt x="206" y="72"/>
                </a:lnTo>
                <a:lnTo>
                  <a:pt x="212" y="69"/>
                </a:lnTo>
                <a:lnTo>
                  <a:pt x="213" y="66"/>
                </a:lnTo>
                <a:lnTo>
                  <a:pt x="217" y="72"/>
                </a:lnTo>
                <a:lnTo>
                  <a:pt x="221" y="72"/>
                </a:lnTo>
                <a:lnTo>
                  <a:pt x="219" y="77"/>
                </a:lnTo>
                <a:lnTo>
                  <a:pt x="220" y="81"/>
                </a:lnTo>
                <a:lnTo>
                  <a:pt x="216" y="77"/>
                </a:lnTo>
                <a:lnTo>
                  <a:pt x="210" y="80"/>
                </a:lnTo>
                <a:lnTo>
                  <a:pt x="209" y="85"/>
                </a:lnTo>
                <a:lnTo>
                  <a:pt x="212" y="91"/>
                </a:lnTo>
                <a:lnTo>
                  <a:pt x="213" y="84"/>
                </a:lnTo>
                <a:lnTo>
                  <a:pt x="219" y="84"/>
                </a:lnTo>
                <a:lnTo>
                  <a:pt x="221" y="85"/>
                </a:lnTo>
                <a:lnTo>
                  <a:pt x="223" y="91"/>
                </a:lnTo>
                <a:lnTo>
                  <a:pt x="229" y="92"/>
                </a:lnTo>
                <a:lnTo>
                  <a:pt x="235" y="91"/>
                </a:lnTo>
                <a:lnTo>
                  <a:pt x="231" y="95"/>
                </a:lnTo>
                <a:lnTo>
                  <a:pt x="219" y="95"/>
                </a:lnTo>
                <a:lnTo>
                  <a:pt x="217" y="100"/>
                </a:lnTo>
                <a:lnTo>
                  <a:pt x="223" y="96"/>
                </a:lnTo>
                <a:lnTo>
                  <a:pt x="220" y="107"/>
                </a:lnTo>
                <a:lnTo>
                  <a:pt x="220" y="112"/>
                </a:lnTo>
                <a:lnTo>
                  <a:pt x="224" y="118"/>
                </a:lnTo>
                <a:lnTo>
                  <a:pt x="223" y="112"/>
                </a:lnTo>
                <a:lnTo>
                  <a:pt x="228" y="115"/>
                </a:lnTo>
                <a:lnTo>
                  <a:pt x="233" y="119"/>
                </a:lnTo>
                <a:lnTo>
                  <a:pt x="238" y="122"/>
                </a:lnTo>
                <a:lnTo>
                  <a:pt x="236" y="116"/>
                </a:lnTo>
                <a:lnTo>
                  <a:pt x="239" y="111"/>
                </a:lnTo>
                <a:lnTo>
                  <a:pt x="239" y="116"/>
                </a:lnTo>
                <a:lnTo>
                  <a:pt x="240" y="118"/>
                </a:lnTo>
                <a:lnTo>
                  <a:pt x="246" y="108"/>
                </a:lnTo>
                <a:lnTo>
                  <a:pt x="246" y="118"/>
                </a:lnTo>
                <a:lnTo>
                  <a:pt x="248" y="119"/>
                </a:lnTo>
                <a:lnTo>
                  <a:pt x="244" y="125"/>
                </a:lnTo>
                <a:lnTo>
                  <a:pt x="246" y="130"/>
                </a:lnTo>
                <a:lnTo>
                  <a:pt x="250" y="127"/>
                </a:lnTo>
                <a:lnTo>
                  <a:pt x="252" y="130"/>
                </a:lnTo>
                <a:lnTo>
                  <a:pt x="258" y="129"/>
                </a:lnTo>
                <a:lnTo>
                  <a:pt x="255" y="134"/>
                </a:lnTo>
                <a:lnTo>
                  <a:pt x="252" y="139"/>
                </a:lnTo>
                <a:lnTo>
                  <a:pt x="252" y="142"/>
                </a:lnTo>
                <a:lnTo>
                  <a:pt x="262" y="139"/>
                </a:lnTo>
                <a:lnTo>
                  <a:pt x="266" y="139"/>
                </a:lnTo>
                <a:lnTo>
                  <a:pt x="271" y="134"/>
                </a:lnTo>
                <a:lnTo>
                  <a:pt x="282" y="130"/>
                </a:lnTo>
                <a:lnTo>
                  <a:pt x="282" y="125"/>
                </a:lnTo>
                <a:lnTo>
                  <a:pt x="286" y="120"/>
                </a:lnTo>
                <a:lnTo>
                  <a:pt x="289" y="110"/>
                </a:lnTo>
                <a:lnTo>
                  <a:pt x="292" y="111"/>
                </a:lnTo>
                <a:lnTo>
                  <a:pt x="295" y="100"/>
                </a:lnTo>
                <a:close/>
                <a:moveTo>
                  <a:pt x="293" y="111"/>
                </a:moveTo>
                <a:lnTo>
                  <a:pt x="290" y="127"/>
                </a:lnTo>
                <a:lnTo>
                  <a:pt x="292" y="127"/>
                </a:lnTo>
                <a:lnTo>
                  <a:pt x="293" y="122"/>
                </a:lnTo>
                <a:lnTo>
                  <a:pt x="295" y="106"/>
                </a:lnTo>
                <a:lnTo>
                  <a:pt x="293" y="111"/>
                </a:lnTo>
                <a:close/>
              </a:path>
            </a:pathLst>
          </a:custGeom>
          <a:solidFill>
            <a:srgbClr val="A34BBD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" name="Freeform 164"/>
          <p:cNvSpPr>
            <a:spLocks/>
          </p:cNvSpPr>
          <p:nvPr/>
        </p:nvSpPr>
        <p:spPr bwMode="auto">
          <a:xfrm>
            <a:off x="7923213" y="2347913"/>
            <a:ext cx="207962" cy="204787"/>
          </a:xfrm>
          <a:custGeom>
            <a:avLst/>
            <a:gdLst>
              <a:gd name="T0" fmla="*/ 0 w 111"/>
              <a:gd name="T1" fmla="*/ 2147483647 h 109"/>
              <a:gd name="T2" fmla="*/ 2147483647 w 111"/>
              <a:gd name="T3" fmla="*/ 2147483647 h 109"/>
              <a:gd name="T4" fmla="*/ 2147483647 w 111"/>
              <a:gd name="T5" fmla="*/ 2147483647 h 109"/>
              <a:gd name="T6" fmla="*/ 2147483647 w 111"/>
              <a:gd name="T7" fmla="*/ 2147483647 h 109"/>
              <a:gd name="T8" fmla="*/ 2147483647 w 111"/>
              <a:gd name="T9" fmla="*/ 2147483647 h 109"/>
              <a:gd name="T10" fmla="*/ 2147483647 w 111"/>
              <a:gd name="T11" fmla="*/ 2147483647 h 109"/>
              <a:gd name="T12" fmla="*/ 2147483647 w 111"/>
              <a:gd name="T13" fmla="*/ 2147483647 h 109"/>
              <a:gd name="T14" fmla="*/ 2147483647 w 111"/>
              <a:gd name="T15" fmla="*/ 0 h 109"/>
              <a:gd name="T16" fmla="*/ 2147483647 w 111"/>
              <a:gd name="T17" fmla="*/ 0 h 109"/>
              <a:gd name="T18" fmla="*/ 2147483647 w 111"/>
              <a:gd name="T19" fmla="*/ 2147483647 h 109"/>
              <a:gd name="T20" fmla="*/ 2147483647 w 111"/>
              <a:gd name="T21" fmla="*/ 2147483647 h 109"/>
              <a:gd name="T22" fmla="*/ 2147483647 w 111"/>
              <a:gd name="T23" fmla="*/ 2147483647 h 109"/>
              <a:gd name="T24" fmla="*/ 2147483647 w 111"/>
              <a:gd name="T25" fmla="*/ 2147483647 h 109"/>
              <a:gd name="T26" fmla="*/ 2147483647 w 111"/>
              <a:gd name="T27" fmla="*/ 2147483647 h 109"/>
              <a:gd name="T28" fmla="*/ 2147483647 w 111"/>
              <a:gd name="T29" fmla="*/ 2147483647 h 109"/>
              <a:gd name="T30" fmla="*/ 2147483647 w 111"/>
              <a:gd name="T31" fmla="*/ 2147483647 h 109"/>
              <a:gd name="T32" fmla="*/ 2147483647 w 111"/>
              <a:gd name="T33" fmla="*/ 2147483647 h 109"/>
              <a:gd name="T34" fmla="*/ 2147483647 w 111"/>
              <a:gd name="T35" fmla="*/ 2147483647 h 109"/>
              <a:gd name="T36" fmla="*/ 2147483647 w 111"/>
              <a:gd name="T37" fmla="*/ 2147483647 h 109"/>
              <a:gd name="T38" fmla="*/ 2147483647 w 111"/>
              <a:gd name="T39" fmla="*/ 2147483647 h 109"/>
              <a:gd name="T40" fmla="*/ 2147483647 w 111"/>
              <a:gd name="T41" fmla="*/ 2147483647 h 109"/>
              <a:gd name="T42" fmla="*/ 2147483647 w 111"/>
              <a:gd name="T43" fmla="*/ 2147483647 h 109"/>
              <a:gd name="T44" fmla="*/ 2147483647 w 111"/>
              <a:gd name="T45" fmla="*/ 2147483647 h 109"/>
              <a:gd name="T46" fmla="*/ 2147483647 w 111"/>
              <a:gd name="T47" fmla="*/ 2147483647 h 109"/>
              <a:gd name="T48" fmla="*/ 2147483647 w 111"/>
              <a:gd name="T49" fmla="*/ 2147483647 h 109"/>
              <a:gd name="T50" fmla="*/ 2147483647 w 111"/>
              <a:gd name="T51" fmla="*/ 2147483647 h 109"/>
              <a:gd name="T52" fmla="*/ 2147483647 w 111"/>
              <a:gd name="T53" fmla="*/ 2147483647 h 109"/>
              <a:gd name="T54" fmla="*/ 2147483647 w 111"/>
              <a:gd name="T55" fmla="*/ 2147483647 h 109"/>
              <a:gd name="T56" fmla="*/ 2147483647 w 111"/>
              <a:gd name="T57" fmla="*/ 2147483647 h 109"/>
              <a:gd name="T58" fmla="*/ 2147483647 w 111"/>
              <a:gd name="T59" fmla="*/ 2147483647 h 109"/>
              <a:gd name="T60" fmla="*/ 2147483647 w 111"/>
              <a:gd name="T61" fmla="*/ 2147483647 h 109"/>
              <a:gd name="T62" fmla="*/ 2147483647 w 111"/>
              <a:gd name="T63" fmla="*/ 2147483647 h 109"/>
              <a:gd name="T64" fmla="*/ 2147483647 w 111"/>
              <a:gd name="T65" fmla="*/ 2147483647 h 109"/>
              <a:gd name="T66" fmla="*/ 2147483647 w 111"/>
              <a:gd name="T67" fmla="*/ 2147483647 h 109"/>
              <a:gd name="T68" fmla="*/ 2147483647 w 111"/>
              <a:gd name="T69" fmla="*/ 2147483647 h 109"/>
              <a:gd name="T70" fmla="*/ 2147483647 w 111"/>
              <a:gd name="T71" fmla="*/ 2147483647 h 109"/>
              <a:gd name="T72" fmla="*/ 2147483647 w 111"/>
              <a:gd name="T73" fmla="*/ 2147483647 h 109"/>
              <a:gd name="T74" fmla="*/ 2147483647 w 111"/>
              <a:gd name="T75" fmla="*/ 2147483647 h 109"/>
              <a:gd name="T76" fmla="*/ 0 w 111"/>
              <a:gd name="T77" fmla="*/ 2147483647 h 10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11"/>
              <a:gd name="T118" fmla="*/ 0 h 109"/>
              <a:gd name="T119" fmla="*/ 111 w 111"/>
              <a:gd name="T120" fmla="*/ 109 h 109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11" h="109">
                <a:moveTo>
                  <a:pt x="0" y="22"/>
                </a:moveTo>
                <a:lnTo>
                  <a:pt x="34" y="15"/>
                </a:lnTo>
                <a:lnTo>
                  <a:pt x="40" y="15"/>
                </a:lnTo>
                <a:lnTo>
                  <a:pt x="49" y="11"/>
                </a:lnTo>
                <a:lnTo>
                  <a:pt x="53" y="11"/>
                </a:lnTo>
                <a:lnTo>
                  <a:pt x="59" y="8"/>
                </a:lnTo>
                <a:lnTo>
                  <a:pt x="88" y="1"/>
                </a:lnTo>
                <a:lnTo>
                  <a:pt x="95" y="0"/>
                </a:lnTo>
                <a:lnTo>
                  <a:pt x="99" y="0"/>
                </a:lnTo>
                <a:lnTo>
                  <a:pt x="110" y="42"/>
                </a:lnTo>
                <a:lnTo>
                  <a:pt x="111" y="47"/>
                </a:lnTo>
                <a:lnTo>
                  <a:pt x="110" y="52"/>
                </a:lnTo>
                <a:lnTo>
                  <a:pt x="110" y="53"/>
                </a:lnTo>
                <a:lnTo>
                  <a:pt x="111" y="56"/>
                </a:lnTo>
                <a:lnTo>
                  <a:pt x="109" y="54"/>
                </a:lnTo>
                <a:lnTo>
                  <a:pt x="98" y="58"/>
                </a:lnTo>
                <a:lnTo>
                  <a:pt x="87" y="65"/>
                </a:lnTo>
                <a:lnTo>
                  <a:pt x="82" y="64"/>
                </a:lnTo>
                <a:lnTo>
                  <a:pt x="82" y="62"/>
                </a:lnTo>
                <a:lnTo>
                  <a:pt x="79" y="61"/>
                </a:lnTo>
                <a:lnTo>
                  <a:pt x="80" y="65"/>
                </a:lnTo>
                <a:lnTo>
                  <a:pt x="80" y="68"/>
                </a:lnTo>
                <a:lnTo>
                  <a:pt x="65" y="72"/>
                </a:lnTo>
                <a:lnTo>
                  <a:pt x="63" y="75"/>
                </a:lnTo>
                <a:lnTo>
                  <a:pt x="57" y="75"/>
                </a:lnTo>
                <a:lnTo>
                  <a:pt x="52" y="77"/>
                </a:lnTo>
                <a:lnTo>
                  <a:pt x="46" y="79"/>
                </a:lnTo>
                <a:lnTo>
                  <a:pt x="38" y="90"/>
                </a:lnTo>
                <a:lnTo>
                  <a:pt x="36" y="87"/>
                </a:lnTo>
                <a:lnTo>
                  <a:pt x="31" y="92"/>
                </a:lnTo>
                <a:lnTo>
                  <a:pt x="26" y="96"/>
                </a:lnTo>
                <a:lnTo>
                  <a:pt x="15" y="106"/>
                </a:lnTo>
                <a:lnTo>
                  <a:pt x="11" y="109"/>
                </a:lnTo>
                <a:lnTo>
                  <a:pt x="6" y="103"/>
                </a:lnTo>
                <a:lnTo>
                  <a:pt x="6" y="100"/>
                </a:lnTo>
                <a:lnTo>
                  <a:pt x="14" y="92"/>
                </a:lnTo>
                <a:lnTo>
                  <a:pt x="14" y="87"/>
                </a:lnTo>
                <a:lnTo>
                  <a:pt x="10" y="81"/>
                </a:lnTo>
                <a:lnTo>
                  <a:pt x="0" y="22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0" name="Freeform 166"/>
          <p:cNvSpPr>
            <a:spLocks/>
          </p:cNvSpPr>
          <p:nvPr/>
        </p:nvSpPr>
        <p:spPr bwMode="auto">
          <a:xfrm>
            <a:off x="7980363" y="1830388"/>
            <a:ext cx="204787" cy="423862"/>
          </a:xfrm>
          <a:custGeom>
            <a:avLst/>
            <a:gdLst>
              <a:gd name="T0" fmla="*/ 2147483647 w 109"/>
              <a:gd name="T1" fmla="*/ 2147483647 h 226"/>
              <a:gd name="T2" fmla="*/ 2147483647 w 109"/>
              <a:gd name="T3" fmla="*/ 2147483647 h 226"/>
              <a:gd name="T4" fmla="*/ 2147483647 w 109"/>
              <a:gd name="T5" fmla="*/ 2147483647 h 226"/>
              <a:gd name="T6" fmla="*/ 2147483647 w 109"/>
              <a:gd name="T7" fmla="*/ 2147483647 h 226"/>
              <a:gd name="T8" fmla="*/ 2147483647 w 109"/>
              <a:gd name="T9" fmla="*/ 2147483647 h 226"/>
              <a:gd name="T10" fmla="*/ 2147483647 w 109"/>
              <a:gd name="T11" fmla="*/ 2147483647 h 226"/>
              <a:gd name="T12" fmla="*/ 2147483647 w 109"/>
              <a:gd name="T13" fmla="*/ 2147483647 h 226"/>
              <a:gd name="T14" fmla="*/ 0 w 109"/>
              <a:gd name="T15" fmla="*/ 2147483647 h 226"/>
              <a:gd name="T16" fmla="*/ 2147483647 w 109"/>
              <a:gd name="T17" fmla="*/ 2147483647 h 226"/>
              <a:gd name="T18" fmla="*/ 2147483647 w 109"/>
              <a:gd name="T19" fmla="*/ 2147483647 h 226"/>
              <a:gd name="T20" fmla="*/ 2147483647 w 109"/>
              <a:gd name="T21" fmla="*/ 2147483647 h 226"/>
              <a:gd name="T22" fmla="*/ 2147483647 w 109"/>
              <a:gd name="T23" fmla="*/ 2147483647 h 226"/>
              <a:gd name="T24" fmla="*/ 2147483647 w 109"/>
              <a:gd name="T25" fmla="*/ 2147483647 h 226"/>
              <a:gd name="T26" fmla="*/ 2147483647 w 109"/>
              <a:gd name="T27" fmla="*/ 2147483647 h 226"/>
              <a:gd name="T28" fmla="*/ 2147483647 w 109"/>
              <a:gd name="T29" fmla="*/ 2147483647 h 226"/>
              <a:gd name="T30" fmla="*/ 2147483647 w 109"/>
              <a:gd name="T31" fmla="*/ 2147483647 h 226"/>
              <a:gd name="T32" fmla="*/ 2147483647 w 109"/>
              <a:gd name="T33" fmla="*/ 2147483647 h 226"/>
              <a:gd name="T34" fmla="*/ 2147483647 w 109"/>
              <a:gd name="T35" fmla="*/ 2147483647 h 226"/>
              <a:gd name="T36" fmla="*/ 2147483647 w 109"/>
              <a:gd name="T37" fmla="*/ 2147483647 h 226"/>
              <a:gd name="T38" fmla="*/ 2147483647 w 109"/>
              <a:gd name="T39" fmla="*/ 2147483647 h 226"/>
              <a:gd name="T40" fmla="*/ 2147483647 w 109"/>
              <a:gd name="T41" fmla="*/ 2147483647 h 226"/>
              <a:gd name="T42" fmla="*/ 2147483647 w 109"/>
              <a:gd name="T43" fmla="*/ 2147483647 h 226"/>
              <a:gd name="T44" fmla="*/ 2147483647 w 109"/>
              <a:gd name="T45" fmla="*/ 2147483647 h 226"/>
              <a:gd name="T46" fmla="*/ 2147483647 w 109"/>
              <a:gd name="T47" fmla="*/ 2147483647 h 226"/>
              <a:gd name="T48" fmla="*/ 2147483647 w 109"/>
              <a:gd name="T49" fmla="*/ 2147483647 h 226"/>
              <a:gd name="T50" fmla="*/ 2147483647 w 109"/>
              <a:gd name="T51" fmla="*/ 2147483647 h 226"/>
              <a:gd name="T52" fmla="*/ 2147483647 w 109"/>
              <a:gd name="T53" fmla="*/ 2147483647 h 226"/>
              <a:gd name="T54" fmla="*/ 2147483647 w 109"/>
              <a:gd name="T55" fmla="*/ 2147483647 h 226"/>
              <a:gd name="T56" fmla="*/ 2147483647 w 109"/>
              <a:gd name="T57" fmla="*/ 2147483647 h 226"/>
              <a:gd name="T58" fmla="*/ 2147483647 w 109"/>
              <a:gd name="T59" fmla="*/ 2147483647 h 226"/>
              <a:gd name="T60" fmla="*/ 2147483647 w 109"/>
              <a:gd name="T61" fmla="*/ 2147483647 h 226"/>
              <a:gd name="T62" fmla="*/ 2147483647 w 109"/>
              <a:gd name="T63" fmla="*/ 2147483647 h 226"/>
              <a:gd name="T64" fmla="*/ 2147483647 w 109"/>
              <a:gd name="T65" fmla="*/ 2147483647 h 226"/>
              <a:gd name="T66" fmla="*/ 2147483647 w 109"/>
              <a:gd name="T67" fmla="*/ 2147483647 h 226"/>
              <a:gd name="T68" fmla="*/ 2147483647 w 109"/>
              <a:gd name="T69" fmla="*/ 2147483647 h 226"/>
              <a:gd name="T70" fmla="*/ 2147483647 w 109"/>
              <a:gd name="T71" fmla="*/ 0 h 226"/>
              <a:gd name="T72" fmla="*/ 2147483647 w 109"/>
              <a:gd name="T73" fmla="*/ 2147483647 h 226"/>
              <a:gd name="T74" fmla="*/ 2147483647 w 109"/>
              <a:gd name="T75" fmla="*/ 2147483647 h 226"/>
              <a:gd name="T76" fmla="*/ 2147483647 w 109"/>
              <a:gd name="T77" fmla="*/ 2147483647 h 226"/>
              <a:gd name="T78" fmla="*/ 2147483647 w 109"/>
              <a:gd name="T79" fmla="*/ 2147483647 h 226"/>
              <a:gd name="T80" fmla="*/ 2147483647 w 109"/>
              <a:gd name="T81" fmla="*/ 2147483647 h 226"/>
              <a:gd name="T82" fmla="*/ 2147483647 w 109"/>
              <a:gd name="T83" fmla="*/ 2147483647 h 226"/>
              <a:gd name="T84" fmla="*/ 2147483647 w 109"/>
              <a:gd name="T85" fmla="*/ 2147483647 h 226"/>
              <a:gd name="T86" fmla="*/ 2147483647 w 109"/>
              <a:gd name="T87" fmla="*/ 2147483647 h 226"/>
              <a:gd name="T88" fmla="*/ 2147483647 w 109"/>
              <a:gd name="T89" fmla="*/ 2147483647 h 226"/>
              <a:gd name="T90" fmla="*/ 2147483647 w 109"/>
              <a:gd name="T91" fmla="*/ 2147483647 h 226"/>
              <a:gd name="T92" fmla="*/ 2147483647 w 109"/>
              <a:gd name="T93" fmla="*/ 2147483647 h 226"/>
              <a:gd name="T94" fmla="*/ 2147483647 w 109"/>
              <a:gd name="T95" fmla="*/ 2147483647 h 226"/>
              <a:gd name="T96" fmla="*/ 2147483647 w 109"/>
              <a:gd name="T97" fmla="*/ 2147483647 h 226"/>
              <a:gd name="T98" fmla="*/ 2147483647 w 109"/>
              <a:gd name="T99" fmla="*/ 2147483647 h 226"/>
              <a:gd name="T100" fmla="*/ 2147483647 w 109"/>
              <a:gd name="T101" fmla="*/ 2147483647 h 226"/>
              <a:gd name="T102" fmla="*/ 2147483647 w 109"/>
              <a:gd name="T103" fmla="*/ 2147483647 h 226"/>
              <a:gd name="T104" fmla="*/ 2147483647 w 109"/>
              <a:gd name="T105" fmla="*/ 2147483647 h 226"/>
              <a:gd name="T106" fmla="*/ 2147483647 w 109"/>
              <a:gd name="T107" fmla="*/ 2147483647 h 226"/>
              <a:gd name="T108" fmla="*/ 2147483647 w 109"/>
              <a:gd name="T109" fmla="*/ 2147483647 h 226"/>
              <a:gd name="T110" fmla="*/ 2147483647 w 109"/>
              <a:gd name="T111" fmla="*/ 2147483647 h 226"/>
              <a:gd name="T112" fmla="*/ 2147483647 w 109"/>
              <a:gd name="T113" fmla="*/ 2147483647 h 226"/>
              <a:gd name="T114" fmla="*/ 2147483647 w 109"/>
              <a:gd name="T115" fmla="*/ 2147483647 h 22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09"/>
              <a:gd name="T175" fmla="*/ 0 h 226"/>
              <a:gd name="T176" fmla="*/ 109 w 109"/>
              <a:gd name="T177" fmla="*/ 226 h 22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09" h="226">
                <a:moveTo>
                  <a:pt x="14" y="226"/>
                </a:moveTo>
                <a:lnTo>
                  <a:pt x="9" y="221"/>
                </a:lnTo>
                <a:lnTo>
                  <a:pt x="6" y="215"/>
                </a:lnTo>
                <a:lnTo>
                  <a:pt x="6" y="209"/>
                </a:lnTo>
                <a:lnTo>
                  <a:pt x="9" y="204"/>
                </a:lnTo>
                <a:lnTo>
                  <a:pt x="6" y="189"/>
                </a:lnTo>
                <a:lnTo>
                  <a:pt x="6" y="178"/>
                </a:lnTo>
                <a:lnTo>
                  <a:pt x="0" y="159"/>
                </a:lnTo>
                <a:lnTo>
                  <a:pt x="3" y="155"/>
                </a:lnTo>
                <a:lnTo>
                  <a:pt x="2" y="147"/>
                </a:lnTo>
                <a:lnTo>
                  <a:pt x="6" y="141"/>
                </a:lnTo>
                <a:lnTo>
                  <a:pt x="7" y="136"/>
                </a:lnTo>
                <a:lnTo>
                  <a:pt x="6" y="131"/>
                </a:lnTo>
                <a:lnTo>
                  <a:pt x="9" y="125"/>
                </a:lnTo>
                <a:lnTo>
                  <a:pt x="7" y="120"/>
                </a:lnTo>
                <a:lnTo>
                  <a:pt x="10" y="110"/>
                </a:lnTo>
                <a:lnTo>
                  <a:pt x="6" y="99"/>
                </a:lnTo>
                <a:lnTo>
                  <a:pt x="6" y="94"/>
                </a:lnTo>
                <a:lnTo>
                  <a:pt x="11" y="90"/>
                </a:lnTo>
                <a:lnTo>
                  <a:pt x="13" y="89"/>
                </a:lnTo>
                <a:lnTo>
                  <a:pt x="22" y="79"/>
                </a:lnTo>
                <a:lnTo>
                  <a:pt x="26" y="71"/>
                </a:lnTo>
                <a:lnTo>
                  <a:pt x="26" y="66"/>
                </a:lnTo>
                <a:lnTo>
                  <a:pt x="25" y="61"/>
                </a:lnTo>
                <a:lnTo>
                  <a:pt x="21" y="56"/>
                </a:lnTo>
                <a:lnTo>
                  <a:pt x="19" y="51"/>
                </a:lnTo>
                <a:lnTo>
                  <a:pt x="22" y="40"/>
                </a:lnTo>
                <a:lnTo>
                  <a:pt x="19" y="32"/>
                </a:lnTo>
                <a:lnTo>
                  <a:pt x="21" y="30"/>
                </a:lnTo>
                <a:lnTo>
                  <a:pt x="21" y="29"/>
                </a:lnTo>
                <a:lnTo>
                  <a:pt x="19" y="23"/>
                </a:lnTo>
                <a:lnTo>
                  <a:pt x="22" y="14"/>
                </a:lnTo>
                <a:lnTo>
                  <a:pt x="22" y="9"/>
                </a:lnTo>
                <a:lnTo>
                  <a:pt x="28" y="5"/>
                </a:lnTo>
                <a:lnTo>
                  <a:pt x="33" y="6"/>
                </a:lnTo>
                <a:lnTo>
                  <a:pt x="38" y="0"/>
                </a:lnTo>
                <a:lnTo>
                  <a:pt x="38" y="3"/>
                </a:lnTo>
                <a:lnTo>
                  <a:pt x="78" y="121"/>
                </a:lnTo>
                <a:lnTo>
                  <a:pt x="83" y="137"/>
                </a:lnTo>
                <a:lnTo>
                  <a:pt x="83" y="143"/>
                </a:lnTo>
                <a:lnTo>
                  <a:pt x="86" y="147"/>
                </a:lnTo>
                <a:lnTo>
                  <a:pt x="87" y="152"/>
                </a:lnTo>
                <a:lnTo>
                  <a:pt x="93" y="156"/>
                </a:lnTo>
                <a:lnTo>
                  <a:pt x="98" y="159"/>
                </a:lnTo>
                <a:lnTo>
                  <a:pt x="99" y="165"/>
                </a:lnTo>
                <a:lnTo>
                  <a:pt x="104" y="170"/>
                </a:lnTo>
                <a:lnTo>
                  <a:pt x="106" y="171"/>
                </a:lnTo>
                <a:lnTo>
                  <a:pt x="109" y="173"/>
                </a:lnTo>
                <a:lnTo>
                  <a:pt x="106" y="184"/>
                </a:lnTo>
                <a:lnTo>
                  <a:pt x="106" y="189"/>
                </a:lnTo>
                <a:lnTo>
                  <a:pt x="104" y="189"/>
                </a:lnTo>
                <a:lnTo>
                  <a:pt x="101" y="189"/>
                </a:lnTo>
                <a:lnTo>
                  <a:pt x="95" y="193"/>
                </a:lnTo>
                <a:lnTo>
                  <a:pt x="93" y="198"/>
                </a:lnTo>
                <a:lnTo>
                  <a:pt x="91" y="197"/>
                </a:lnTo>
                <a:lnTo>
                  <a:pt x="87" y="203"/>
                </a:lnTo>
                <a:lnTo>
                  <a:pt x="82" y="211"/>
                </a:lnTo>
                <a:lnTo>
                  <a:pt x="14" y="226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" name="Freeform 168"/>
          <p:cNvSpPr>
            <a:spLocks noEditPoints="1"/>
          </p:cNvSpPr>
          <p:nvPr/>
        </p:nvSpPr>
        <p:spPr bwMode="auto">
          <a:xfrm>
            <a:off x="8108950" y="2338388"/>
            <a:ext cx="93663" cy="114300"/>
          </a:xfrm>
          <a:custGeom>
            <a:avLst/>
            <a:gdLst>
              <a:gd name="T0" fmla="*/ 2147483647 w 50"/>
              <a:gd name="T1" fmla="*/ 2147483647 h 61"/>
              <a:gd name="T2" fmla="*/ 2147483647 w 50"/>
              <a:gd name="T3" fmla="*/ 2147483647 h 61"/>
              <a:gd name="T4" fmla="*/ 2147483647 w 50"/>
              <a:gd name="T5" fmla="*/ 2147483647 h 61"/>
              <a:gd name="T6" fmla="*/ 2147483647 w 50"/>
              <a:gd name="T7" fmla="*/ 2147483647 h 61"/>
              <a:gd name="T8" fmla="*/ 2147483647 w 50"/>
              <a:gd name="T9" fmla="*/ 0 h 61"/>
              <a:gd name="T10" fmla="*/ 0 w 50"/>
              <a:gd name="T11" fmla="*/ 2147483647 h 61"/>
              <a:gd name="T12" fmla="*/ 2147483647 w 50"/>
              <a:gd name="T13" fmla="*/ 2147483647 h 61"/>
              <a:gd name="T14" fmla="*/ 2147483647 w 50"/>
              <a:gd name="T15" fmla="*/ 2147483647 h 61"/>
              <a:gd name="T16" fmla="*/ 2147483647 w 50"/>
              <a:gd name="T17" fmla="*/ 2147483647 h 61"/>
              <a:gd name="T18" fmla="*/ 2147483647 w 50"/>
              <a:gd name="T19" fmla="*/ 2147483647 h 61"/>
              <a:gd name="T20" fmla="*/ 2147483647 w 50"/>
              <a:gd name="T21" fmla="*/ 2147483647 h 61"/>
              <a:gd name="T22" fmla="*/ 2147483647 w 50"/>
              <a:gd name="T23" fmla="*/ 2147483647 h 61"/>
              <a:gd name="T24" fmla="*/ 2147483647 w 50"/>
              <a:gd name="T25" fmla="*/ 2147483647 h 61"/>
              <a:gd name="T26" fmla="*/ 2147483647 w 50"/>
              <a:gd name="T27" fmla="*/ 2147483647 h 61"/>
              <a:gd name="T28" fmla="*/ 2147483647 w 50"/>
              <a:gd name="T29" fmla="*/ 2147483647 h 61"/>
              <a:gd name="T30" fmla="*/ 2147483647 w 50"/>
              <a:gd name="T31" fmla="*/ 2147483647 h 61"/>
              <a:gd name="T32" fmla="*/ 2147483647 w 50"/>
              <a:gd name="T33" fmla="*/ 2147483647 h 61"/>
              <a:gd name="T34" fmla="*/ 2147483647 w 50"/>
              <a:gd name="T35" fmla="*/ 2147483647 h 61"/>
              <a:gd name="T36" fmla="*/ 2147483647 w 50"/>
              <a:gd name="T37" fmla="*/ 2147483647 h 61"/>
              <a:gd name="T38" fmla="*/ 2147483647 w 50"/>
              <a:gd name="T39" fmla="*/ 2147483647 h 61"/>
              <a:gd name="T40" fmla="*/ 2147483647 w 50"/>
              <a:gd name="T41" fmla="*/ 2147483647 h 61"/>
              <a:gd name="T42" fmla="*/ 2147483647 w 50"/>
              <a:gd name="T43" fmla="*/ 2147483647 h 61"/>
              <a:gd name="T44" fmla="*/ 2147483647 w 50"/>
              <a:gd name="T45" fmla="*/ 2147483647 h 61"/>
              <a:gd name="T46" fmla="*/ 2147483647 w 50"/>
              <a:gd name="T47" fmla="*/ 2147483647 h 61"/>
              <a:gd name="T48" fmla="*/ 2147483647 w 50"/>
              <a:gd name="T49" fmla="*/ 2147483647 h 61"/>
              <a:gd name="T50" fmla="*/ 2147483647 w 50"/>
              <a:gd name="T51" fmla="*/ 2147483647 h 61"/>
              <a:gd name="T52" fmla="*/ 2147483647 w 50"/>
              <a:gd name="T53" fmla="*/ 2147483647 h 61"/>
              <a:gd name="T54" fmla="*/ 2147483647 w 50"/>
              <a:gd name="T55" fmla="*/ 2147483647 h 61"/>
              <a:gd name="T56" fmla="*/ 2147483647 w 50"/>
              <a:gd name="T57" fmla="*/ 2147483647 h 61"/>
              <a:gd name="T58" fmla="*/ 2147483647 w 50"/>
              <a:gd name="T59" fmla="*/ 2147483647 h 61"/>
              <a:gd name="T60" fmla="*/ 2147483647 w 50"/>
              <a:gd name="T61" fmla="*/ 2147483647 h 61"/>
              <a:gd name="T62" fmla="*/ 2147483647 w 50"/>
              <a:gd name="T63" fmla="*/ 2147483647 h 61"/>
              <a:gd name="T64" fmla="*/ 2147483647 w 50"/>
              <a:gd name="T65" fmla="*/ 2147483647 h 61"/>
              <a:gd name="T66" fmla="*/ 2147483647 w 50"/>
              <a:gd name="T67" fmla="*/ 2147483647 h 61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50"/>
              <a:gd name="T103" fmla="*/ 0 h 61"/>
              <a:gd name="T104" fmla="*/ 50 w 50"/>
              <a:gd name="T105" fmla="*/ 61 h 61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50" h="61">
                <a:moveTo>
                  <a:pt x="31" y="13"/>
                </a:moveTo>
                <a:lnTo>
                  <a:pt x="30" y="9"/>
                </a:lnTo>
                <a:lnTo>
                  <a:pt x="27" y="8"/>
                </a:lnTo>
                <a:lnTo>
                  <a:pt x="25" y="2"/>
                </a:lnTo>
                <a:lnTo>
                  <a:pt x="21" y="0"/>
                </a:lnTo>
                <a:lnTo>
                  <a:pt x="0" y="5"/>
                </a:lnTo>
                <a:lnTo>
                  <a:pt x="11" y="47"/>
                </a:lnTo>
                <a:lnTo>
                  <a:pt x="12" y="52"/>
                </a:lnTo>
                <a:lnTo>
                  <a:pt x="11" y="57"/>
                </a:lnTo>
                <a:lnTo>
                  <a:pt x="11" y="58"/>
                </a:lnTo>
                <a:lnTo>
                  <a:pt x="12" y="61"/>
                </a:lnTo>
                <a:lnTo>
                  <a:pt x="18" y="58"/>
                </a:lnTo>
                <a:lnTo>
                  <a:pt x="33" y="48"/>
                </a:lnTo>
                <a:lnTo>
                  <a:pt x="33" y="43"/>
                </a:lnTo>
                <a:lnTo>
                  <a:pt x="31" y="35"/>
                </a:lnTo>
                <a:lnTo>
                  <a:pt x="31" y="31"/>
                </a:lnTo>
                <a:lnTo>
                  <a:pt x="27" y="25"/>
                </a:lnTo>
                <a:lnTo>
                  <a:pt x="30" y="20"/>
                </a:lnTo>
                <a:lnTo>
                  <a:pt x="29" y="15"/>
                </a:lnTo>
                <a:lnTo>
                  <a:pt x="33" y="20"/>
                </a:lnTo>
                <a:lnTo>
                  <a:pt x="36" y="17"/>
                </a:lnTo>
                <a:lnTo>
                  <a:pt x="34" y="17"/>
                </a:lnTo>
                <a:lnTo>
                  <a:pt x="31" y="13"/>
                </a:lnTo>
                <a:close/>
                <a:moveTo>
                  <a:pt x="36" y="23"/>
                </a:moveTo>
                <a:lnTo>
                  <a:pt x="40" y="20"/>
                </a:lnTo>
                <a:lnTo>
                  <a:pt x="36" y="17"/>
                </a:lnTo>
                <a:lnTo>
                  <a:pt x="36" y="23"/>
                </a:lnTo>
                <a:close/>
                <a:moveTo>
                  <a:pt x="49" y="31"/>
                </a:moveTo>
                <a:lnTo>
                  <a:pt x="48" y="24"/>
                </a:lnTo>
                <a:lnTo>
                  <a:pt x="42" y="23"/>
                </a:lnTo>
                <a:lnTo>
                  <a:pt x="45" y="34"/>
                </a:lnTo>
                <a:lnTo>
                  <a:pt x="48" y="39"/>
                </a:lnTo>
                <a:lnTo>
                  <a:pt x="50" y="35"/>
                </a:lnTo>
                <a:lnTo>
                  <a:pt x="49" y="31"/>
                </a:lnTo>
                <a:close/>
              </a:path>
            </a:pathLst>
          </a:custGeom>
          <a:solidFill>
            <a:srgbClr val="A34BBD"/>
          </a:solidFill>
          <a:ln w="476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" name="Freeform 169"/>
          <p:cNvSpPr>
            <a:spLocks noEditPoints="1"/>
          </p:cNvSpPr>
          <p:nvPr/>
        </p:nvSpPr>
        <p:spPr bwMode="auto">
          <a:xfrm>
            <a:off x="2133600" y="2289175"/>
            <a:ext cx="993775" cy="1665288"/>
          </a:xfrm>
          <a:custGeom>
            <a:avLst/>
            <a:gdLst>
              <a:gd name="T0" fmla="*/ 2147483647 w 529"/>
              <a:gd name="T1" fmla="*/ 2147483647 h 887"/>
              <a:gd name="T2" fmla="*/ 2147483647 w 529"/>
              <a:gd name="T3" fmla="*/ 2147483647 h 887"/>
              <a:gd name="T4" fmla="*/ 2147483647 w 529"/>
              <a:gd name="T5" fmla="*/ 0 h 887"/>
              <a:gd name="T6" fmla="*/ 2147483647 w 529"/>
              <a:gd name="T7" fmla="*/ 2147483647 h 887"/>
              <a:gd name="T8" fmla="*/ 2147483647 w 529"/>
              <a:gd name="T9" fmla="*/ 2147483647 h 887"/>
              <a:gd name="T10" fmla="*/ 2147483647 w 529"/>
              <a:gd name="T11" fmla="*/ 2147483647 h 887"/>
              <a:gd name="T12" fmla="*/ 2147483647 w 529"/>
              <a:gd name="T13" fmla="*/ 2147483647 h 887"/>
              <a:gd name="T14" fmla="*/ 2147483647 w 529"/>
              <a:gd name="T15" fmla="*/ 2147483647 h 887"/>
              <a:gd name="T16" fmla="*/ 2147483647 w 529"/>
              <a:gd name="T17" fmla="*/ 2147483647 h 887"/>
              <a:gd name="T18" fmla="*/ 2147483647 w 529"/>
              <a:gd name="T19" fmla="*/ 2147483647 h 887"/>
              <a:gd name="T20" fmla="*/ 2147483647 w 529"/>
              <a:gd name="T21" fmla="*/ 2147483647 h 887"/>
              <a:gd name="T22" fmla="*/ 2147483647 w 529"/>
              <a:gd name="T23" fmla="*/ 2147483647 h 887"/>
              <a:gd name="T24" fmla="*/ 2147483647 w 529"/>
              <a:gd name="T25" fmla="*/ 2147483647 h 887"/>
              <a:gd name="T26" fmla="*/ 2147483647 w 529"/>
              <a:gd name="T27" fmla="*/ 2147483647 h 887"/>
              <a:gd name="T28" fmla="*/ 2147483647 w 529"/>
              <a:gd name="T29" fmla="*/ 2147483647 h 887"/>
              <a:gd name="T30" fmla="*/ 2147483647 w 529"/>
              <a:gd name="T31" fmla="*/ 2147483647 h 887"/>
              <a:gd name="T32" fmla="*/ 2147483647 w 529"/>
              <a:gd name="T33" fmla="*/ 2147483647 h 887"/>
              <a:gd name="T34" fmla="*/ 2147483647 w 529"/>
              <a:gd name="T35" fmla="*/ 2147483647 h 887"/>
              <a:gd name="T36" fmla="*/ 2147483647 w 529"/>
              <a:gd name="T37" fmla="*/ 2147483647 h 887"/>
              <a:gd name="T38" fmla="*/ 2147483647 w 529"/>
              <a:gd name="T39" fmla="*/ 2147483647 h 887"/>
              <a:gd name="T40" fmla="*/ 2147483647 w 529"/>
              <a:gd name="T41" fmla="*/ 2147483647 h 887"/>
              <a:gd name="T42" fmla="*/ 2147483647 w 529"/>
              <a:gd name="T43" fmla="*/ 2147483647 h 887"/>
              <a:gd name="T44" fmla="*/ 2147483647 w 529"/>
              <a:gd name="T45" fmla="*/ 2147483647 h 887"/>
              <a:gd name="T46" fmla="*/ 2147483647 w 529"/>
              <a:gd name="T47" fmla="*/ 2147483647 h 887"/>
              <a:gd name="T48" fmla="*/ 2147483647 w 529"/>
              <a:gd name="T49" fmla="*/ 2147483647 h 887"/>
              <a:gd name="T50" fmla="*/ 2147483647 w 529"/>
              <a:gd name="T51" fmla="*/ 2147483647 h 887"/>
              <a:gd name="T52" fmla="*/ 2147483647 w 529"/>
              <a:gd name="T53" fmla="*/ 2147483647 h 887"/>
              <a:gd name="T54" fmla="*/ 2147483647 w 529"/>
              <a:gd name="T55" fmla="*/ 2147483647 h 887"/>
              <a:gd name="T56" fmla="*/ 2147483647 w 529"/>
              <a:gd name="T57" fmla="*/ 2147483647 h 887"/>
              <a:gd name="T58" fmla="*/ 2147483647 w 529"/>
              <a:gd name="T59" fmla="*/ 2147483647 h 887"/>
              <a:gd name="T60" fmla="*/ 2147483647 w 529"/>
              <a:gd name="T61" fmla="*/ 2147483647 h 887"/>
              <a:gd name="T62" fmla="*/ 2147483647 w 529"/>
              <a:gd name="T63" fmla="*/ 2147483647 h 887"/>
              <a:gd name="T64" fmla="*/ 2147483647 w 529"/>
              <a:gd name="T65" fmla="*/ 2147483647 h 887"/>
              <a:gd name="T66" fmla="*/ 2147483647 w 529"/>
              <a:gd name="T67" fmla="*/ 2147483647 h 887"/>
              <a:gd name="T68" fmla="*/ 2147483647 w 529"/>
              <a:gd name="T69" fmla="*/ 2147483647 h 887"/>
              <a:gd name="T70" fmla="*/ 2147483647 w 529"/>
              <a:gd name="T71" fmla="*/ 2147483647 h 887"/>
              <a:gd name="T72" fmla="*/ 2147483647 w 529"/>
              <a:gd name="T73" fmla="*/ 2147483647 h 887"/>
              <a:gd name="T74" fmla="*/ 2147483647 w 529"/>
              <a:gd name="T75" fmla="*/ 2147483647 h 887"/>
              <a:gd name="T76" fmla="*/ 2147483647 w 529"/>
              <a:gd name="T77" fmla="*/ 2147483647 h 887"/>
              <a:gd name="T78" fmla="*/ 2147483647 w 529"/>
              <a:gd name="T79" fmla="*/ 2147483647 h 887"/>
              <a:gd name="T80" fmla="*/ 2147483647 w 529"/>
              <a:gd name="T81" fmla="*/ 2147483647 h 887"/>
              <a:gd name="T82" fmla="*/ 2147483647 w 529"/>
              <a:gd name="T83" fmla="*/ 2147483647 h 887"/>
              <a:gd name="T84" fmla="*/ 2147483647 w 529"/>
              <a:gd name="T85" fmla="*/ 2147483647 h 887"/>
              <a:gd name="T86" fmla="*/ 2147483647 w 529"/>
              <a:gd name="T87" fmla="*/ 2147483647 h 887"/>
              <a:gd name="T88" fmla="*/ 2147483647 w 529"/>
              <a:gd name="T89" fmla="*/ 2147483647 h 887"/>
              <a:gd name="T90" fmla="*/ 2147483647 w 529"/>
              <a:gd name="T91" fmla="*/ 2147483647 h 887"/>
              <a:gd name="T92" fmla="*/ 2147483647 w 529"/>
              <a:gd name="T93" fmla="*/ 2147483647 h 887"/>
              <a:gd name="T94" fmla="*/ 2147483647 w 529"/>
              <a:gd name="T95" fmla="*/ 2147483647 h 887"/>
              <a:gd name="T96" fmla="*/ 2147483647 w 529"/>
              <a:gd name="T97" fmla="*/ 2147483647 h 887"/>
              <a:gd name="T98" fmla="*/ 2147483647 w 529"/>
              <a:gd name="T99" fmla="*/ 2147483647 h 887"/>
              <a:gd name="T100" fmla="*/ 2147483647 w 529"/>
              <a:gd name="T101" fmla="*/ 2147483647 h 887"/>
              <a:gd name="T102" fmla="*/ 2147483647 w 529"/>
              <a:gd name="T103" fmla="*/ 2147483647 h 887"/>
              <a:gd name="T104" fmla="*/ 2147483647 w 529"/>
              <a:gd name="T105" fmla="*/ 2147483647 h 88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529"/>
              <a:gd name="T160" fmla="*/ 0 h 887"/>
              <a:gd name="T161" fmla="*/ 529 w 529"/>
              <a:gd name="T162" fmla="*/ 887 h 887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529" h="887">
                <a:moveTo>
                  <a:pt x="525" y="758"/>
                </a:moveTo>
                <a:lnTo>
                  <a:pt x="516" y="748"/>
                </a:lnTo>
                <a:lnTo>
                  <a:pt x="516" y="742"/>
                </a:lnTo>
                <a:lnTo>
                  <a:pt x="514" y="736"/>
                </a:lnTo>
                <a:lnTo>
                  <a:pt x="514" y="731"/>
                </a:lnTo>
                <a:lnTo>
                  <a:pt x="512" y="724"/>
                </a:lnTo>
                <a:lnTo>
                  <a:pt x="506" y="713"/>
                </a:lnTo>
                <a:lnTo>
                  <a:pt x="506" y="708"/>
                </a:lnTo>
                <a:lnTo>
                  <a:pt x="506" y="702"/>
                </a:lnTo>
                <a:lnTo>
                  <a:pt x="426" y="583"/>
                </a:lnTo>
                <a:lnTo>
                  <a:pt x="235" y="305"/>
                </a:lnTo>
                <a:lnTo>
                  <a:pt x="249" y="251"/>
                </a:lnTo>
                <a:lnTo>
                  <a:pt x="293" y="65"/>
                </a:lnTo>
                <a:lnTo>
                  <a:pt x="182" y="36"/>
                </a:lnTo>
                <a:lnTo>
                  <a:pt x="51" y="0"/>
                </a:lnTo>
                <a:lnTo>
                  <a:pt x="49" y="0"/>
                </a:lnTo>
                <a:lnTo>
                  <a:pt x="45" y="11"/>
                </a:lnTo>
                <a:lnTo>
                  <a:pt x="42" y="16"/>
                </a:lnTo>
                <a:lnTo>
                  <a:pt x="45" y="22"/>
                </a:lnTo>
                <a:lnTo>
                  <a:pt x="45" y="27"/>
                </a:lnTo>
                <a:lnTo>
                  <a:pt x="46" y="38"/>
                </a:lnTo>
                <a:lnTo>
                  <a:pt x="45" y="39"/>
                </a:lnTo>
                <a:lnTo>
                  <a:pt x="44" y="49"/>
                </a:lnTo>
                <a:lnTo>
                  <a:pt x="30" y="72"/>
                </a:lnTo>
                <a:lnTo>
                  <a:pt x="32" y="77"/>
                </a:lnTo>
                <a:lnTo>
                  <a:pt x="30" y="83"/>
                </a:lnTo>
                <a:lnTo>
                  <a:pt x="26" y="87"/>
                </a:lnTo>
                <a:lnTo>
                  <a:pt x="23" y="93"/>
                </a:lnTo>
                <a:lnTo>
                  <a:pt x="25" y="95"/>
                </a:lnTo>
                <a:lnTo>
                  <a:pt x="21" y="97"/>
                </a:lnTo>
                <a:lnTo>
                  <a:pt x="15" y="100"/>
                </a:lnTo>
                <a:lnTo>
                  <a:pt x="11" y="106"/>
                </a:lnTo>
                <a:lnTo>
                  <a:pt x="7" y="111"/>
                </a:lnTo>
                <a:lnTo>
                  <a:pt x="2" y="122"/>
                </a:lnTo>
                <a:lnTo>
                  <a:pt x="2" y="130"/>
                </a:lnTo>
                <a:lnTo>
                  <a:pt x="0" y="135"/>
                </a:lnTo>
                <a:lnTo>
                  <a:pt x="11" y="152"/>
                </a:lnTo>
                <a:lnTo>
                  <a:pt x="11" y="156"/>
                </a:lnTo>
                <a:lnTo>
                  <a:pt x="15" y="161"/>
                </a:lnTo>
                <a:lnTo>
                  <a:pt x="21" y="177"/>
                </a:lnTo>
                <a:lnTo>
                  <a:pt x="19" y="183"/>
                </a:lnTo>
                <a:lnTo>
                  <a:pt x="21" y="188"/>
                </a:lnTo>
                <a:lnTo>
                  <a:pt x="19" y="194"/>
                </a:lnTo>
                <a:lnTo>
                  <a:pt x="19" y="201"/>
                </a:lnTo>
                <a:lnTo>
                  <a:pt x="17" y="205"/>
                </a:lnTo>
                <a:lnTo>
                  <a:pt x="11" y="215"/>
                </a:lnTo>
                <a:lnTo>
                  <a:pt x="13" y="236"/>
                </a:lnTo>
                <a:lnTo>
                  <a:pt x="11" y="244"/>
                </a:lnTo>
                <a:lnTo>
                  <a:pt x="7" y="249"/>
                </a:lnTo>
                <a:lnTo>
                  <a:pt x="11" y="260"/>
                </a:lnTo>
                <a:lnTo>
                  <a:pt x="18" y="271"/>
                </a:lnTo>
                <a:lnTo>
                  <a:pt x="23" y="286"/>
                </a:lnTo>
                <a:lnTo>
                  <a:pt x="27" y="291"/>
                </a:lnTo>
                <a:lnTo>
                  <a:pt x="32" y="297"/>
                </a:lnTo>
                <a:lnTo>
                  <a:pt x="34" y="302"/>
                </a:lnTo>
                <a:lnTo>
                  <a:pt x="34" y="308"/>
                </a:lnTo>
                <a:lnTo>
                  <a:pt x="34" y="313"/>
                </a:lnTo>
                <a:lnTo>
                  <a:pt x="36" y="310"/>
                </a:lnTo>
                <a:lnTo>
                  <a:pt x="41" y="321"/>
                </a:lnTo>
                <a:lnTo>
                  <a:pt x="42" y="332"/>
                </a:lnTo>
                <a:lnTo>
                  <a:pt x="38" y="321"/>
                </a:lnTo>
                <a:lnTo>
                  <a:pt x="37" y="327"/>
                </a:lnTo>
                <a:lnTo>
                  <a:pt x="34" y="332"/>
                </a:lnTo>
                <a:lnTo>
                  <a:pt x="32" y="339"/>
                </a:lnTo>
                <a:lnTo>
                  <a:pt x="37" y="335"/>
                </a:lnTo>
                <a:lnTo>
                  <a:pt x="42" y="340"/>
                </a:lnTo>
                <a:lnTo>
                  <a:pt x="45" y="346"/>
                </a:lnTo>
                <a:lnTo>
                  <a:pt x="51" y="350"/>
                </a:lnTo>
                <a:lnTo>
                  <a:pt x="53" y="355"/>
                </a:lnTo>
                <a:lnTo>
                  <a:pt x="59" y="361"/>
                </a:lnTo>
                <a:lnTo>
                  <a:pt x="63" y="357"/>
                </a:lnTo>
                <a:lnTo>
                  <a:pt x="60" y="351"/>
                </a:lnTo>
                <a:lnTo>
                  <a:pt x="64" y="348"/>
                </a:lnTo>
                <a:lnTo>
                  <a:pt x="63" y="343"/>
                </a:lnTo>
                <a:lnTo>
                  <a:pt x="65" y="336"/>
                </a:lnTo>
                <a:lnTo>
                  <a:pt x="71" y="335"/>
                </a:lnTo>
                <a:lnTo>
                  <a:pt x="76" y="339"/>
                </a:lnTo>
                <a:lnTo>
                  <a:pt x="80" y="344"/>
                </a:lnTo>
                <a:lnTo>
                  <a:pt x="86" y="348"/>
                </a:lnTo>
                <a:lnTo>
                  <a:pt x="90" y="346"/>
                </a:lnTo>
                <a:lnTo>
                  <a:pt x="95" y="346"/>
                </a:lnTo>
                <a:lnTo>
                  <a:pt x="99" y="351"/>
                </a:lnTo>
                <a:lnTo>
                  <a:pt x="110" y="351"/>
                </a:lnTo>
                <a:lnTo>
                  <a:pt x="114" y="347"/>
                </a:lnTo>
                <a:lnTo>
                  <a:pt x="113" y="351"/>
                </a:lnTo>
                <a:lnTo>
                  <a:pt x="108" y="354"/>
                </a:lnTo>
                <a:lnTo>
                  <a:pt x="113" y="354"/>
                </a:lnTo>
                <a:lnTo>
                  <a:pt x="118" y="352"/>
                </a:lnTo>
                <a:lnTo>
                  <a:pt x="120" y="352"/>
                </a:lnTo>
                <a:lnTo>
                  <a:pt x="124" y="357"/>
                </a:lnTo>
                <a:lnTo>
                  <a:pt x="128" y="362"/>
                </a:lnTo>
                <a:lnTo>
                  <a:pt x="128" y="363"/>
                </a:lnTo>
                <a:lnTo>
                  <a:pt x="120" y="352"/>
                </a:lnTo>
                <a:lnTo>
                  <a:pt x="109" y="357"/>
                </a:lnTo>
                <a:lnTo>
                  <a:pt x="93" y="348"/>
                </a:lnTo>
                <a:lnTo>
                  <a:pt x="84" y="350"/>
                </a:lnTo>
                <a:lnTo>
                  <a:pt x="80" y="346"/>
                </a:lnTo>
                <a:lnTo>
                  <a:pt x="75" y="347"/>
                </a:lnTo>
                <a:lnTo>
                  <a:pt x="71" y="347"/>
                </a:lnTo>
                <a:lnTo>
                  <a:pt x="67" y="352"/>
                </a:lnTo>
                <a:lnTo>
                  <a:pt x="71" y="358"/>
                </a:lnTo>
                <a:lnTo>
                  <a:pt x="70" y="363"/>
                </a:lnTo>
                <a:lnTo>
                  <a:pt x="71" y="369"/>
                </a:lnTo>
                <a:lnTo>
                  <a:pt x="75" y="370"/>
                </a:lnTo>
                <a:lnTo>
                  <a:pt x="76" y="381"/>
                </a:lnTo>
                <a:lnTo>
                  <a:pt x="76" y="390"/>
                </a:lnTo>
                <a:lnTo>
                  <a:pt x="80" y="396"/>
                </a:lnTo>
                <a:lnTo>
                  <a:pt x="75" y="396"/>
                </a:lnTo>
                <a:lnTo>
                  <a:pt x="70" y="389"/>
                </a:lnTo>
                <a:lnTo>
                  <a:pt x="67" y="384"/>
                </a:lnTo>
                <a:lnTo>
                  <a:pt x="61" y="380"/>
                </a:lnTo>
                <a:lnTo>
                  <a:pt x="63" y="375"/>
                </a:lnTo>
                <a:lnTo>
                  <a:pt x="65" y="370"/>
                </a:lnTo>
                <a:lnTo>
                  <a:pt x="64" y="365"/>
                </a:lnTo>
                <a:lnTo>
                  <a:pt x="64" y="362"/>
                </a:lnTo>
                <a:lnTo>
                  <a:pt x="59" y="362"/>
                </a:lnTo>
                <a:lnTo>
                  <a:pt x="56" y="367"/>
                </a:lnTo>
                <a:lnTo>
                  <a:pt x="55" y="373"/>
                </a:lnTo>
                <a:lnTo>
                  <a:pt x="51" y="382"/>
                </a:lnTo>
                <a:lnTo>
                  <a:pt x="55" y="388"/>
                </a:lnTo>
                <a:lnTo>
                  <a:pt x="55" y="399"/>
                </a:lnTo>
                <a:lnTo>
                  <a:pt x="53" y="404"/>
                </a:lnTo>
                <a:lnTo>
                  <a:pt x="51" y="407"/>
                </a:lnTo>
                <a:lnTo>
                  <a:pt x="51" y="412"/>
                </a:lnTo>
                <a:lnTo>
                  <a:pt x="53" y="418"/>
                </a:lnTo>
                <a:lnTo>
                  <a:pt x="61" y="432"/>
                </a:lnTo>
                <a:lnTo>
                  <a:pt x="67" y="438"/>
                </a:lnTo>
                <a:lnTo>
                  <a:pt x="78" y="438"/>
                </a:lnTo>
                <a:lnTo>
                  <a:pt x="80" y="449"/>
                </a:lnTo>
                <a:lnTo>
                  <a:pt x="80" y="460"/>
                </a:lnTo>
                <a:lnTo>
                  <a:pt x="78" y="460"/>
                </a:lnTo>
                <a:lnTo>
                  <a:pt x="76" y="464"/>
                </a:lnTo>
                <a:lnTo>
                  <a:pt x="65" y="469"/>
                </a:lnTo>
                <a:lnTo>
                  <a:pt x="65" y="480"/>
                </a:lnTo>
                <a:lnTo>
                  <a:pt x="64" y="491"/>
                </a:lnTo>
                <a:lnTo>
                  <a:pt x="67" y="496"/>
                </a:lnTo>
                <a:lnTo>
                  <a:pt x="75" y="507"/>
                </a:lnTo>
                <a:lnTo>
                  <a:pt x="78" y="518"/>
                </a:lnTo>
                <a:lnTo>
                  <a:pt x="82" y="522"/>
                </a:lnTo>
                <a:lnTo>
                  <a:pt x="83" y="533"/>
                </a:lnTo>
                <a:lnTo>
                  <a:pt x="89" y="542"/>
                </a:lnTo>
                <a:lnTo>
                  <a:pt x="89" y="548"/>
                </a:lnTo>
                <a:lnTo>
                  <a:pt x="91" y="553"/>
                </a:lnTo>
                <a:lnTo>
                  <a:pt x="98" y="559"/>
                </a:lnTo>
                <a:lnTo>
                  <a:pt x="101" y="569"/>
                </a:lnTo>
                <a:lnTo>
                  <a:pt x="110" y="580"/>
                </a:lnTo>
                <a:lnTo>
                  <a:pt x="112" y="586"/>
                </a:lnTo>
                <a:lnTo>
                  <a:pt x="108" y="588"/>
                </a:lnTo>
                <a:lnTo>
                  <a:pt x="106" y="594"/>
                </a:lnTo>
                <a:lnTo>
                  <a:pt x="110" y="599"/>
                </a:lnTo>
                <a:lnTo>
                  <a:pt x="116" y="602"/>
                </a:lnTo>
                <a:lnTo>
                  <a:pt x="120" y="607"/>
                </a:lnTo>
                <a:lnTo>
                  <a:pt x="120" y="611"/>
                </a:lnTo>
                <a:lnTo>
                  <a:pt x="114" y="620"/>
                </a:lnTo>
                <a:lnTo>
                  <a:pt x="114" y="630"/>
                </a:lnTo>
                <a:lnTo>
                  <a:pt x="112" y="636"/>
                </a:lnTo>
                <a:lnTo>
                  <a:pt x="113" y="641"/>
                </a:lnTo>
                <a:lnTo>
                  <a:pt x="109" y="647"/>
                </a:lnTo>
                <a:lnTo>
                  <a:pt x="109" y="652"/>
                </a:lnTo>
                <a:lnTo>
                  <a:pt x="112" y="654"/>
                </a:lnTo>
                <a:lnTo>
                  <a:pt x="116" y="659"/>
                </a:lnTo>
                <a:lnTo>
                  <a:pt x="120" y="663"/>
                </a:lnTo>
                <a:lnTo>
                  <a:pt x="136" y="666"/>
                </a:lnTo>
                <a:lnTo>
                  <a:pt x="141" y="668"/>
                </a:lnTo>
                <a:lnTo>
                  <a:pt x="147" y="670"/>
                </a:lnTo>
                <a:lnTo>
                  <a:pt x="156" y="677"/>
                </a:lnTo>
                <a:lnTo>
                  <a:pt x="162" y="678"/>
                </a:lnTo>
                <a:lnTo>
                  <a:pt x="173" y="679"/>
                </a:lnTo>
                <a:lnTo>
                  <a:pt x="181" y="686"/>
                </a:lnTo>
                <a:lnTo>
                  <a:pt x="185" y="691"/>
                </a:lnTo>
                <a:lnTo>
                  <a:pt x="190" y="696"/>
                </a:lnTo>
                <a:lnTo>
                  <a:pt x="192" y="706"/>
                </a:lnTo>
                <a:lnTo>
                  <a:pt x="202" y="716"/>
                </a:lnTo>
                <a:lnTo>
                  <a:pt x="213" y="723"/>
                </a:lnTo>
                <a:lnTo>
                  <a:pt x="235" y="725"/>
                </a:lnTo>
                <a:lnTo>
                  <a:pt x="235" y="727"/>
                </a:lnTo>
                <a:lnTo>
                  <a:pt x="239" y="738"/>
                </a:lnTo>
                <a:lnTo>
                  <a:pt x="240" y="743"/>
                </a:lnTo>
                <a:lnTo>
                  <a:pt x="239" y="747"/>
                </a:lnTo>
                <a:lnTo>
                  <a:pt x="239" y="752"/>
                </a:lnTo>
                <a:lnTo>
                  <a:pt x="244" y="757"/>
                </a:lnTo>
                <a:lnTo>
                  <a:pt x="247" y="752"/>
                </a:lnTo>
                <a:lnTo>
                  <a:pt x="253" y="752"/>
                </a:lnTo>
                <a:lnTo>
                  <a:pt x="258" y="757"/>
                </a:lnTo>
                <a:lnTo>
                  <a:pt x="262" y="765"/>
                </a:lnTo>
                <a:lnTo>
                  <a:pt x="266" y="770"/>
                </a:lnTo>
                <a:lnTo>
                  <a:pt x="273" y="774"/>
                </a:lnTo>
                <a:lnTo>
                  <a:pt x="289" y="796"/>
                </a:lnTo>
                <a:lnTo>
                  <a:pt x="295" y="807"/>
                </a:lnTo>
                <a:lnTo>
                  <a:pt x="299" y="819"/>
                </a:lnTo>
                <a:lnTo>
                  <a:pt x="299" y="830"/>
                </a:lnTo>
                <a:lnTo>
                  <a:pt x="299" y="841"/>
                </a:lnTo>
                <a:lnTo>
                  <a:pt x="296" y="850"/>
                </a:lnTo>
                <a:lnTo>
                  <a:pt x="296" y="856"/>
                </a:lnTo>
                <a:lnTo>
                  <a:pt x="297" y="851"/>
                </a:lnTo>
                <a:lnTo>
                  <a:pt x="303" y="856"/>
                </a:lnTo>
                <a:lnTo>
                  <a:pt x="300" y="861"/>
                </a:lnTo>
                <a:lnTo>
                  <a:pt x="299" y="856"/>
                </a:lnTo>
                <a:lnTo>
                  <a:pt x="300" y="861"/>
                </a:lnTo>
                <a:lnTo>
                  <a:pt x="301" y="868"/>
                </a:lnTo>
                <a:lnTo>
                  <a:pt x="304" y="869"/>
                </a:lnTo>
                <a:lnTo>
                  <a:pt x="467" y="885"/>
                </a:lnTo>
                <a:lnTo>
                  <a:pt x="468" y="885"/>
                </a:lnTo>
                <a:lnTo>
                  <a:pt x="471" y="884"/>
                </a:lnTo>
                <a:lnTo>
                  <a:pt x="474" y="885"/>
                </a:lnTo>
                <a:lnTo>
                  <a:pt x="478" y="887"/>
                </a:lnTo>
                <a:lnTo>
                  <a:pt x="480" y="881"/>
                </a:lnTo>
                <a:lnTo>
                  <a:pt x="486" y="879"/>
                </a:lnTo>
                <a:lnTo>
                  <a:pt x="486" y="869"/>
                </a:lnTo>
                <a:lnTo>
                  <a:pt x="485" y="865"/>
                </a:lnTo>
                <a:lnTo>
                  <a:pt x="480" y="861"/>
                </a:lnTo>
                <a:lnTo>
                  <a:pt x="475" y="860"/>
                </a:lnTo>
                <a:lnTo>
                  <a:pt x="474" y="854"/>
                </a:lnTo>
                <a:lnTo>
                  <a:pt x="476" y="849"/>
                </a:lnTo>
                <a:lnTo>
                  <a:pt x="476" y="843"/>
                </a:lnTo>
                <a:lnTo>
                  <a:pt x="475" y="838"/>
                </a:lnTo>
                <a:lnTo>
                  <a:pt x="476" y="833"/>
                </a:lnTo>
                <a:lnTo>
                  <a:pt x="482" y="830"/>
                </a:lnTo>
                <a:lnTo>
                  <a:pt x="491" y="818"/>
                </a:lnTo>
                <a:lnTo>
                  <a:pt x="494" y="811"/>
                </a:lnTo>
                <a:lnTo>
                  <a:pt x="497" y="805"/>
                </a:lnTo>
                <a:lnTo>
                  <a:pt x="497" y="796"/>
                </a:lnTo>
                <a:lnTo>
                  <a:pt x="499" y="786"/>
                </a:lnTo>
                <a:lnTo>
                  <a:pt x="505" y="784"/>
                </a:lnTo>
                <a:lnTo>
                  <a:pt x="508" y="778"/>
                </a:lnTo>
                <a:lnTo>
                  <a:pt x="525" y="769"/>
                </a:lnTo>
                <a:lnTo>
                  <a:pt x="529" y="763"/>
                </a:lnTo>
                <a:lnTo>
                  <a:pt x="525" y="758"/>
                </a:lnTo>
                <a:close/>
                <a:moveTo>
                  <a:pt x="129" y="702"/>
                </a:moveTo>
                <a:lnTo>
                  <a:pt x="124" y="705"/>
                </a:lnTo>
                <a:lnTo>
                  <a:pt x="126" y="710"/>
                </a:lnTo>
                <a:lnTo>
                  <a:pt x="131" y="712"/>
                </a:lnTo>
                <a:lnTo>
                  <a:pt x="136" y="710"/>
                </a:lnTo>
                <a:lnTo>
                  <a:pt x="137" y="708"/>
                </a:lnTo>
                <a:lnTo>
                  <a:pt x="133" y="704"/>
                </a:lnTo>
                <a:lnTo>
                  <a:pt x="129" y="702"/>
                </a:lnTo>
                <a:close/>
                <a:moveTo>
                  <a:pt x="152" y="705"/>
                </a:moveTo>
                <a:lnTo>
                  <a:pt x="148" y="702"/>
                </a:lnTo>
                <a:lnTo>
                  <a:pt x="147" y="706"/>
                </a:lnTo>
                <a:lnTo>
                  <a:pt x="147" y="710"/>
                </a:lnTo>
                <a:lnTo>
                  <a:pt x="152" y="713"/>
                </a:lnTo>
                <a:lnTo>
                  <a:pt x="163" y="713"/>
                </a:lnTo>
                <a:lnTo>
                  <a:pt x="169" y="710"/>
                </a:lnTo>
                <a:lnTo>
                  <a:pt x="163" y="710"/>
                </a:lnTo>
                <a:lnTo>
                  <a:pt x="152" y="705"/>
                </a:lnTo>
                <a:close/>
                <a:moveTo>
                  <a:pt x="152" y="773"/>
                </a:moveTo>
                <a:lnTo>
                  <a:pt x="155" y="777"/>
                </a:lnTo>
                <a:lnTo>
                  <a:pt x="160" y="778"/>
                </a:lnTo>
                <a:lnTo>
                  <a:pt x="156" y="773"/>
                </a:lnTo>
                <a:lnTo>
                  <a:pt x="152" y="773"/>
                </a:lnTo>
                <a:close/>
                <a:moveTo>
                  <a:pt x="215" y="811"/>
                </a:moveTo>
                <a:lnTo>
                  <a:pt x="212" y="805"/>
                </a:lnTo>
                <a:lnTo>
                  <a:pt x="213" y="811"/>
                </a:lnTo>
                <a:lnTo>
                  <a:pt x="215" y="822"/>
                </a:lnTo>
                <a:lnTo>
                  <a:pt x="220" y="826"/>
                </a:lnTo>
                <a:lnTo>
                  <a:pt x="226" y="826"/>
                </a:lnTo>
                <a:lnTo>
                  <a:pt x="217" y="816"/>
                </a:lnTo>
                <a:lnTo>
                  <a:pt x="215" y="811"/>
                </a:lnTo>
                <a:close/>
                <a:moveTo>
                  <a:pt x="231" y="776"/>
                </a:moveTo>
                <a:lnTo>
                  <a:pt x="226" y="771"/>
                </a:lnTo>
                <a:lnTo>
                  <a:pt x="220" y="769"/>
                </a:lnTo>
                <a:lnTo>
                  <a:pt x="226" y="774"/>
                </a:lnTo>
                <a:lnTo>
                  <a:pt x="230" y="785"/>
                </a:lnTo>
                <a:lnTo>
                  <a:pt x="238" y="786"/>
                </a:lnTo>
                <a:lnTo>
                  <a:pt x="236" y="781"/>
                </a:lnTo>
                <a:lnTo>
                  <a:pt x="231" y="776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" name="Freeform 170"/>
          <p:cNvSpPr>
            <a:spLocks noEditPoints="1"/>
          </p:cNvSpPr>
          <p:nvPr/>
        </p:nvSpPr>
        <p:spPr bwMode="auto">
          <a:xfrm>
            <a:off x="2424113" y="1295400"/>
            <a:ext cx="812800" cy="588963"/>
          </a:xfrm>
          <a:custGeom>
            <a:avLst/>
            <a:gdLst>
              <a:gd name="T0" fmla="*/ 2147483647 w 433"/>
              <a:gd name="T1" fmla="*/ 0 h 313"/>
              <a:gd name="T2" fmla="*/ 2147483647 w 433"/>
              <a:gd name="T3" fmla="*/ 2147483647 h 313"/>
              <a:gd name="T4" fmla="*/ 2147483647 w 433"/>
              <a:gd name="T5" fmla="*/ 2147483647 h 313"/>
              <a:gd name="T6" fmla="*/ 2147483647 w 433"/>
              <a:gd name="T7" fmla="*/ 2147483647 h 313"/>
              <a:gd name="T8" fmla="*/ 2147483647 w 433"/>
              <a:gd name="T9" fmla="*/ 2147483647 h 313"/>
              <a:gd name="T10" fmla="*/ 2147483647 w 433"/>
              <a:gd name="T11" fmla="*/ 2147483647 h 313"/>
              <a:gd name="T12" fmla="*/ 2147483647 w 433"/>
              <a:gd name="T13" fmla="*/ 2147483647 h 313"/>
              <a:gd name="T14" fmla="*/ 2147483647 w 433"/>
              <a:gd name="T15" fmla="*/ 2147483647 h 313"/>
              <a:gd name="T16" fmla="*/ 2147483647 w 433"/>
              <a:gd name="T17" fmla="*/ 2147483647 h 313"/>
              <a:gd name="T18" fmla="*/ 2147483647 w 433"/>
              <a:gd name="T19" fmla="*/ 2147483647 h 313"/>
              <a:gd name="T20" fmla="*/ 2147483647 w 433"/>
              <a:gd name="T21" fmla="*/ 2147483647 h 313"/>
              <a:gd name="T22" fmla="*/ 2147483647 w 433"/>
              <a:gd name="T23" fmla="*/ 2147483647 h 313"/>
              <a:gd name="T24" fmla="*/ 2147483647 w 433"/>
              <a:gd name="T25" fmla="*/ 2147483647 h 313"/>
              <a:gd name="T26" fmla="*/ 2147483647 w 433"/>
              <a:gd name="T27" fmla="*/ 2147483647 h 313"/>
              <a:gd name="T28" fmla="*/ 2147483647 w 433"/>
              <a:gd name="T29" fmla="*/ 2147483647 h 313"/>
              <a:gd name="T30" fmla="*/ 2147483647 w 433"/>
              <a:gd name="T31" fmla="*/ 2147483647 h 313"/>
              <a:gd name="T32" fmla="*/ 2147483647 w 433"/>
              <a:gd name="T33" fmla="*/ 2147483647 h 313"/>
              <a:gd name="T34" fmla="*/ 2147483647 w 433"/>
              <a:gd name="T35" fmla="*/ 2147483647 h 313"/>
              <a:gd name="T36" fmla="*/ 2147483647 w 433"/>
              <a:gd name="T37" fmla="*/ 2147483647 h 313"/>
              <a:gd name="T38" fmla="*/ 2147483647 w 433"/>
              <a:gd name="T39" fmla="*/ 2147483647 h 313"/>
              <a:gd name="T40" fmla="*/ 2147483647 w 433"/>
              <a:gd name="T41" fmla="*/ 2147483647 h 313"/>
              <a:gd name="T42" fmla="*/ 2147483647 w 433"/>
              <a:gd name="T43" fmla="*/ 2147483647 h 313"/>
              <a:gd name="T44" fmla="*/ 2147483647 w 433"/>
              <a:gd name="T45" fmla="*/ 2147483647 h 313"/>
              <a:gd name="T46" fmla="*/ 2147483647 w 433"/>
              <a:gd name="T47" fmla="*/ 2147483647 h 313"/>
              <a:gd name="T48" fmla="*/ 2147483647 w 433"/>
              <a:gd name="T49" fmla="*/ 2147483647 h 313"/>
              <a:gd name="T50" fmla="*/ 2147483647 w 433"/>
              <a:gd name="T51" fmla="*/ 2147483647 h 313"/>
              <a:gd name="T52" fmla="*/ 2147483647 w 433"/>
              <a:gd name="T53" fmla="*/ 2147483647 h 313"/>
              <a:gd name="T54" fmla="*/ 2147483647 w 433"/>
              <a:gd name="T55" fmla="*/ 2147483647 h 313"/>
              <a:gd name="T56" fmla="*/ 2147483647 w 433"/>
              <a:gd name="T57" fmla="*/ 2147483647 h 313"/>
              <a:gd name="T58" fmla="*/ 2147483647 w 433"/>
              <a:gd name="T59" fmla="*/ 2147483647 h 313"/>
              <a:gd name="T60" fmla="*/ 2147483647 w 433"/>
              <a:gd name="T61" fmla="*/ 2147483647 h 313"/>
              <a:gd name="T62" fmla="*/ 2147483647 w 433"/>
              <a:gd name="T63" fmla="*/ 2147483647 h 313"/>
              <a:gd name="T64" fmla="*/ 2147483647 w 433"/>
              <a:gd name="T65" fmla="*/ 2147483647 h 313"/>
              <a:gd name="T66" fmla="*/ 2147483647 w 433"/>
              <a:gd name="T67" fmla="*/ 2147483647 h 313"/>
              <a:gd name="T68" fmla="*/ 2147483647 w 433"/>
              <a:gd name="T69" fmla="*/ 2147483647 h 313"/>
              <a:gd name="T70" fmla="*/ 2147483647 w 433"/>
              <a:gd name="T71" fmla="*/ 2147483647 h 313"/>
              <a:gd name="T72" fmla="*/ 2147483647 w 433"/>
              <a:gd name="T73" fmla="*/ 2147483647 h 313"/>
              <a:gd name="T74" fmla="*/ 2147483647 w 433"/>
              <a:gd name="T75" fmla="*/ 2147483647 h 313"/>
              <a:gd name="T76" fmla="*/ 2147483647 w 433"/>
              <a:gd name="T77" fmla="*/ 2147483647 h 313"/>
              <a:gd name="T78" fmla="*/ 2147483647 w 433"/>
              <a:gd name="T79" fmla="*/ 2147483647 h 313"/>
              <a:gd name="T80" fmla="*/ 2147483647 w 433"/>
              <a:gd name="T81" fmla="*/ 2147483647 h 313"/>
              <a:gd name="T82" fmla="*/ 2147483647 w 433"/>
              <a:gd name="T83" fmla="*/ 2147483647 h 313"/>
              <a:gd name="T84" fmla="*/ 2147483647 w 433"/>
              <a:gd name="T85" fmla="*/ 2147483647 h 313"/>
              <a:gd name="T86" fmla="*/ 2147483647 w 433"/>
              <a:gd name="T87" fmla="*/ 2147483647 h 313"/>
              <a:gd name="T88" fmla="*/ 2147483647 w 433"/>
              <a:gd name="T89" fmla="*/ 2147483647 h 313"/>
              <a:gd name="T90" fmla="*/ 2147483647 w 433"/>
              <a:gd name="T91" fmla="*/ 2147483647 h 313"/>
              <a:gd name="T92" fmla="*/ 2147483647 w 433"/>
              <a:gd name="T93" fmla="*/ 2147483647 h 313"/>
              <a:gd name="T94" fmla="*/ 2147483647 w 433"/>
              <a:gd name="T95" fmla="*/ 2147483647 h 313"/>
              <a:gd name="T96" fmla="*/ 2147483647 w 433"/>
              <a:gd name="T97" fmla="*/ 2147483647 h 313"/>
              <a:gd name="T98" fmla="*/ 2147483647 w 433"/>
              <a:gd name="T99" fmla="*/ 2147483647 h 313"/>
              <a:gd name="T100" fmla="*/ 2147483647 w 433"/>
              <a:gd name="T101" fmla="*/ 2147483647 h 313"/>
              <a:gd name="T102" fmla="*/ 2147483647 w 433"/>
              <a:gd name="T103" fmla="*/ 2147483647 h 313"/>
              <a:gd name="T104" fmla="*/ 2147483647 w 433"/>
              <a:gd name="T105" fmla="*/ 2147483647 h 313"/>
              <a:gd name="T106" fmla="*/ 2147483647 w 433"/>
              <a:gd name="T107" fmla="*/ 2147483647 h 313"/>
              <a:gd name="T108" fmla="*/ 2147483647 w 433"/>
              <a:gd name="T109" fmla="*/ 2147483647 h 313"/>
              <a:gd name="T110" fmla="*/ 2147483647 w 433"/>
              <a:gd name="T111" fmla="*/ 2147483647 h 313"/>
              <a:gd name="T112" fmla="*/ 2147483647 w 433"/>
              <a:gd name="T113" fmla="*/ 2147483647 h 313"/>
              <a:gd name="T114" fmla="*/ 2147483647 w 433"/>
              <a:gd name="T115" fmla="*/ 2147483647 h 313"/>
              <a:gd name="T116" fmla="*/ 2147483647 w 433"/>
              <a:gd name="T117" fmla="*/ 2147483647 h 31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433"/>
              <a:gd name="T178" fmla="*/ 0 h 313"/>
              <a:gd name="T179" fmla="*/ 433 w 433"/>
              <a:gd name="T180" fmla="*/ 313 h 31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433" h="313">
                <a:moveTo>
                  <a:pt x="381" y="62"/>
                </a:moveTo>
                <a:lnTo>
                  <a:pt x="285" y="41"/>
                </a:lnTo>
                <a:lnTo>
                  <a:pt x="202" y="20"/>
                </a:lnTo>
                <a:lnTo>
                  <a:pt x="129" y="0"/>
                </a:lnTo>
                <a:lnTo>
                  <a:pt x="125" y="4"/>
                </a:lnTo>
                <a:lnTo>
                  <a:pt x="125" y="8"/>
                </a:lnTo>
                <a:lnTo>
                  <a:pt x="127" y="13"/>
                </a:lnTo>
                <a:lnTo>
                  <a:pt x="127" y="16"/>
                </a:lnTo>
                <a:lnTo>
                  <a:pt x="132" y="22"/>
                </a:lnTo>
                <a:lnTo>
                  <a:pt x="137" y="24"/>
                </a:lnTo>
                <a:lnTo>
                  <a:pt x="136" y="28"/>
                </a:lnTo>
                <a:lnTo>
                  <a:pt x="136" y="34"/>
                </a:lnTo>
                <a:lnTo>
                  <a:pt x="136" y="39"/>
                </a:lnTo>
                <a:lnTo>
                  <a:pt x="130" y="37"/>
                </a:lnTo>
                <a:lnTo>
                  <a:pt x="133" y="42"/>
                </a:lnTo>
                <a:lnTo>
                  <a:pt x="132" y="47"/>
                </a:lnTo>
                <a:lnTo>
                  <a:pt x="125" y="43"/>
                </a:lnTo>
                <a:lnTo>
                  <a:pt x="122" y="43"/>
                </a:lnTo>
                <a:lnTo>
                  <a:pt x="122" y="49"/>
                </a:lnTo>
                <a:lnTo>
                  <a:pt x="127" y="47"/>
                </a:lnTo>
                <a:lnTo>
                  <a:pt x="129" y="53"/>
                </a:lnTo>
                <a:lnTo>
                  <a:pt x="133" y="60"/>
                </a:lnTo>
                <a:lnTo>
                  <a:pt x="132" y="64"/>
                </a:lnTo>
                <a:lnTo>
                  <a:pt x="132" y="66"/>
                </a:lnTo>
                <a:lnTo>
                  <a:pt x="132" y="77"/>
                </a:lnTo>
                <a:lnTo>
                  <a:pt x="134" y="81"/>
                </a:lnTo>
                <a:lnTo>
                  <a:pt x="134" y="87"/>
                </a:lnTo>
                <a:lnTo>
                  <a:pt x="129" y="92"/>
                </a:lnTo>
                <a:lnTo>
                  <a:pt x="123" y="99"/>
                </a:lnTo>
                <a:lnTo>
                  <a:pt x="123" y="104"/>
                </a:lnTo>
                <a:lnTo>
                  <a:pt x="118" y="108"/>
                </a:lnTo>
                <a:lnTo>
                  <a:pt x="122" y="114"/>
                </a:lnTo>
                <a:lnTo>
                  <a:pt x="118" y="119"/>
                </a:lnTo>
                <a:lnTo>
                  <a:pt x="118" y="130"/>
                </a:lnTo>
                <a:lnTo>
                  <a:pt x="114" y="136"/>
                </a:lnTo>
                <a:lnTo>
                  <a:pt x="103" y="138"/>
                </a:lnTo>
                <a:lnTo>
                  <a:pt x="100" y="142"/>
                </a:lnTo>
                <a:lnTo>
                  <a:pt x="95" y="146"/>
                </a:lnTo>
                <a:lnTo>
                  <a:pt x="89" y="146"/>
                </a:lnTo>
                <a:lnTo>
                  <a:pt x="87" y="141"/>
                </a:lnTo>
                <a:lnTo>
                  <a:pt x="81" y="144"/>
                </a:lnTo>
                <a:lnTo>
                  <a:pt x="80" y="149"/>
                </a:lnTo>
                <a:lnTo>
                  <a:pt x="77" y="145"/>
                </a:lnTo>
                <a:lnTo>
                  <a:pt x="77" y="141"/>
                </a:lnTo>
                <a:lnTo>
                  <a:pt x="73" y="140"/>
                </a:lnTo>
                <a:lnTo>
                  <a:pt x="77" y="138"/>
                </a:lnTo>
                <a:lnTo>
                  <a:pt x="81" y="134"/>
                </a:lnTo>
                <a:lnTo>
                  <a:pt x="92" y="126"/>
                </a:lnTo>
                <a:lnTo>
                  <a:pt x="92" y="131"/>
                </a:lnTo>
                <a:lnTo>
                  <a:pt x="89" y="137"/>
                </a:lnTo>
                <a:lnTo>
                  <a:pt x="89" y="142"/>
                </a:lnTo>
                <a:lnTo>
                  <a:pt x="92" y="140"/>
                </a:lnTo>
                <a:lnTo>
                  <a:pt x="92" y="134"/>
                </a:lnTo>
                <a:lnTo>
                  <a:pt x="96" y="129"/>
                </a:lnTo>
                <a:lnTo>
                  <a:pt x="102" y="129"/>
                </a:lnTo>
                <a:lnTo>
                  <a:pt x="96" y="134"/>
                </a:lnTo>
                <a:lnTo>
                  <a:pt x="102" y="137"/>
                </a:lnTo>
                <a:lnTo>
                  <a:pt x="111" y="118"/>
                </a:lnTo>
                <a:lnTo>
                  <a:pt x="108" y="112"/>
                </a:lnTo>
                <a:lnTo>
                  <a:pt x="103" y="114"/>
                </a:lnTo>
                <a:lnTo>
                  <a:pt x="103" y="108"/>
                </a:lnTo>
                <a:lnTo>
                  <a:pt x="108" y="110"/>
                </a:lnTo>
                <a:lnTo>
                  <a:pt x="108" y="106"/>
                </a:lnTo>
                <a:lnTo>
                  <a:pt x="107" y="99"/>
                </a:lnTo>
                <a:lnTo>
                  <a:pt x="114" y="100"/>
                </a:lnTo>
                <a:lnTo>
                  <a:pt x="118" y="98"/>
                </a:lnTo>
                <a:lnTo>
                  <a:pt x="118" y="92"/>
                </a:lnTo>
                <a:lnTo>
                  <a:pt x="115" y="87"/>
                </a:lnTo>
                <a:lnTo>
                  <a:pt x="103" y="98"/>
                </a:lnTo>
                <a:lnTo>
                  <a:pt x="99" y="103"/>
                </a:lnTo>
                <a:lnTo>
                  <a:pt x="88" y="107"/>
                </a:lnTo>
                <a:lnTo>
                  <a:pt x="77" y="117"/>
                </a:lnTo>
                <a:lnTo>
                  <a:pt x="79" y="122"/>
                </a:lnTo>
                <a:lnTo>
                  <a:pt x="84" y="121"/>
                </a:lnTo>
                <a:lnTo>
                  <a:pt x="89" y="122"/>
                </a:lnTo>
                <a:lnTo>
                  <a:pt x="79" y="123"/>
                </a:lnTo>
                <a:lnTo>
                  <a:pt x="73" y="119"/>
                </a:lnTo>
                <a:lnTo>
                  <a:pt x="77" y="114"/>
                </a:lnTo>
                <a:lnTo>
                  <a:pt x="88" y="106"/>
                </a:lnTo>
                <a:lnTo>
                  <a:pt x="92" y="102"/>
                </a:lnTo>
                <a:lnTo>
                  <a:pt x="102" y="91"/>
                </a:lnTo>
                <a:lnTo>
                  <a:pt x="100" y="95"/>
                </a:lnTo>
                <a:lnTo>
                  <a:pt x="100" y="100"/>
                </a:lnTo>
                <a:lnTo>
                  <a:pt x="103" y="95"/>
                </a:lnTo>
                <a:lnTo>
                  <a:pt x="108" y="91"/>
                </a:lnTo>
                <a:lnTo>
                  <a:pt x="111" y="84"/>
                </a:lnTo>
                <a:lnTo>
                  <a:pt x="107" y="70"/>
                </a:lnTo>
                <a:lnTo>
                  <a:pt x="110" y="65"/>
                </a:lnTo>
                <a:lnTo>
                  <a:pt x="103" y="69"/>
                </a:lnTo>
                <a:lnTo>
                  <a:pt x="103" y="75"/>
                </a:lnTo>
                <a:lnTo>
                  <a:pt x="99" y="66"/>
                </a:lnTo>
                <a:lnTo>
                  <a:pt x="94" y="69"/>
                </a:lnTo>
                <a:lnTo>
                  <a:pt x="94" y="64"/>
                </a:lnTo>
                <a:lnTo>
                  <a:pt x="92" y="58"/>
                </a:lnTo>
                <a:lnTo>
                  <a:pt x="87" y="60"/>
                </a:lnTo>
                <a:lnTo>
                  <a:pt x="81" y="60"/>
                </a:lnTo>
                <a:lnTo>
                  <a:pt x="76" y="56"/>
                </a:lnTo>
                <a:lnTo>
                  <a:pt x="65" y="54"/>
                </a:lnTo>
                <a:lnTo>
                  <a:pt x="60" y="50"/>
                </a:lnTo>
                <a:lnTo>
                  <a:pt x="49" y="47"/>
                </a:lnTo>
                <a:lnTo>
                  <a:pt x="42" y="42"/>
                </a:lnTo>
                <a:lnTo>
                  <a:pt x="38" y="38"/>
                </a:lnTo>
                <a:lnTo>
                  <a:pt x="33" y="34"/>
                </a:lnTo>
                <a:lnTo>
                  <a:pt x="27" y="30"/>
                </a:lnTo>
                <a:lnTo>
                  <a:pt x="18" y="20"/>
                </a:lnTo>
                <a:lnTo>
                  <a:pt x="12" y="18"/>
                </a:lnTo>
                <a:lnTo>
                  <a:pt x="14" y="24"/>
                </a:lnTo>
                <a:lnTo>
                  <a:pt x="12" y="26"/>
                </a:lnTo>
                <a:lnTo>
                  <a:pt x="11" y="31"/>
                </a:lnTo>
                <a:lnTo>
                  <a:pt x="7" y="37"/>
                </a:lnTo>
                <a:lnTo>
                  <a:pt x="7" y="42"/>
                </a:lnTo>
                <a:lnTo>
                  <a:pt x="5" y="46"/>
                </a:lnTo>
                <a:lnTo>
                  <a:pt x="5" y="51"/>
                </a:lnTo>
                <a:lnTo>
                  <a:pt x="7" y="57"/>
                </a:lnTo>
                <a:lnTo>
                  <a:pt x="11" y="64"/>
                </a:lnTo>
                <a:lnTo>
                  <a:pt x="14" y="73"/>
                </a:lnTo>
                <a:lnTo>
                  <a:pt x="14" y="80"/>
                </a:lnTo>
                <a:lnTo>
                  <a:pt x="11" y="100"/>
                </a:lnTo>
                <a:lnTo>
                  <a:pt x="14" y="114"/>
                </a:lnTo>
                <a:lnTo>
                  <a:pt x="12" y="129"/>
                </a:lnTo>
                <a:lnTo>
                  <a:pt x="9" y="136"/>
                </a:lnTo>
                <a:lnTo>
                  <a:pt x="12" y="137"/>
                </a:lnTo>
                <a:lnTo>
                  <a:pt x="14" y="131"/>
                </a:lnTo>
                <a:lnTo>
                  <a:pt x="19" y="136"/>
                </a:lnTo>
                <a:lnTo>
                  <a:pt x="23" y="141"/>
                </a:lnTo>
                <a:lnTo>
                  <a:pt x="28" y="142"/>
                </a:lnTo>
                <a:lnTo>
                  <a:pt x="20" y="144"/>
                </a:lnTo>
                <a:lnTo>
                  <a:pt x="12" y="148"/>
                </a:lnTo>
                <a:lnTo>
                  <a:pt x="11" y="142"/>
                </a:lnTo>
                <a:lnTo>
                  <a:pt x="8" y="153"/>
                </a:lnTo>
                <a:lnTo>
                  <a:pt x="11" y="159"/>
                </a:lnTo>
                <a:lnTo>
                  <a:pt x="11" y="157"/>
                </a:lnTo>
                <a:lnTo>
                  <a:pt x="22" y="161"/>
                </a:lnTo>
                <a:lnTo>
                  <a:pt x="24" y="167"/>
                </a:lnTo>
                <a:lnTo>
                  <a:pt x="22" y="167"/>
                </a:lnTo>
                <a:lnTo>
                  <a:pt x="16" y="163"/>
                </a:lnTo>
                <a:lnTo>
                  <a:pt x="14" y="168"/>
                </a:lnTo>
                <a:lnTo>
                  <a:pt x="15" y="174"/>
                </a:lnTo>
                <a:lnTo>
                  <a:pt x="11" y="179"/>
                </a:lnTo>
                <a:lnTo>
                  <a:pt x="15" y="184"/>
                </a:lnTo>
                <a:lnTo>
                  <a:pt x="14" y="186"/>
                </a:lnTo>
                <a:lnTo>
                  <a:pt x="11" y="182"/>
                </a:lnTo>
                <a:lnTo>
                  <a:pt x="5" y="182"/>
                </a:lnTo>
                <a:lnTo>
                  <a:pt x="8" y="172"/>
                </a:lnTo>
                <a:lnTo>
                  <a:pt x="7" y="167"/>
                </a:lnTo>
                <a:lnTo>
                  <a:pt x="0" y="193"/>
                </a:lnTo>
                <a:lnTo>
                  <a:pt x="5" y="193"/>
                </a:lnTo>
                <a:lnTo>
                  <a:pt x="9" y="198"/>
                </a:lnTo>
                <a:lnTo>
                  <a:pt x="20" y="195"/>
                </a:lnTo>
                <a:lnTo>
                  <a:pt x="23" y="201"/>
                </a:lnTo>
                <a:lnTo>
                  <a:pt x="28" y="202"/>
                </a:lnTo>
                <a:lnTo>
                  <a:pt x="30" y="202"/>
                </a:lnTo>
                <a:lnTo>
                  <a:pt x="33" y="203"/>
                </a:lnTo>
                <a:lnTo>
                  <a:pt x="34" y="205"/>
                </a:lnTo>
                <a:lnTo>
                  <a:pt x="35" y="209"/>
                </a:lnTo>
                <a:lnTo>
                  <a:pt x="41" y="214"/>
                </a:lnTo>
                <a:lnTo>
                  <a:pt x="46" y="214"/>
                </a:lnTo>
                <a:lnTo>
                  <a:pt x="50" y="216"/>
                </a:lnTo>
                <a:lnTo>
                  <a:pt x="53" y="220"/>
                </a:lnTo>
                <a:lnTo>
                  <a:pt x="58" y="225"/>
                </a:lnTo>
                <a:lnTo>
                  <a:pt x="61" y="236"/>
                </a:lnTo>
                <a:lnTo>
                  <a:pt x="58" y="263"/>
                </a:lnTo>
                <a:lnTo>
                  <a:pt x="60" y="266"/>
                </a:lnTo>
                <a:lnTo>
                  <a:pt x="68" y="270"/>
                </a:lnTo>
                <a:lnTo>
                  <a:pt x="73" y="273"/>
                </a:lnTo>
                <a:lnTo>
                  <a:pt x="76" y="274"/>
                </a:lnTo>
                <a:lnTo>
                  <a:pt x="81" y="277"/>
                </a:lnTo>
                <a:lnTo>
                  <a:pt x="87" y="278"/>
                </a:lnTo>
                <a:lnTo>
                  <a:pt x="98" y="277"/>
                </a:lnTo>
                <a:lnTo>
                  <a:pt x="102" y="275"/>
                </a:lnTo>
                <a:lnTo>
                  <a:pt x="107" y="273"/>
                </a:lnTo>
                <a:lnTo>
                  <a:pt x="113" y="273"/>
                </a:lnTo>
                <a:lnTo>
                  <a:pt x="118" y="274"/>
                </a:lnTo>
                <a:lnTo>
                  <a:pt x="127" y="275"/>
                </a:lnTo>
                <a:lnTo>
                  <a:pt x="133" y="278"/>
                </a:lnTo>
                <a:lnTo>
                  <a:pt x="137" y="279"/>
                </a:lnTo>
                <a:lnTo>
                  <a:pt x="144" y="283"/>
                </a:lnTo>
                <a:lnTo>
                  <a:pt x="144" y="287"/>
                </a:lnTo>
                <a:lnTo>
                  <a:pt x="155" y="287"/>
                </a:lnTo>
                <a:lnTo>
                  <a:pt x="160" y="289"/>
                </a:lnTo>
                <a:lnTo>
                  <a:pt x="176" y="286"/>
                </a:lnTo>
                <a:lnTo>
                  <a:pt x="182" y="287"/>
                </a:lnTo>
                <a:lnTo>
                  <a:pt x="187" y="292"/>
                </a:lnTo>
                <a:lnTo>
                  <a:pt x="191" y="293"/>
                </a:lnTo>
                <a:lnTo>
                  <a:pt x="197" y="293"/>
                </a:lnTo>
                <a:lnTo>
                  <a:pt x="207" y="290"/>
                </a:lnTo>
                <a:lnTo>
                  <a:pt x="218" y="289"/>
                </a:lnTo>
                <a:lnTo>
                  <a:pt x="235" y="289"/>
                </a:lnTo>
                <a:lnTo>
                  <a:pt x="240" y="286"/>
                </a:lnTo>
                <a:lnTo>
                  <a:pt x="244" y="287"/>
                </a:lnTo>
                <a:lnTo>
                  <a:pt x="256" y="289"/>
                </a:lnTo>
                <a:lnTo>
                  <a:pt x="262" y="290"/>
                </a:lnTo>
                <a:lnTo>
                  <a:pt x="267" y="292"/>
                </a:lnTo>
                <a:lnTo>
                  <a:pt x="273" y="287"/>
                </a:lnTo>
                <a:lnTo>
                  <a:pt x="324" y="300"/>
                </a:lnTo>
                <a:lnTo>
                  <a:pt x="391" y="313"/>
                </a:lnTo>
                <a:lnTo>
                  <a:pt x="389" y="309"/>
                </a:lnTo>
                <a:lnTo>
                  <a:pt x="391" y="293"/>
                </a:lnTo>
                <a:lnTo>
                  <a:pt x="388" y="282"/>
                </a:lnTo>
                <a:lnTo>
                  <a:pt x="391" y="277"/>
                </a:lnTo>
                <a:lnTo>
                  <a:pt x="392" y="260"/>
                </a:lnTo>
                <a:lnTo>
                  <a:pt x="431" y="76"/>
                </a:lnTo>
                <a:lnTo>
                  <a:pt x="433" y="73"/>
                </a:lnTo>
                <a:lnTo>
                  <a:pt x="381" y="62"/>
                </a:lnTo>
                <a:close/>
                <a:moveTo>
                  <a:pt x="104" y="37"/>
                </a:moveTo>
                <a:lnTo>
                  <a:pt x="106" y="31"/>
                </a:lnTo>
                <a:lnTo>
                  <a:pt x="102" y="26"/>
                </a:lnTo>
                <a:lnTo>
                  <a:pt x="99" y="24"/>
                </a:lnTo>
                <a:lnTo>
                  <a:pt x="96" y="31"/>
                </a:lnTo>
                <a:lnTo>
                  <a:pt x="99" y="37"/>
                </a:lnTo>
                <a:lnTo>
                  <a:pt x="104" y="37"/>
                </a:lnTo>
                <a:close/>
                <a:moveTo>
                  <a:pt x="115" y="24"/>
                </a:moveTo>
                <a:lnTo>
                  <a:pt x="118" y="30"/>
                </a:lnTo>
                <a:lnTo>
                  <a:pt x="121" y="24"/>
                </a:lnTo>
                <a:lnTo>
                  <a:pt x="115" y="20"/>
                </a:lnTo>
                <a:lnTo>
                  <a:pt x="113" y="20"/>
                </a:lnTo>
                <a:lnTo>
                  <a:pt x="110" y="26"/>
                </a:lnTo>
                <a:lnTo>
                  <a:pt x="114" y="30"/>
                </a:lnTo>
                <a:lnTo>
                  <a:pt x="115" y="24"/>
                </a:lnTo>
                <a:close/>
                <a:moveTo>
                  <a:pt x="126" y="56"/>
                </a:moveTo>
                <a:lnTo>
                  <a:pt x="125" y="50"/>
                </a:lnTo>
                <a:lnTo>
                  <a:pt x="123" y="50"/>
                </a:lnTo>
                <a:lnTo>
                  <a:pt x="118" y="54"/>
                </a:lnTo>
                <a:lnTo>
                  <a:pt x="111" y="60"/>
                </a:lnTo>
                <a:lnTo>
                  <a:pt x="114" y="65"/>
                </a:lnTo>
                <a:lnTo>
                  <a:pt x="118" y="70"/>
                </a:lnTo>
                <a:lnTo>
                  <a:pt x="118" y="76"/>
                </a:lnTo>
                <a:lnTo>
                  <a:pt x="119" y="81"/>
                </a:lnTo>
                <a:lnTo>
                  <a:pt x="123" y="87"/>
                </a:lnTo>
                <a:lnTo>
                  <a:pt x="123" y="89"/>
                </a:lnTo>
                <a:lnTo>
                  <a:pt x="129" y="87"/>
                </a:lnTo>
                <a:lnTo>
                  <a:pt x="129" y="81"/>
                </a:lnTo>
                <a:lnTo>
                  <a:pt x="125" y="77"/>
                </a:lnTo>
                <a:lnTo>
                  <a:pt x="119" y="77"/>
                </a:lnTo>
                <a:lnTo>
                  <a:pt x="121" y="65"/>
                </a:lnTo>
                <a:lnTo>
                  <a:pt x="115" y="60"/>
                </a:lnTo>
                <a:lnTo>
                  <a:pt x="121" y="57"/>
                </a:lnTo>
                <a:lnTo>
                  <a:pt x="126" y="56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" name="Freeform 172"/>
          <p:cNvSpPr>
            <a:spLocks noEditPoints="1"/>
          </p:cNvSpPr>
          <p:nvPr/>
        </p:nvSpPr>
        <p:spPr bwMode="auto">
          <a:xfrm>
            <a:off x="4024313" y="3551238"/>
            <a:ext cx="1704975" cy="1663700"/>
          </a:xfrm>
          <a:custGeom>
            <a:avLst/>
            <a:gdLst>
              <a:gd name="T0" fmla="*/ 649 w 908"/>
              <a:gd name="T1" fmla="*/ 837 h 886"/>
              <a:gd name="T2" fmla="*/ 640 w 908"/>
              <a:gd name="T3" fmla="*/ 817 h 886"/>
              <a:gd name="T4" fmla="*/ 898 w 908"/>
              <a:gd name="T5" fmla="*/ 429 h 886"/>
              <a:gd name="T6" fmla="*/ 871 w 908"/>
              <a:gd name="T7" fmla="*/ 382 h 886"/>
              <a:gd name="T8" fmla="*/ 822 w 908"/>
              <a:gd name="T9" fmla="*/ 243 h 886"/>
              <a:gd name="T10" fmla="*/ 773 w 908"/>
              <a:gd name="T11" fmla="*/ 230 h 886"/>
              <a:gd name="T12" fmla="*/ 727 w 908"/>
              <a:gd name="T13" fmla="*/ 232 h 886"/>
              <a:gd name="T14" fmla="*/ 689 w 908"/>
              <a:gd name="T15" fmla="*/ 228 h 886"/>
              <a:gd name="T16" fmla="*/ 660 w 908"/>
              <a:gd name="T17" fmla="*/ 241 h 886"/>
              <a:gd name="T18" fmla="*/ 635 w 908"/>
              <a:gd name="T19" fmla="*/ 227 h 886"/>
              <a:gd name="T20" fmla="*/ 602 w 908"/>
              <a:gd name="T21" fmla="*/ 219 h 886"/>
              <a:gd name="T22" fmla="*/ 563 w 908"/>
              <a:gd name="T23" fmla="*/ 209 h 886"/>
              <a:gd name="T24" fmla="*/ 521 w 908"/>
              <a:gd name="T25" fmla="*/ 200 h 886"/>
              <a:gd name="T26" fmla="*/ 495 w 908"/>
              <a:gd name="T27" fmla="*/ 184 h 886"/>
              <a:gd name="T28" fmla="*/ 465 w 908"/>
              <a:gd name="T29" fmla="*/ 10 h 886"/>
              <a:gd name="T30" fmla="*/ 253 w 908"/>
              <a:gd name="T31" fmla="*/ 280 h 886"/>
              <a:gd name="T32" fmla="*/ 0 w 908"/>
              <a:gd name="T33" fmla="*/ 353 h 886"/>
              <a:gd name="T34" fmla="*/ 21 w 908"/>
              <a:gd name="T35" fmla="*/ 382 h 886"/>
              <a:gd name="T36" fmla="*/ 69 w 908"/>
              <a:gd name="T37" fmla="*/ 441 h 886"/>
              <a:gd name="T38" fmla="*/ 112 w 908"/>
              <a:gd name="T39" fmla="*/ 482 h 886"/>
              <a:gd name="T40" fmla="*/ 134 w 908"/>
              <a:gd name="T41" fmla="*/ 558 h 886"/>
              <a:gd name="T42" fmla="*/ 184 w 908"/>
              <a:gd name="T43" fmla="*/ 596 h 886"/>
              <a:gd name="T44" fmla="*/ 230 w 908"/>
              <a:gd name="T45" fmla="*/ 611 h 886"/>
              <a:gd name="T46" fmla="*/ 263 w 908"/>
              <a:gd name="T47" fmla="*/ 561 h 886"/>
              <a:gd name="T48" fmla="*/ 304 w 908"/>
              <a:gd name="T49" fmla="*/ 554 h 886"/>
              <a:gd name="T50" fmla="*/ 354 w 908"/>
              <a:gd name="T51" fmla="*/ 562 h 886"/>
              <a:gd name="T52" fmla="*/ 380 w 908"/>
              <a:gd name="T53" fmla="*/ 592 h 886"/>
              <a:gd name="T54" fmla="*/ 419 w 908"/>
              <a:gd name="T55" fmla="*/ 654 h 886"/>
              <a:gd name="T56" fmla="*/ 447 w 908"/>
              <a:gd name="T57" fmla="*/ 702 h 886"/>
              <a:gd name="T58" fmla="*/ 484 w 908"/>
              <a:gd name="T59" fmla="*/ 745 h 886"/>
              <a:gd name="T60" fmla="*/ 488 w 908"/>
              <a:gd name="T61" fmla="*/ 786 h 886"/>
              <a:gd name="T62" fmla="*/ 514 w 908"/>
              <a:gd name="T63" fmla="*/ 840 h 886"/>
              <a:gd name="T64" fmla="*/ 554 w 908"/>
              <a:gd name="T65" fmla="*/ 855 h 886"/>
              <a:gd name="T66" fmla="*/ 629 w 908"/>
              <a:gd name="T67" fmla="*/ 882 h 886"/>
              <a:gd name="T68" fmla="*/ 649 w 908"/>
              <a:gd name="T69" fmla="*/ 877 h 886"/>
              <a:gd name="T70" fmla="*/ 635 w 908"/>
              <a:gd name="T71" fmla="*/ 830 h 886"/>
              <a:gd name="T72" fmla="*/ 632 w 908"/>
              <a:gd name="T73" fmla="*/ 787 h 886"/>
              <a:gd name="T74" fmla="*/ 610 w 908"/>
              <a:gd name="T75" fmla="*/ 756 h 886"/>
              <a:gd name="T76" fmla="*/ 645 w 908"/>
              <a:gd name="T77" fmla="*/ 740 h 886"/>
              <a:gd name="T78" fmla="*/ 647 w 908"/>
              <a:gd name="T79" fmla="*/ 722 h 886"/>
              <a:gd name="T80" fmla="*/ 655 w 908"/>
              <a:gd name="T81" fmla="*/ 702 h 886"/>
              <a:gd name="T82" fmla="*/ 671 w 908"/>
              <a:gd name="T83" fmla="*/ 700 h 886"/>
              <a:gd name="T84" fmla="*/ 693 w 908"/>
              <a:gd name="T85" fmla="*/ 685 h 886"/>
              <a:gd name="T86" fmla="*/ 697 w 908"/>
              <a:gd name="T87" fmla="*/ 653 h 886"/>
              <a:gd name="T88" fmla="*/ 721 w 908"/>
              <a:gd name="T89" fmla="*/ 656 h 886"/>
              <a:gd name="T90" fmla="*/ 739 w 908"/>
              <a:gd name="T91" fmla="*/ 662 h 886"/>
              <a:gd name="T92" fmla="*/ 774 w 908"/>
              <a:gd name="T93" fmla="*/ 643 h 886"/>
              <a:gd name="T94" fmla="*/ 818 w 908"/>
              <a:gd name="T95" fmla="*/ 596 h 886"/>
              <a:gd name="T96" fmla="*/ 819 w 908"/>
              <a:gd name="T97" fmla="*/ 569 h 886"/>
              <a:gd name="T98" fmla="*/ 839 w 908"/>
              <a:gd name="T99" fmla="*/ 585 h 886"/>
              <a:gd name="T100" fmla="*/ 875 w 908"/>
              <a:gd name="T101" fmla="*/ 571 h 886"/>
              <a:gd name="T102" fmla="*/ 898 w 908"/>
              <a:gd name="T103" fmla="*/ 520 h 886"/>
              <a:gd name="T104" fmla="*/ 907 w 908"/>
              <a:gd name="T105" fmla="*/ 471 h 886"/>
              <a:gd name="T106" fmla="*/ 648 w 908"/>
              <a:gd name="T107" fmla="*/ 749 h 886"/>
              <a:gd name="T108" fmla="*/ 667 w 908"/>
              <a:gd name="T109" fmla="*/ 718 h 886"/>
              <a:gd name="T110" fmla="*/ 683 w 908"/>
              <a:gd name="T111" fmla="*/ 696 h 886"/>
              <a:gd name="T112" fmla="*/ 812 w 908"/>
              <a:gd name="T113" fmla="*/ 611 h 88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908"/>
              <a:gd name="T172" fmla="*/ 0 h 886"/>
              <a:gd name="T173" fmla="*/ 908 w 908"/>
              <a:gd name="T174" fmla="*/ 886 h 88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908" h="886">
                <a:moveTo>
                  <a:pt x="644" y="826"/>
                </a:moveTo>
                <a:lnTo>
                  <a:pt x="644" y="830"/>
                </a:lnTo>
                <a:lnTo>
                  <a:pt x="648" y="836"/>
                </a:lnTo>
                <a:lnTo>
                  <a:pt x="651" y="848"/>
                </a:lnTo>
                <a:lnTo>
                  <a:pt x="652" y="859"/>
                </a:lnTo>
                <a:lnTo>
                  <a:pt x="653" y="864"/>
                </a:lnTo>
                <a:lnTo>
                  <a:pt x="652" y="848"/>
                </a:lnTo>
                <a:lnTo>
                  <a:pt x="649" y="837"/>
                </a:lnTo>
                <a:lnTo>
                  <a:pt x="640" y="807"/>
                </a:lnTo>
                <a:lnTo>
                  <a:pt x="637" y="790"/>
                </a:lnTo>
                <a:lnTo>
                  <a:pt x="637" y="779"/>
                </a:lnTo>
                <a:lnTo>
                  <a:pt x="637" y="791"/>
                </a:lnTo>
                <a:lnTo>
                  <a:pt x="637" y="795"/>
                </a:lnTo>
                <a:lnTo>
                  <a:pt x="637" y="806"/>
                </a:lnTo>
                <a:lnTo>
                  <a:pt x="640" y="811"/>
                </a:lnTo>
                <a:lnTo>
                  <a:pt x="640" y="817"/>
                </a:lnTo>
                <a:lnTo>
                  <a:pt x="644" y="826"/>
                </a:lnTo>
                <a:close/>
                <a:moveTo>
                  <a:pt x="907" y="460"/>
                </a:moveTo>
                <a:lnTo>
                  <a:pt x="908" y="456"/>
                </a:lnTo>
                <a:lnTo>
                  <a:pt x="907" y="451"/>
                </a:lnTo>
                <a:lnTo>
                  <a:pt x="908" y="447"/>
                </a:lnTo>
                <a:lnTo>
                  <a:pt x="906" y="445"/>
                </a:lnTo>
                <a:lnTo>
                  <a:pt x="898" y="434"/>
                </a:lnTo>
                <a:lnTo>
                  <a:pt x="898" y="429"/>
                </a:lnTo>
                <a:lnTo>
                  <a:pt x="895" y="425"/>
                </a:lnTo>
                <a:lnTo>
                  <a:pt x="894" y="424"/>
                </a:lnTo>
                <a:lnTo>
                  <a:pt x="891" y="418"/>
                </a:lnTo>
                <a:lnTo>
                  <a:pt x="887" y="413"/>
                </a:lnTo>
                <a:lnTo>
                  <a:pt x="887" y="405"/>
                </a:lnTo>
                <a:lnTo>
                  <a:pt x="883" y="394"/>
                </a:lnTo>
                <a:lnTo>
                  <a:pt x="880" y="390"/>
                </a:lnTo>
                <a:lnTo>
                  <a:pt x="871" y="382"/>
                </a:lnTo>
                <a:lnTo>
                  <a:pt x="868" y="297"/>
                </a:lnTo>
                <a:lnTo>
                  <a:pt x="866" y="253"/>
                </a:lnTo>
                <a:lnTo>
                  <a:pt x="850" y="250"/>
                </a:lnTo>
                <a:lnTo>
                  <a:pt x="845" y="254"/>
                </a:lnTo>
                <a:lnTo>
                  <a:pt x="839" y="250"/>
                </a:lnTo>
                <a:lnTo>
                  <a:pt x="839" y="247"/>
                </a:lnTo>
                <a:lnTo>
                  <a:pt x="837" y="246"/>
                </a:lnTo>
                <a:lnTo>
                  <a:pt x="822" y="243"/>
                </a:lnTo>
                <a:lnTo>
                  <a:pt x="816" y="239"/>
                </a:lnTo>
                <a:lnTo>
                  <a:pt x="812" y="238"/>
                </a:lnTo>
                <a:lnTo>
                  <a:pt x="801" y="230"/>
                </a:lnTo>
                <a:lnTo>
                  <a:pt x="789" y="223"/>
                </a:lnTo>
                <a:lnTo>
                  <a:pt x="785" y="223"/>
                </a:lnTo>
                <a:lnTo>
                  <a:pt x="781" y="227"/>
                </a:lnTo>
                <a:lnTo>
                  <a:pt x="778" y="230"/>
                </a:lnTo>
                <a:lnTo>
                  <a:pt x="773" y="230"/>
                </a:lnTo>
                <a:lnTo>
                  <a:pt x="769" y="228"/>
                </a:lnTo>
                <a:lnTo>
                  <a:pt x="763" y="223"/>
                </a:lnTo>
                <a:lnTo>
                  <a:pt x="753" y="227"/>
                </a:lnTo>
                <a:lnTo>
                  <a:pt x="748" y="231"/>
                </a:lnTo>
                <a:lnTo>
                  <a:pt x="743" y="231"/>
                </a:lnTo>
                <a:lnTo>
                  <a:pt x="738" y="227"/>
                </a:lnTo>
                <a:lnTo>
                  <a:pt x="734" y="231"/>
                </a:lnTo>
                <a:lnTo>
                  <a:pt x="727" y="232"/>
                </a:lnTo>
                <a:lnTo>
                  <a:pt x="721" y="239"/>
                </a:lnTo>
                <a:lnTo>
                  <a:pt x="716" y="239"/>
                </a:lnTo>
                <a:lnTo>
                  <a:pt x="713" y="243"/>
                </a:lnTo>
                <a:lnTo>
                  <a:pt x="708" y="239"/>
                </a:lnTo>
                <a:lnTo>
                  <a:pt x="702" y="236"/>
                </a:lnTo>
                <a:lnTo>
                  <a:pt x="697" y="234"/>
                </a:lnTo>
                <a:lnTo>
                  <a:pt x="694" y="228"/>
                </a:lnTo>
                <a:lnTo>
                  <a:pt x="689" y="228"/>
                </a:lnTo>
                <a:lnTo>
                  <a:pt x="683" y="232"/>
                </a:lnTo>
                <a:lnTo>
                  <a:pt x="679" y="230"/>
                </a:lnTo>
                <a:lnTo>
                  <a:pt x="674" y="224"/>
                </a:lnTo>
                <a:lnTo>
                  <a:pt x="670" y="223"/>
                </a:lnTo>
                <a:lnTo>
                  <a:pt x="667" y="224"/>
                </a:lnTo>
                <a:lnTo>
                  <a:pt x="667" y="227"/>
                </a:lnTo>
                <a:lnTo>
                  <a:pt x="662" y="231"/>
                </a:lnTo>
                <a:lnTo>
                  <a:pt x="660" y="241"/>
                </a:lnTo>
                <a:lnTo>
                  <a:pt x="656" y="242"/>
                </a:lnTo>
                <a:lnTo>
                  <a:pt x="655" y="241"/>
                </a:lnTo>
                <a:lnTo>
                  <a:pt x="652" y="235"/>
                </a:lnTo>
                <a:lnTo>
                  <a:pt x="655" y="230"/>
                </a:lnTo>
                <a:lnTo>
                  <a:pt x="649" y="230"/>
                </a:lnTo>
                <a:lnTo>
                  <a:pt x="641" y="234"/>
                </a:lnTo>
                <a:lnTo>
                  <a:pt x="636" y="232"/>
                </a:lnTo>
                <a:lnTo>
                  <a:pt x="635" y="227"/>
                </a:lnTo>
                <a:lnTo>
                  <a:pt x="629" y="227"/>
                </a:lnTo>
                <a:lnTo>
                  <a:pt x="626" y="223"/>
                </a:lnTo>
                <a:lnTo>
                  <a:pt x="621" y="220"/>
                </a:lnTo>
                <a:lnTo>
                  <a:pt x="613" y="228"/>
                </a:lnTo>
                <a:lnTo>
                  <a:pt x="609" y="231"/>
                </a:lnTo>
                <a:lnTo>
                  <a:pt x="603" y="230"/>
                </a:lnTo>
                <a:lnTo>
                  <a:pt x="602" y="223"/>
                </a:lnTo>
                <a:lnTo>
                  <a:pt x="602" y="219"/>
                </a:lnTo>
                <a:lnTo>
                  <a:pt x="597" y="219"/>
                </a:lnTo>
                <a:lnTo>
                  <a:pt x="592" y="213"/>
                </a:lnTo>
                <a:lnTo>
                  <a:pt x="594" y="208"/>
                </a:lnTo>
                <a:lnTo>
                  <a:pt x="588" y="208"/>
                </a:lnTo>
                <a:lnTo>
                  <a:pt x="578" y="207"/>
                </a:lnTo>
                <a:lnTo>
                  <a:pt x="572" y="211"/>
                </a:lnTo>
                <a:lnTo>
                  <a:pt x="567" y="213"/>
                </a:lnTo>
                <a:lnTo>
                  <a:pt x="563" y="209"/>
                </a:lnTo>
                <a:lnTo>
                  <a:pt x="560" y="205"/>
                </a:lnTo>
                <a:lnTo>
                  <a:pt x="554" y="205"/>
                </a:lnTo>
                <a:lnTo>
                  <a:pt x="549" y="207"/>
                </a:lnTo>
                <a:lnTo>
                  <a:pt x="538" y="203"/>
                </a:lnTo>
                <a:lnTo>
                  <a:pt x="533" y="200"/>
                </a:lnTo>
                <a:lnTo>
                  <a:pt x="529" y="201"/>
                </a:lnTo>
                <a:lnTo>
                  <a:pt x="526" y="200"/>
                </a:lnTo>
                <a:lnTo>
                  <a:pt x="521" y="200"/>
                </a:lnTo>
                <a:lnTo>
                  <a:pt x="519" y="194"/>
                </a:lnTo>
                <a:lnTo>
                  <a:pt x="519" y="189"/>
                </a:lnTo>
                <a:lnTo>
                  <a:pt x="515" y="185"/>
                </a:lnTo>
                <a:lnTo>
                  <a:pt x="510" y="182"/>
                </a:lnTo>
                <a:lnTo>
                  <a:pt x="508" y="179"/>
                </a:lnTo>
                <a:lnTo>
                  <a:pt x="506" y="185"/>
                </a:lnTo>
                <a:lnTo>
                  <a:pt x="502" y="185"/>
                </a:lnTo>
                <a:lnTo>
                  <a:pt x="495" y="184"/>
                </a:lnTo>
                <a:lnTo>
                  <a:pt x="489" y="185"/>
                </a:lnTo>
                <a:lnTo>
                  <a:pt x="485" y="184"/>
                </a:lnTo>
                <a:lnTo>
                  <a:pt x="476" y="173"/>
                </a:lnTo>
                <a:lnTo>
                  <a:pt x="470" y="169"/>
                </a:lnTo>
                <a:lnTo>
                  <a:pt x="465" y="169"/>
                </a:lnTo>
                <a:lnTo>
                  <a:pt x="466" y="159"/>
                </a:lnTo>
                <a:lnTo>
                  <a:pt x="470" y="13"/>
                </a:lnTo>
                <a:lnTo>
                  <a:pt x="465" y="10"/>
                </a:lnTo>
                <a:lnTo>
                  <a:pt x="460" y="9"/>
                </a:lnTo>
                <a:lnTo>
                  <a:pt x="432" y="9"/>
                </a:lnTo>
                <a:lnTo>
                  <a:pt x="365" y="6"/>
                </a:lnTo>
                <a:lnTo>
                  <a:pt x="275" y="0"/>
                </a:lnTo>
                <a:lnTo>
                  <a:pt x="272" y="2"/>
                </a:lnTo>
                <a:lnTo>
                  <a:pt x="271" y="7"/>
                </a:lnTo>
                <a:lnTo>
                  <a:pt x="260" y="205"/>
                </a:lnTo>
                <a:lnTo>
                  <a:pt x="253" y="280"/>
                </a:lnTo>
                <a:lnTo>
                  <a:pt x="248" y="365"/>
                </a:lnTo>
                <a:lnTo>
                  <a:pt x="243" y="371"/>
                </a:lnTo>
                <a:lnTo>
                  <a:pt x="240" y="371"/>
                </a:lnTo>
                <a:lnTo>
                  <a:pt x="180" y="367"/>
                </a:lnTo>
                <a:lnTo>
                  <a:pt x="119" y="361"/>
                </a:lnTo>
                <a:lnTo>
                  <a:pt x="51" y="356"/>
                </a:lnTo>
                <a:lnTo>
                  <a:pt x="0" y="350"/>
                </a:lnTo>
                <a:lnTo>
                  <a:pt x="0" y="353"/>
                </a:lnTo>
                <a:lnTo>
                  <a:pt x="2" y="363"/>
                </a:lnTo>
                <a:lnTo>
                  <a:pt x="5" y="367"/>
                </a:lnTo>
                <a:lnTo>
                  <a:pt x="5" y="369"/>
                </a:lnTo>
                <a:lnTo>
                  <a:pt x="11" y="372"/>
                </a:lnTo>
                <a:lnTo>
                  <a:pt x="13" y="372"/>
                </a:lnTo>
                <a:lnTo>
                  <a:pt x="17" y="376"/>
                </a:lnTo>
                <a:lnTo>
                  <a:pt x="21" y="382"/>
                </a:lnTo>
                <a:lnTo>
                  <a:pt x="21" y="387"/>
                </a:lnTo>
                <a:lnTo>
                  <a:pt x="27" y="396"/>
                </a:lnTo>
                <a:lnTo>
                  <a:pt x="32" y="401"/>
                </a:lnTo>
                <a:lnTo>
                  <a:pt x="42" y="406"/>
                </a:lnTo>
                <a:lnTo>
                  <a:pt x="47" y="411"/>
                </a:lnTo>
                <a:lnTo>
                  <a:pt x="57" y="425"/>
                </a:lnTo>
                <a:lnTo>
                  <a:pt x="68" y="434"/>
                </a:lnTo>
                <a:lnTo>
                  <a:pt x="69" y="441"/>
                </a:lnTo>
                <a:lnTo>
                  <a:pt x="78" y="451"/>
                </a:lnTo>
                <a:lnTo>
                  <a:pt x="84" y="455"/>
                </a:lnTo>
                <a:lnTo>
                  <a:pt x="89" y="458"/>
                </a:lnTo>
                <a:lnTo>
                  <a:pt x="100" y="467"/>
                </a:lnTo>
                <a:lnTo>
                  <a:pt x="106" y="470"/>
                </a:lnTo>
                <a:lnTo>
                  <a:pt x="106" y="474"/>
                </a:lnTo>
                <a:lnTo>
                  <a:pt x="110" y="476"/>
                </a:lnTo>
                <a:lnTo>
                  <a:pt x="112" y="482"/>
                </a:lnTo>
                <a:lnTo>
                  <a:pt x="114" y="493"/>
                </a:lnTo>
                <a:lnTo>
                  <a:pt x="116" y="494"/>
                </a:lnTo>
                <a:lnTo>
                  <a:pt x="120" y="505"/>
                </a:lnTo>
                <a:lnTo>
                  <a:pt x="123" y="510"/>
                </a:lnTo>
                <a:lnTo>
                  <a:pt x="123" y="516"/>
                </a:lnTo>
                <a:lnTo>
                  <a:pt x="122" y="521"/>
                </a:lnTo>
                <a:lnTo>
                  <a:pt x="123" y="531"/>
                </a:lnTo>
                <a:lnTo>
                  <a:pt x="134" y="558"/>
                </a:lnTo>
                <a:lnTo>
                  <a:pt x="141" y="565"/>
                </a:lnTo>
                <a:lnTo>
                  <a:pt x="146" y="566"/>
                </a:lnTo>
                <a:lnTo>
                  <a:pt x="150" y="570"/>
                </a:lnTo>
                <a:lnTo>
                  <a:pt x="154" y="575"/>
                </a:lnTo>
                <a:lnTo>
                  <a:pt x="167" y="586"/>
                </a:lnTo>
                <a:lnTo>
                  <a:pt x="172" y="588"/>
                </a:lnTo>
                <a:lnTo>
                  <a:pt x="183" y="590"/>
                </a:lnTo>
                <a:lnTo>
                  <a:pt x="184" y="596"/>
                </a:lnTo>
                <a:lnTo>
                  <a:pt x="199" y="603"/>
                </a:lnTo>
                <a:lnTo>
                  <a:pt x="205" y="608"/>
                </a:lnTo>
                <a:lnTo>
                  <a:pt x="209" y="612"/>
                </a:lnTo>
                <a:lnTo>
                  <a:pt x="214" y="613"/>
                </a:lnTo>
                <a:lnTo>
                  <a:pt x="214" y="615"/>
                </a:lnTo>
                <a:lnTo>
                  <a:pt x="219" y="616"/>
                </a:lnTo>
                <a:lnTo>
                  <a:pt x="228" y="616"/>
                </a:lnTo>
                <a:lnTo>
                  <a:pt x="230" y="611"/>
                </a:lnTo>
                <a:lnTo>
                  <a:pt x="236" y="608"/>
                </a:lnTo>
                <a:lnTo>
                  <a:pt x="238" y="603"/>
                </a:lnTo>
                <a:lnTo>
                  <a:pt x="244" y="601"/>
                </a:lnTo>
                <a:lnTo>
                  <a:pt x="245" y="596"/>
                </a:lnTo>
                <a:lnTo>
                  <a:pt x="247" y="590"/>
                </a:lnTo>
                <a:lnTo>
                  <a:pt x="249" y="588"/>
                </a:lnTo>
                <a:lnTo>
                  <a:pt x="257" y="567"/>
                </a:lnTo>
                <a:lnTo>
                  <a:pt x="263" y="561"/>
                </a:lnTo>
                <a:lnTo>
                  <a:pt x="266" y="558"/>
                </a:lnTo>
                <a:lnTo>
                  <a:pt x="270" y="558"/>
                </a:lnTo>
                <a:lnTo>
                  <a:pt x="275" y="555"/>
                </a:lnTo>
                <a:lnTo>
                  <a:pt x="281" y="555"/>
                </a:lnTo>
                <a:lnTo>
                  <a:pt x="286" y="554"/>
                </a:lnTo>
                <a:lnTo>
                  <a:pt x="289" y="548"/>
                </a:lnTo>
                <a:lnTo>
                  <a:pt x="294" y="548"/>
                </a:lnTo>
                <a:lnTo>
                  <a:pt x="304" y="554"/>
                </a:lnTo>
                <a:lnTo>
                  <a:pt x="308" y="555"/>
                </a:lnTo>
                <a:lnTo>
                  <a:pt x="313" y="554"/>
                </a:lnTo>
                <a:lnTo>
                  <a:pt x="318" y="555"/>
                </a:lnTo>
                <a:lnTo>
                  <a:pt x="324" y="555"/>
                </a:lnTo>
                <a:lnTo>
                  <a:pt x="339" y="559"/>
                </a:lnTo>
                <a:lnTo>
                  <a:pt x="344" y="555"/>
                </a:lnTo>
                <a:lnTo>
                  <a:pt x="348" y="558"/>
                </a:lnTo>
                <a:lnTo>
                  <a:pt x="354" y="562"/>
                </a:lnTo>
                <a:lnTo>
                  <a:pt x="356" y="567"/>
                </a:lnTo>
                <a:lnTo>
                  <a:pt x="361" y="571"/>
                </a:lnTo>
                <a:lnTo>
                  <a:pt x="361" y="575"/>
                </a:lnTo>
                <a:lnTo>
                  <a:pt x="366" y="574"/>
                </a:lnTo>
                <a:lnTo>
                  <a:pt x="369" y="580"/>
                </a:lnTo>
                <a:lnTo>
                  <a:pt x="374" y="584"/>
                </a:lnTo>
                <a:lnTo>
                  <a:pt x="378" y="586"/>
                </a:lnTo>
                <a:lnTo>
                  <a:pt x="380" y="592"/>
                </a:lnTo>
                <a:lnTo>
                  <a:pt x="394" y="603"/>
                </a:lnTo>
                <a:lnTo>
                  <a:pt x="400" y="613"/>
                </a:lnTo>
                <a:lnTo>
                  <a:pt x="404" y="619"/>
                </a:lnTo>
                <a:lnTo>
                  <a:pt x="408" y="632"/>
                </a:lnTo>
                <a:lnTo>
                  <a:pt x="413" y="643"/>
                </a:lnTo>
                <a:lnTo>
                  <a:pt x="416" y="649"/>
                </a:lnTo>
                <a:lnTo>
                  <a:pt x="416" y="650"/>
                </a:lnTo>
                <a:lnTo>
                  <a:pt x="419" y="654"/>
                </a:lnTo>
                <a:lnTo>
                  <a:pt x="422" y="660"/>
                </a:lnTo>
                <a:lnTo>
                  <a:pt x="426" y="665"/>
                </a:lnTo>
                <a:lnTo>
                  <a:pt x="424" y="666"/>
                </a:lnTo>
                <a:lnTo>
                  <a:pt x="427" y="677"/>
                </a:lnTo>
                <a:lnTo>
                  <a:pt x="432" y="688"/>
                </a:lnTo>
                <a:lnTo>
                  <a:pt x="438" y="692"/>
                </a:lnTo>
                <a:lnTo>
                  <a:pt x="443" y="695"/>
                </a:lnTo>
                <a:lnTo>
                  <a:pt x="447" y="702"/>
                </a:lnTo>
                <a:lnTo>
                  <a:pt x="449" y="707"/>
                </a:lnTo>
                <a:lnTo>
                  <a:pt x="454" y="711"/>
                </a:lnTo>
                <a:lnTo>
                  <a:pt x="458" y="717"/>
                </a:lnTo>
                <a:lnTo>
                  <a:pt x="458" y="722"/>
                </a:lnTo>
                <a:lnTo>
                  <a:pt x="469" y="736"/>
                </a:lnTo>
                <a:lnTo>
                  <a:pt x="477" y="738"/>
                </a:lnTo>
                <a:lnTo>
                  <a:pt x="483" y="742"/>
                </a:lnTo>
                <a:lnTo>
                  <a:pt x="484" y="745"/>
                </a:lnTo>
                <a:lnTo>
                  <a:pt x="484" y="749"/>
                </a:lnTo>
                <a:lnTo>
                  <a:pt x="485" y="755"/>
                </a:lnTo>
                <a:lnTo>
                  <a:pt x="485" y="760"/>
                </a:lnTo>
                <a:lnTo>
                  <a:pt x="483" y="765"/>
                </a:lnTo>
                <a:lnTo>
                  <a:pt x="488" y="769"/>
                </a:lnTo>
                <a:lnTo>
                  <a:pt x="488" y="775"/>
                </a:lnTo>
                <a:lnTo>
                  <a:pt x="487" y="780"/>
                </a:lnTo>
                <a:lnTo>
                  <a:pt x="488" y="786"/>
                </a:lnTo>
                <a:lnTo>
                  <a:pt x="491" y="791"/>
                </a:lnTo>
                <a:lnTo>
                  <a:pt x="498" y="801"/>
                </a:lnTo>
                <a:lnTo>
                  <a:pt x="502" y="806"/>
                </a:lnTo>
                <a:lnTo>
                  <a:pt x="506" y="817"/>
                </a:lnTo>
                <a:lnTo>
                  <a:pt x="507" y="829"/>
                </a:lnTo>
                <a:lnTo>
                  <a:pt x="512" y="833"/>
                </a:lnTo>
                <a:lnTo>
                  <a:pt x="511" y="839"/>
                </a:lnTo>
                <a:lnTo>
                  <a:pt x="514" y="840"/>
                </a:lnTo>
                <a:lnTo>
                  <a:pt x="525" y="841"/>
                </a:lnTo>
                <a:lnTo>
                  <a:pt x="530" y="844"/>
                </a:lnTo>
                <a:lnTo>
                  <a:pt x="533" y="843"/>
                </a:lnTo>
                <a:lnTo>
                  <a:pt x="538" y="847"/>
                </a:lnTo>
                <a:lnTo>
                  <a:pt x="541" y="852"/>
                </a:lnTo>
                <a:lnTo>
                  <a:pt x="545" y="854"/>
                </a:lnTo>
                <a:lnTo>
                  <a:pt x="550" y="852"/>
                </a:lnTo>
                <a:lnTo>
                  <a:pt x="554" y="855"/>
                </a:lnTo>
                <a:lnTo>
                  <a:pt x="561" y="856"/>
                </a:lnTo>
                <a:lnTo>
                  <a:pt x="571" y="866"/>
                </a:lnTo>
                <a:lnTo>
                  <a:pt x="575" y="867"/>
                </a:lnTo>
                <a:lnTo>
                  <a:pt x="597" y="870"/>
                </a:lnTo>
                <a:lnTo>
                  <a:pt x="609" y="868"/>
                </a:lnTo>
                <a:lnTo>
                  <a:pt x="614" y="871"/>
                </a:lnTo>
                <a:lnTo>
                  <a:pt x="618" y="872"/>
                </a:lnTo>
                <a:lnTo>
                  <a:pt x="629" y="882"/>
                </a:lnTo>
                <a:lnTo>
                  <a:pt x="630" y="882"/>
                </a:lnTo>
                <a:lnTo>
                  <a:pt x="636" y="886"/>
                </a:lnTo>
                <a:lnTo>
                  <a:pt x="640" y="886"/>
                </a:lnTo>
                <a:lnTo>
                  <a:pt x="640" y="881"/>
                </a:lnTo>
                <a:lnTo>
                  <a:pt x="653" y="878"/>
                </a:lnTo>
                <a:lnTo>
                  <a:pt x="656" y="877"/>
                </a:lnTo>
                <a:lnTo>
                  <a:pt x="655" y="871"/>
                </a:lnTo>
                <a:lnTo>
                  <a:pt x="649" y="877"/>
                </a:lnTo>
                <a:lnTo>
                  <a:pt x="651" y="870"/>
                </a:lnTo>
                <a:lnTo>
                  <a:pt x="647" y="877"/>
                </a:lnTo>
                <a:lnTo>
                  <a:pt x="643" y="868"/>
                </a:lnTo>
                <a:lnTo>
                  <a:pt x="648" y="868"/>
                </a:lnTo>
                <a:lnTo>
                  <a:pt x="644" y="864"/>
                </a:lnTo>
                <a:lnTo>
                  <a:pt x="643" y="854"/>
                </a:lnTo>
                <a:lnTo>
                  <a:pt x="635" y="836"/>
                </a:lnTo>
                <a:lnTo>
                  <a:pt x="635" y="830"/>
                </a:lnTo>
                <a:lnTo>
                  <a:pt x="630" y="811"/>
                </a:lnTo>
                <a:lnTo>
                  <a:pt x="626" y="807"/>
                </a:lnTo>
                <a:lnTo>
                  <a:pt x="626" y="802"/>
                </a:lnTo>
                <a:lnTo>
                  <a:pt x="630" y="803"/>
                </a:lnTo>
                <a:lnTo>
                  <a:pt x="625" y="797"/>
                </a:lnTo>
                <a:lnTo>
                  <a:pt x="626" y="792"/>
                </a:lnTo>
                <a:lnTo>
                  <a:pt x="630" y="792"/>
                </a:lnTo>
                <a:lnTo>
                  <a:pt x="632" y="787"/>
                </a:lnTo>
                <a:lnTo>
                  <a:pt x="635" y="782"/>
                </a:lnTo>
                <a:lnTo>
                  <a:pt x="635" y="776"/>
                </a:lnTo>
                <a:lnTo>
                  <a:pt x="636" y="771"/>
                </a:lnTo>
                <a:lnTo>
                  <a:pt x="625" y="773"/>
                </a:lnTo>
                <a:lnTo>
                  <a:pt x="614" y="771"/>
                </a:lnTo>
                <a:lnTo>
                  <a:pt x="616" y="765"/>
                </a:lnTo>
                <a:lnTo>
                  <a:pt x="613" y="761"/>
                </a:lnTo>
                <a:lnTo>
                  <a:pt x="610" y="756"/>
                </a:lnTo>
                <a:lnTo>
                  <a:pt x="616" y="760"/>
                </a:lnTo>
                <a:lnTo>
                  <a:pt x="620" y="765"/>
                </a:lnTo>
                <a:lnTo>
                  <a:pt x="624" y="765"/>
                </a:lnTo>
                <a:lnTo>
                  <a:pt x="628" y="764"/>
                </a:lnTo>
                <a:lnTo>
                  <a:pt x="633" y="765"/>
                </a:lnTo>
                <a:lnTo>
                  <a:pt x="628" y="769"/>
                </a:lnTo>
                <a:lnTo>
                  <a:pt x="636" y="767"/>
                </a:lnTo>
                <a:lnTo>
                  <a:pt x="645" y="740"/>
                </a:lnTo>
                <a:lnTo>
                  <a:pt x="644" y="736"/>
                </a:lnTo>
                <a:lnTo>
                  <a:pt x="641" y="734"/>
                </a:lnTo>
                <a:lnTo>
                  <a:pt x="637" y="729"/>
                </a:lnTo>
                <a:lnTo>
                  <a:pt x="637" y="725"/>
                </a:lnTo>
                <a:lnTo>
                  <a:pt x="633" y="726"/>
                </a:lnTo>
                <a:lnTo>
                  <a:pt x="630" y="723"/>
                </a:lnTo>
                <a:lnTo>
                  <a:pt x="636" y="722"/>
                </a:lnTo>
                <a:lnTo>
                  <a:pt x="647" y="722"/>
                </a:lnTo>
                <a:lnTo>
                  <a:pt x="652" y="726"/>
                </a:lnTo>
                <a:lnTo>
                  <a:pt x="662" y="712"/>
                </a:lnTo>
                <a:lnTo>
                  <a:pt x="664" y="707"/>
                </a:lnTo>
                <a:lnTo>
                  <a:pt x="664" y="702"/>
                </a:lnTo>
                <a:lnTo>
                  <a:pt x="660" y="706"/>
                </a:lnTo>
                <a:lnTo>
                  <a:pt x="658" y="711"/>
                </a:lnTo>
                <a:lnTo>
                  <a:pt x="652" y="706"/>
                </a:lnTo>
                <a:lnTo>
                  <a:pt x="655" y="702"/>
                </a:lnTo>
                <a:lnTo>
                  <a:pt x="653" y="699"/>
                </a:lnTo>
                <a:lnTo>
                  <a:pt x="659" y="699"/>
                </a:lnTo>
                <a:lnTo>
                  <a:pt x="664" y="696"/>
                </a:lnTo>
                <a:lnTo>
                  <a:pt x="666" y="700"/>
                </a:lnTo>
                <a:lnTo>
                  <a:pt x="671" y="696"/>
                </a:lnTo>
                <a:lnTo>
                  <a:pt x="672" y="691"/>
                </a:lnTo>
                <a:lnTo>
                  <a:pt x="672" y="696"/>
                </a:lnTo>
                <a:lnTo>
                  <a:pt x="671" y="700"/>
                </a:lnTo>
                <a:lnTo>
                  <a:pt x="675" y="698"/>
                </a:lnTo>
                <a:lnTo>
                  <a:pt x="682" y="691"/>
                </a:lnTo>
                <a:lnTo>
                  <a:pt x="682" y="685"/>
                </a:lnTo>
                <a:lnTo>
                  <a:pt x="679" y="680"/>
                </a:lnTo>
                <a:lnTo>
                  <a:pt x="682" y="674"/>
                </a:lnTo>
                <a:lnTo>
                  <a:pt x="681" y="673"/>
                </a:lnTo>
                <a:lnTo>
                  <a:pt x="687" y="683"/>
                </a:lnTo>
                <a:lnTo>
                  <a:pt x="693" y="685"/>
                </a:lnTo>
                <a:lnTo>
                  <a:pt x="709" y="676"/>
                </a:lnTo>
                <a:lnTo>
                  <a:pt x="709" y="674"/>
                </a:lnTo>
                <a:lnTo>
                  <a:pt x="705" y="672"/>
                </a:lnTo>
                <a:lnTo>
                  <a:pt x="700" y="673"/>
                </a:lnTo>
                <a:lnTo>
                  <a:pt x="702" y="668"/>
                </a:lnTo>
                <a:lnTo>
                  <a:pt x="697" y="665"/>
                </a:lnTo>
                <a:lnTo>
                  <a:pt x="691" y="654"/>
                </a:lnTo>
                <a:lnTo>
                  <a:pt x="697" y="653"/>
                </a:lnTo>
                <a:lnTo>
                  <a:pt x="698" y="657"/>
                </a:lnTo>
                <a:lnTo>
                  <a:pt x="706" y="664"/>
                </a:lnTo>
                <a:lnTo>
                  <a:pt x="710" y="661"/>
                </a:lnTo>
                <a:lnTo>
                  <a:pt x="706" y="651"/>
                </a:lnTo>
                <a:lnTo>
                  <a:pt x="708" y="650"/>
                </a:lnTo>
                <a:lnTo>
                  <a:pt x="710" y="657"/>
                </a:lnTo>
                <a:lnTo>
                  <a:pt x="716" y="658"/>
                </a:lnTo>
                <a:lnTo>
                  <a:pt x="721" y="656"/>
                </a:lnTo>
                <a:lnTo>
                  <a:pt x="723" y="661"/>
                </a:lnTo>
                <a:lnTo>
                  <a:pt x="728" y="660"/>
                </a:lnTo>
                <a:lnTo>
                  <a:pt x="725" y="664"/>
                </a:lnTo>
                <a:lnTo>
                  <a:pt x="736" y="658"/>
                </a:lnTo>
                <a:lnTo>
                  <a:pt x="735" y="664"/>
                </a:lnTo>
                <a:lnTo>
                  <a:pt x="724" y="670"/>
                </a:lnTo>
                <a:lnTo>
                  <a:pt x="723" y="672"/>
                </a:lnTo>
                <a:lnTo>
                  <a:pt x="739" y="662"/>
                </a:lnTo>
                <a:lnTo>
                  <a:pt x="750" y="658"/>
                </a:lnTo>
                <a:lnTo>
                  <a:pt x="755" y="654"/>
                </a:lnTo>
                <a:lnTo>
                  <a:pt x="750" y="656"/>
                </a:lnTo>
                <a:lnTo>
                  <a:pt x="744" y="660"/>
                </a:lnTo>
                <a:lnTo>
                  <a:pt x="744" y="654"/>
                </a:lnTo>
                <a:lnTo>
                  <a:pt x="755" y="650"/>
                </a:lnTo>
                <a:lnTo>
                  <a:pt x="765" y="650"/>
                </a:lnTo>
                <a:lnTo>
                  <a:pt x="774" y="643"/>
                </a:lnTo>
                <a:lnTo>
                  <a:pt x="782" y="639"/>
                </a:lnTo>
                <a:lnTo>
                  <a:pt x="788" y="635"/>
                </a:lnTo>
                <a:lnTo>
                  <a:pt x="797" y="626"/>
                </a:lnTo>
                <a:lnTo>
                  <a:pt x="799" y="616"/>
                </a:lnTo>
                <a:lnTo>
                  <a:pt x="807" y="611"/>
                </a:lnTo>
                <a:lnTo>
                  <a:pt x="811" y="605"/>
                </a:lnTo>
                <a:lnTo>
                  <a:pt x="816" y="603"/>
                </a:lnTo>
                <a:lnTo>
                  <a:pt x="818" y="596"/>
                </a:lnTo>
                <a:lnTo>
                  <a:pt x="812" y="594"/>
                </a:lnTo>
                <a:lnTo>
                  <a:pt x="812" y="586"/>
                </a:lnTo>
                <a:lnTo>
                  <a:pt x="808" y="582"/>
                </a:lnTo>
                <a:lnTo>
                  <a:pt x="808" y="577"/>
                </a:lnTo>
                <a:lnTo>
                  <a:pt x="805" y="571"/>
                </a:lnTo>
                <a:lnTo>
                  <a:pt x="808" y="570"/>
                </a:lnTo>
                <a:lnTo>
                  <a:pt x="816" y="574"/>
                </a:lnTo>
                <a:lnTo>
                  <a:pt x="819" y="569"/>
                </a:lnTo>
                <a:lnTo>
                  <a:pt x="824" y="565"/>
                </a:lnTo>
                <a:lnTo>
                  <a:pt x="828" y="566"/>
                </a:lnTo>
                <a:lnTo>
                  <a:pt x="828" y="574"/>
                </a:lnTo>
                <a:lnTo>
                  <a:pt x="824" y="585"/>
                </a:lnTo>
                <a:lnTo>
                  <a:pt x="835" y="582"/>
                </a:lnTo>
                <a:lnTo>
                  <a:pt x="846" y="582"/>
                </a:lnTo>
                <a:lnTo>
                  <a:pt x="845" y="584"/>
                </a:lnTo>
                <a:lnTo>
                  <a:pt x="839" y="585"/>
                </a:lnTo>
                <a:lnTo>
                  <a:pt x="828" y="593"/>
                </a:lnTo>
                <a:lnTo>
                  <a:pt x="824" y="599"/>
                </a:lnTo>
                <a:lnTo>
                  <a:pt x="826" y="599"/>
                </a:lnTo>
                <a:lnTo>
                  <a:pt x="833" y="593"/>
                </a:lnTo>
                <a:lnTo>
                  <a:pt x="837" y="589"/>
                </a:lnTo>
                <a:lnTo>
                  <a:pt x="842" y="588"/>
                </a:lnTo>
                <a:lnTo>
                  <a:pt x="858" y="580"/>
                </a:lnTo>
                <a:lnTo>
                  <a:pt x="875" y="571"/>
                </a:lnTo>
                <a:lnTo>
                  <a:pt x="889" y="570"/>
                </a:lnTo>
                <a:lnTo>
                  <a:pt x="883" y="559"/>
                </a:lnTo>
                <a:lnTo>
                  <a:pt x="888" y="548"/>
                </a:lnTo>
                <a:lnTo>
                  <a:pt x="894" y="544"/>
                </a:lnTo>
                <a:lnTo>
                  <a:pt x="899" y="539"/>
                </a:lnTo>
                <a:lnTo>
                  <a:pt x="900" y="532"/>
                </a:lnTo>
                <a:lnTo>
                  <a:pt x="898" y="520"/>
                </a:lnTo>
                <a:lnTo>
                  <a:pt x="895" y="513"/>
                </a:lnTo>
                <a:lnTo>
                  <a:pt x="899" y="508"/>
                </a:lnTo>
                <a:lnTo>
                  <a:pt x="898" y="498"/>
                </a:lnTo>
                <a:lnTo>
                  <a:pt x="899" y="493"/>
                </a:lnTo>
                <a:lnTo>
                  <a:pt x="903" y="487"/>
                </a:lnTo>
                <a:lnTo>
                  <a:pt x="904" y="482"/>
                </a:lnTo>
                <a:lnTo>
                  <a:pt x="907" y="476"/>
                </a:lnTo>
                <a:lnTo>
                  <a:pt x="907" y="471"/>
                </a:lnTo>
                <a:lnTo>
                  <a:pt x="908" y="466"/>
                </a:lnTo>
                <a:lnTo>
                  <a:pt x="907" y="460"/>
                </a:lnTo>
                <a:close/>
                <a:moveTo>
                  <a:pt x="649" y="742"/>
                </a:moveTo>
                <a:lnTo>
                  <a:pt x="643" y="755"/>
                </a:lnTo>
                <a:lnTo>
                  <a:pt x="639" y="765"/>
                </a:lnTo>
                <a:lnTo>
                  <a:pt x="639" y="775"/>
                </a:lnTo>
                <a:lnTo>
                  <a:pt x="644" y="759"/>
                </a:lnTo>
                <a:lnTo>
                  <a:pt x="648" y="749"/>
                </a:lnTo>
                <a:lnTo>
                  <a:pt x="658" y="731"/>
                </a:lnTo>
                <a:lnTo>
                  <a:pt x="658" y="726"/>
                </a:lnTo>
                <a:lnTo>
                  <a:pt x="653" y="737"/>
                </a:lnTo>
                <a:lnTo>
                  <a:pt x="649" y="742"/>
                </a:lnTo>
                <a:close/>
                <a:moveTo>
                  <a:pt x="671" y="707"/>
                </a:moveTo>
                <a:lnTo>
                  <a:pt x="670" y="712"/>
                </a:lnTo>
                <a:lnTo>
                  <a:pt x="667" y="717"/>
                </a:lnTo>
                <a:lnTo>
                  <a:pt x="667" y="718"/>
                </a:lnTo>
                <a:lnTo>
                  <a:pt x="675" y="708"/>
                </a:lnTo>
                <a:lnTo>
                  <a:pt x="678" y="703"/>
                </a:lnTo>
                <a:lnTo>
                  <a:pt x="675" y="702"/>
                </a:lnTo>
                <a:lnTo>
                  <a:pt x="671" y="707"/>
                </a:lnTo>
                <a:close/>
                <a:moveTo>
                  <a:pt x="704" y="684"/>
                </a:moveTo>
                <a:lnTo>
                  <a:pt x="693" y="689"/>
                </a:lnTo>
                <a:lnTo>
                  <a:pt x="687" y="695"/>
                </a:lnTo>
                <a:lnTo>
                  <a:pt x="683" y="696"/>
                </a:lnTo>
                <a:lnTo>
                  <a:pt x="681" y="696"/>
                </a:lnTo>
                <a:lnTo>
                  <a:pt x="682" y="702"/>
                </a:lnTo>
                <a:lnTo>
                  <a:pt x="698" y="691"/>
                </a:lnTo>
                <a:lnTo>
                  <a:pt x="709" y="685"/>
                </a:lnTo>
                <a:lnTo>
                  <a:pt x="709" y="680"/>
                </a:lnTo>
                <a:lnTo>
                  <a:pt x="708" y="679"/>
                </a:lnTo>
                <a:lnTo>
                  <a:pt x="704" y="684"/>
                </a:lnTo>
                <a:close/>
                <a:moveTo>
                  <a:pt x="812" y="611"/>
                </a:moveTo>
                <a:lnTo>
                  <a:pt x="807" y="615"/>
                </a:lnTo>
                <a:lnTo>
                  <a:pt x="805" y="618"/>
                </a:lnTo>
                <a:lnTo>
                  <a:pt x="820" y="607"/>
                </a:lnTo>
                <a:lnTo>
                  <a:pt x="824" y="600"/>
                </a:lnTo>
                <a:lnTo>
                  <a:pt x="819" y="604"/>
                </a:lnTo>
                <a:lnTo>
                  <a:pt x="812" y="611"/>
                </a:lnTo>
                <a:close/>
              </a:path>
            </a:pathLst>
          </a:custGeom>
          <a:solidFill>
            <a:srgbClr val="FFFFFF"/>
          </a:solidFill>
          <a:ln w="12700" cmpd="sng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+mn-ea"/>
            </a:endParaRPr>
          </a:p>
        </p:txBody>
      </p:sp>
      <p:sp>
        <p:nvSpPr>
          <p:cNvPr id="65" name="Freeform 173"/>
          <p:cNvSpPr>
            <a:spLocks noEditPoints="1"/>
          </p:cNvSpPr>
          <p:nvPr/>
        </p:nvSpPr>
        <p:spPr bwMode="auto">
          <a:xfrm>
            <a:off x="5654675" y="4092575"/>
            <a:ext cx="692150" cy="614363"/>
          </a:xfrm>
          <a:custGeom>
            <a:avLst/>
            <a:gdLst>
              <a:gd name="T0" fmla="*/ 2147483647 w 369"/>
              <a:gd name="T1" fmla="*/ 2147483647 h 327"/>
              <a:gd name="T2" fmla="*/ 2147483647 w 369"/>
              <a:gd name="T3" fmla="*/ 2147483647 h 327"/>
              <a:gd name="T4" fmla="*/ 2147483647 w 369"/>
              <a:gd name="T5" fmla="*/ 2147483647 h 327"/>
              <a:gd name="T6" fmla="*/ 2147483647 w 369"/>
              <a:gd name="T7" fmla="*/ 2147483647 h 327"/>
              <a:gd name="T8" fmla="*/ 2147483647 w 369"/>
              <a:gd name="T9" fmla="*/ 2147483647 h 327"/>
              <a:gd name="T10" fmla="*/ 2147483647 w 369"/>
              <a:gd name="T11" fmla="*/ 2147483647 h 327"/>
              <a:gd name="T12" fmla="*/ 2147483647 w 369"/>
              <a:gd name="T13" fmla="*/ 2147483647 h 327"/>
              <a:gd name="T14" fmla="*/ 2147483647 w 369"/>
              <a:gd name="T15" fmla="*/ 2147483647 h 327"/>
              <a:gd name="T16" fmla="*/ 2147483647 w 369"/>
              <a:gd name="T17" fmla="*/ 2147483647 h 327"/>
              <a:gd name="T18" fmla="*/ 2147483647 w 369"/>
              <a:gd name="T19" fmla="*/ 2147483647 h 327"/>
              <a:gd name="T20" fmla="*/ 2147483647 w 369"/>
              <a:gd name="T21" fmla="*/ 2147483647 h 327"/>
              <a:gd name="T22" fmla="*/ 2147483647 w 369"/>
              <a:gd name="T23" fmla="*/ 2147483647 h 327"/>
              <a:gd name="T24" fmla="*/ 2147483647 w 369"/>
              <a:gd name="T25" fmla="*/ 2147483647 h 327"/>
              <a:gd name="T26" fmla="*/ 2147483647 w 369"/>
              <a:gd name="T27" fmla="*/ 2147483647 h 327"/>
              <a:gd name="T28" fmla="*/ 2147483647 w 369"/>
              <a:gd name="T29" fmla="*/ 2147483647 h 327"/>
              <a:gd name="T30" fmla="*/ 2147483647 w 369"/>
              <a:gd name="T31" fmla="*/ 2147483647 h 327"/>
              <a:gd name="T32" fmla="*/ 2147483647 w 369"/>
              <a:gd name="T33" fmla="*/ 2147483647 h 327"/>
              <a:gd name="T34" fmla="*/ 2147483647 w 369"/>
              <a:gd name="T35" fmla="*/ 2147483647 h 327"/>
              <a:gd name="T36" fmla="*/ 2147483647 w 369"/>
              <a:gd name="T37" fmla="*/ 2147483647 h 327"/>
              <a:gd name="T38" fmla="*/ 2147483647 w 369"/>
              <a:gd name="T39" fmla="*/ 2147483647 h 327"/>
              <a:gd name="T40" fmla="*/ 2147483647 w 369"/>
              <a:gd name="T41" fmla="*/ 2147483647 h 327"/>
              <a:gd name="T42" fmla="*/ 2147483647 w 369"/>
              <a:gd name="T43" fmla="*/ 2147483647 h 327"/>
              <a:gd name="T44" fmla="*/ 2147483647 w 369"/>
              <a:gd name="T45" fmla="*/ 2147483647 h 327"/>
              <a:gd name="T46" fmla="*/ 2147483647 w 369"/>
              <a:gd name="T47" fmla="*/ 2147483647 h 327"/>
              <a:gd name="T48" fmla="*/ 2147483647 w 369"/>
              <a:gd name="T49" fmla="*/ 2147483647 h 327"/>
              <a:gd name="T50" fmla="*/ 2147483647 w 369"/>
              <a:gd name="T51" fmla="*/ 2147483647 h 327"/>
              <a:gd name="T52" fmla="*/ 2147483647 w 369"/>
              <a:gd name="T53" fmla="*/ 2147483647 h 327"/>
              <a:gd name="T54" fmla="*/ 2147483647 w 369"/>
              <a:gd name="T55" fmla="*/ 2147483647 h 327"/>
              <a:gd name="T56" fmla="*/ 2147483647 w 369"/>
              <a:gd name="T57" fmla="*/ 2147483647 h 327"/>
              <a:gd name="T58" fmla="*/ 2147483647 w 369"/>
              <a:gd name="T59" fmla="*/ 2147483647 h 327"/>
              <a:gd name="T60" fmla="*/ 2147483647 w 369"/>
              <a:gd name="T61" fmla="*/ 2147483647 h 327"/>
              <a:gd name="T62" fmla="*/ 2147483647 w 369"/>
              <a:gd name="T63" fmla="*/ 2147483647 h 327"/>
              <a:gd name="T64" fmla="*/ 2147483647 w 369"/>
              <a:gd name="T65" fmla="*/ 2147483647 h 327"/>
              <a:gd name="T66" fmla="*/ 2147483647 w 369"/>
              <a:gd name="T67" fmla="*/ 2147483647 h 327"/>
              <a:gd name="T68" fmla="*/ 2147483647 w 369"/>
              <a:gd name="T69" fmla="*/ 2147483647 h 327"/>
              <a:gd name="T70" fmla="*/ 2147483647 w 369"/>
              <a:gd name="T71" fmla="*/ 2147483647 h 327"/>
              <a:gd name="T72" fmla="*/ 2147483647 w 369"/>
              <a:gd name="T73" fmla="*/ 2147483647 h 327"/>
              <a:gd name="T74" fmla="*/ 2147483647 w 369"/>
              <a:gd name="T75" fmla="*/ 2147483647 h 327"/>
              <a:gd name="T76" fmla="*/ 2147483647 w 369"/>
              <a:gd name="T77" fmla="*/ 2147483647 h 327"/>
              <a:gd name="T78" fmla="*/ 2147483647 w 369"/>
              <a:gd name="T79" fmla="*/ 2147483647 h 327"/>
              <a:gd name="T80" fmla="*/ 2147483647 w 369"/>
              <a:gd name="T81" fmla="*/ 2147483647 h 327"/>
              <a:gd name="T82" fmla="*/ 2147483647 w 369"/>
              <a:gd name="T83" fmla="*/ 2147483647 h 327"/>
              <a:gd name="T84" fmla="*/ 2147483647 w 369"/>
              <a:gd name="T85" fmla="*/ 2147483647 h 327"/>
              <a:gd name="T86" fmla="*/ 2147483647 w 369"/>
              <a:gd name="T87" fmla="*/ 2147483647 h 327"/>
              <a:gd name="T88" fmla="*/ 2147483647 w 369"/>
              <a:gd name="T89" fmla="*/ 2147483647 h 327"/>
              <a:gd name="T90" fmla="*/ 2147483647 w 369"/>
              <a:gd name="T91" fmla="*/ 2147483647 h 327"/>
              <a:gd name="T92" fmla="*/ 2147483647 w 369"/>
              <a:gd name="T93" fmla="*/ 2147483647 h 327"/>
              <a:gd name="T94" fmla="*/ 2147483647 w 369"/>
              <a:gd name="T95" fmla="*/ 2147483647 h 327"/>
              <a:gd name="T96" fmla="*/ 2147483647 w 369"/>
              <a:gd name="T97" fmla="*/ 2147483647 h 327"/>
              <a:gd name="T98" fmla="*/ 2147483647 w 369"/>
              <a:gd name="T99" fmla="*/ 2147483647 h 327"/>
              <a:gd name="T100" fmla="*/ 2147483647 w 369"/>
              <a:gd name="T101" fmla="*/ 2147483647 h 327"/>
              <a:gd name="T102" fmla="*/ 2147483647 w 369"/>
              <a:gd name="T103" fmla="*/ 2147483647 h 327"/>
              <a:gd name="T104" fmla="*/ 2147483647 w 369"/>
              <a:gd name="T105" fmla="*/ 2147483647 h 327"/>
              <a:gd name="T106" fmla="*/ 2147483647 w 369"/>
              <a:gd name="T107" fmla="*/ 2147483647 h 327"/>
              <a:gd name="T108" fmla="*/ 2147483647 w 369"/>
              <a:gd name="T109" fmla="*/ 2147483647 h 327"/>
              <a:gd name="T110" fmla="*/ 2147483647 w 369"/>
              <a:gd name="T111" fmla="*/ 2147483647 h 327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369"/>
              <a:gd name="T169" fmla="*/ 0 h 327"/>
              <a:gd name="T170" fmla="*/ 369 w 369"/>
              <a:gd name="T171" fmla="*/ 327 h 327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369" h="327">
                <a:moveTo>
                  <a:pt x="347" y="228"/>
                </a:moveTo>
                <a:lnTo>
                  <a:pt x="342" y="232"/>
                </a:lnTo>
                <a:lnTo>
                  <a:pt x="340" y="235"/>
                </a:lnTo>
                <a:lnTo>
                  <a:pt x="346" y="232"/>
                </a:lnTo>
                <a:lnTo>
                  <a:pt x="347" y="228"/>
                </a:lnTo>
                <a:close/>
                <a:moveTo>
                  <a:pt x="369" y="304"/>
                </a:moveTo>
                <a:lnTo>
                  <a:pt x="367" y="302"/>
                </a:lnTo>
                <a:lnTo>
                  <a:pt x="363" y="301"/>
                </a:lnTo>
                <a:lnTo>
                  <a:pt x="361" y="296"/>
                </a:lnTo>
                <a:lnTo>
                  <a:pt x="357" y="293"/>
                </a:lnTo>
                <a:lnTo>
                  <a:pt x="346" y="292"/>
                </a:lnTo>
                <a:lnTo>
                  <a:pt x="340" y="289"/>
                </a:lnTo>
                <a:lnTo>
                  <a:pt x="333" y="289"/>
                </a:lnTo>
                <a:lnTo>
                  <a:pt x="331" y="283"/>
                </a:lnTo>
                <a:lnTo>
                  <a:pt x="325" y="281"/>
                </a:lnTo>
                <a:lnTo>
                  <a:pt x="320" y="279"/>
                </a:lnTo>
                <a:lnTo>
                  <a:pt x="317" y="274"/>
                </a:lnTo>
                <a:lnTo>
                  <a:pt x="323" y="271"/>
                </a:lnTo>
                <a:lnTo>
                  <a:pt x="321" y="269"/>
                </a:lnTo>
                <a:lnTo>
                  <a:pt x="327" y="267"/>
                </a:lnTo>
                <a:lnTo>
                  <a:pt x="332" y="270"/>
                </a:lnTo>
                <a:lnTo>
                  <a:pt x="328" y="266"/>
                </a:lnTo>
                <a:lnTo>
                  <a:pt x="325" y="260"/>
                </a:lnTo>
                <a:lnTo>
                  <a:pt x="331" y="256"/>
                </a:lnTo>
                <a:lnTo>
                  <a:pt x="336" y="256"/>
                </a:lnTo>
                <a:lnTo>
                  <a:pt x="338" y="258"/>
                </a:lnTo>
                <a:lnTo>
                  <a:pt x="339" y="252"/>
                </a:lnTo>
                <a:lnTo>
                  <a:pt x="339" y="248"/>
                </a:lnTo>
                <a:lnTo>
                  <a:pt x="335" y="245"/>
                </a:lnTo>
                <a:lnTo>
                  <a:pt x="335" y="239"/>
                </a:lnTo>
                <a:lnTo>
                  <a:pt x="332" y="235"/>
                </a:lnTo>
                <a:lnTo>
                  <a:pt x="324" y="240"/>
                </a:lnTo>
                <a:lnTo>
                  <a:pt x="324" y="245"/>
                </a:lnTo>
                <a:lnTo>
                  <a:pt x="323" y="250"/>
                </a:lnTo>
                <a:lnTo>
                  <a:pt x="317" y="250"/>
                </a:lnTo>
                <a:lnTo>
                  <a:pt x="314" y="245"/>
                </a:lnTo>
                <a:lnTo>
                  <a:pt x="309" y="245"/>
                </a:lnTo>
                <a:lnTo>
                  <a:pt x="305" y="243"/>
                </a:lnTo>
                <a:lnTo>
                  <a:pt x="305" y="241"/>
                </a:lnTo>
                <a:lnTo>
                  <a:pt x="316" y="235"/>
                </a:lnTo>
                <a:lnTo>
                  <a:pt x="319" y="229"/>
                </a:lnTo>
                <a:lnTo>
                  <a:pt x="317" y="228"/>
                </a:lnTo>
                <a:lnTo>
                  <a:pt x="312" y="232"/>
                </a:lnTo>
                <a:lnTo>
                  <a:pt x="312" y="226"/>
                </a:lnTo>
                <a:lnTo>
                  <a:pt x="308" y="232"/>
                </a:lnTo>
                <a:lnTo>
                  <a:pt x="302" y="229"/>
                </a:lnTo>
                <a:lnTo>
                  <a:pt x="298" y="235"/>
                </a:lnTo>
                <a:lnTo>
                  <a:pt x="293" y="236"/>
                </a:lnTo>
                <a:lnTo>
                  <a:pt x="278" y="237"/>
                </a:lnTo>
                <a:lnTo>
                  <a:pt x="270" y="237"/>
                </a:lnTo>
                <a:lnTo>
                  <a:pt x="263" y="235"/>
                </a:lnTo>
                <a:lnTo>
                  <a:pt x="263" y="229"/>
                </a:lnTo>
                <a:lnTo>
                  <a:pt x="267" y="224"/>
                </a:lnTo>
                <a:lnTo>
                  <a:pt x="275" y="213"/>
                </a:lnTo>
                <a:lnTo>
                  <a:pt x="279" y="212"/>
                </a:lnTo>
                <a:lnTo>
                  <a:pt x="287" y="213"/>
                </a:lnTo>
                <a:lnTo>
                  <a:pt x="293" y="216"/>
                </a:lnTo>
                <a:lnTo>
                  <a:pt x="297" y="221"/>
                </a:lnTo>
                <a:lnTo>
                  <a:pt x="302" y="221"/>
                </a:lnTo>
                <a:lnTo>
                  <a:pt x="306" y="222"/>
                </a:lnTo>
                <a:lnTo>
                  <a:pt x="308" y="221"/>
                </a:lnTo>
                <a:lnTo>
                  <a:pt x="313" y="226"/>
                </a:lnTo>
                <a:lnTo>
                  <a:pt x="319" y="226"/>
                </a:lnTo>
                <a:lnTo>
                  <a:pt x="320" y="225"/>
                </a:lnTo>
                <a:lnTo>
                  <a:pt x="320" y="226"/>
                </a:lnTo>
                <a:lnTo>
                  <a:pt x="327" y="224"/>
                </a:lnTo>
                <a:lnTo>
                  <a:pt x="324" y="222"/>
                </a:lnTo>
                <a:lnTo>
                  <a:pt x="320" y="220"/>
                </a:lnTo>
                <a:lnTo>
                  <a:pt x="317" y="216"/>
                </a:lnTo>
                <a:lnTo>
                  <a:pt x="319" y="213"/>
                </a:lnTo>
                <a:lnTo>
                  <a:pt x="314" y="207"/>
                </a:lnTo>
                <a:lnTo>
                  <a:pt x="313" y="202"/>
                </a:lnTo>
                <a:lnTo>
                  <a:pt x="306" y="195"/>
                </a:lnTo>
                <a:lnTo>
                  <a:pt x="302" y="190"/>
                </a:lnTo>
                <a:lnTo>
                  <a:pt x="301" y="184"/>
                </a:lnTo>
                <a:lnTo>
                  <a:pt x="302" y="176"/>
                </a:lnTo>
                <a:lnTo>
                  <a:pt x="306" y="165"/>
                </a:lnTo>
                <a:lnTo>
                  <a:pt x="308" y="160"/>
                </a:lnTo>
                <a:lnTo>
                  <a:pt x="306" y="159"/>
                </a:lnTo>
                <a:lnTo>
                  <a:pt x="241" y="164"/>
                </a:lnTo>
                <a:lnTo>
                  <a:pt x="172" y="168"/>
                </a:lnTo>
                <a:lnTo>
                  <a:pt x="177" y="163"/>
                </a:lnTo>
                <a:lnTo>
                  <a:pt x="173" y="157"/>
                </a:lnTo>
                <a:lnTo>
                  <a:pt x="175" y="152"/>
                </a:lnTo>
                <a:lnTo>
                  <a:pt x="172" y="146"/>
                </a:lnTo>
                <a:lnTo>
                  <a:pt x="179" y="145"/>
                </a:lnTo>
                <a:lnTo>
                  <a:pt x="180" y="141"/>
                </a:lnTo>
                <a:lnTo>
                  <a:pt x="176" y="136"/>
                </a:lnTo>
                <a:lnTo>
                  <a:pt x="182" y="136"/>
                </a:lnTo>
                <a:lnTo>
                  <a:pt x="180" y="125"/>
                </a:lnTo>
                <a:lnTo>
                  <a:pt x="184" y="121"/>
                </a:lnTo>
                <a:lnTo>
                  <a:pt x="186" y="118"/>
                </a:lnTo>
                <a:lnTo>
                  <a:pt x="180" y="118"/>
                </a:lnTo>
                <a:lnTo>
                  <a:pt x="186" y="114"/>
                </a:lnTo>
                <a:lnTo>
                  <a:pt x="187" y="110"/>
                </a:lnTo>
                <a:lnTo>
                  <a:pt x="192" y="104"/>
                </a:lnTo>
                <a:lnTo>
                  <a:pt x="188" y="102"/>
                </a:lnTo>
                <a:lnTo>
                  <a:pt x="191" y="96"/>
                </a:lnTo>
                <a:lnTo>
                  <a:pt x="195" y="95"/>
                </a:lnTo>
                <a:lnTo>
                  <a:pt x="207" y="81"/>
                </a:lnTo>
                <a:lnTo>
                  <a:pt x="207" y="80"/>
                </a:lnTo>
                <a:lnTo>
                  <a:pt x="202" y="79"/>
                </a:lnTo>
                <a:lnTo>
                  <a:pt x="207" y="77"/>
                </a:lnTo>
                <a:lnTo>
                  <a:pt x="207" y="76"/>
                </a:lnTo>
                <a:lnTo>
                  <a:pt x="211" y="69"/>
                </a:lnTo>
                <a:lnTo>
                  <a:pt x="206" y="71"/>
                </a:lnTo>
                <a:lnTo>
                  <a:pt x="201" y="69"/>
                </a:lnTo>
                <a:lnTo>
                  <a:pt x="203" y="65"/>
                </a:lnTo>
                <a:lnTo>
                  <a:pt x="210" y="62"/>
                </a:lnTo>
                <a:lnTo>
                  <a:pt x="214" y="58"/>
                </a:lnTo>
                <a:lnTo>
                  <a:pt x="217" y="58"/>
                </a:lnTo>
                <a:lnTo>
                  <a:pt x="218" y="56"/>
                </a:lnTo>
                <a:lnTo>
                  <a:pt x="217" y="56"/>
                </a:lnTo>
                <a:lnTo>
                  <a:pt x="211" y="54"/>
                </a:lnTo>
                <a:lnTo>
                  <a:pt x="210" y="50"/>
                </a:lnTo>
                <a:lnTo>
                  <a:pt x="206" y="47"/>
                </a:lnTo>
                <a:lnTo>
                  <a:pt x="203" y="42"/>
                </a:lnTo>
                <a:lnTo>
                  <a:pt x="203" y="41"/>
                </a:lnTo>
                <a:lnTo>
                  <a:pt x="209" y="42"/>
                </a:lnTo>
                <a:lnTo>
                  <a:pt x="205" y="38"/>
                </a:lnTo>
                <a:lnTo>
                  <a:pt x="209" y="33"/>
                </a:lnTo>
                <a:lnTo>
                  <a:pt x="199" y="34"/>
                </a:lnTo>
                <a:lnTo>
                  <a:pt x="198" y="30"/>
                </a:lnTo>
                <a:lnTo>
                  <a:pt x="205" y="24"/>
                </a:lnTo>
                <a:lnTo>
                  <a:pt x="198" y="20"/>
                </a:lnTo>
                <a:lnTo>
                  <a:pt x="198" y="15"/>
                </a:lnTo>
                <a:lnTo>
                  <a:pt x="202" y="11"/>
                </a:lnTo>
                <a:lnTo>
                  <a:pt x="202" y="5"/>
                </a:lnTo>
                <a:lnTo>
                  <a:pt x="198" y="4"/>
                </a:lnTo>
                <a:lnTo>
                  <a:pt x="192" y="8"/>
                </a:lnTo>
                <a:lnTo>
                  <a:pt x="194" y="3"/>
                </a:lnTo>
                <a:lnTo>
                  <a:pt x="195" y="0"/>
                </a:lnTo>
                <a:lnTo>
                  <a:pt x="85" y="7"/>
                </a:lnTo>
                <a:lnTo>
                  <a:pt x="0" y="9"/>
                </a:lnTo>
                <a:lnTo>
                  <a:pt x="3" y="94"/>
                </a:lnTo>
                <a:lnTo>
                  <a:pt x="12" y="102"/>
                </a:lnTo>
                <a:lnTo>
                  <a:pt x="15" y="106"/>
                </a:lnTo>
                <a:lnTo>
                  <a:pt x="19" y="117"/>
                </a:lnTo>
                <a:lnTo>
                  <a:pt x="19" y="125"/>
                </a:lnTo>
                <a:lnTo>
                  <a:pt x="23" y="130"/>
                </a:lnTo>
                <a:lnTo>
                  <a:pt x="26" y="136"/>
                </a:lnTo>
                <a:lnTo>
                  <a:pt x="27" y="137"/>
                </a:lnTo>
                <a:lnTo>
                  <a:pt x="30" y="141"/>
                </a:lnTo>
                <a:lnTo>
                  <a:pt x="30" y="146"/>
                </a:lnTo>
                <a:lnTo>
                  <a:pt x="38" y="157"/>
                </a:lnTo>
                <a:lnTo>
                  <a:pt x="40" y="159"/>
                </a:lnTo>
                <a:lnTo>
                  <a:pt x="39" y="163"/>
                </a:lnTo>
                <a:lnTo>
                  <a:pt x="40" y="168"/>
                </a:lnTo>
                <a:lnTo>
                  <a:pt x="39" y="172"/>
                </a:lnTo>
                <a:lnTo>
                  <a:pt x="40" y="178"/>
                </a:lnTo>
                <a:lnTo>
                  <a:pt x="39" y="183"/>
                </a:lnTo>
                <a:lnTo>
                  <a:pt x="39" y="188"/>
                </a:lnTo>
                <a:lnTo>
                  <a:pt x="36" y="194"/>
                </a:lnTo>
                <a:lnTo>
                  <a:pt x="35" y="199"/>
                </a:lnTo>
                <a:lnTo>
                  <a:pt x="31" y="205"/>
                </a:lnTo>
                <a:lnTo>
                  <a:pt x="30" y="210"/>
                </a:lnTo>
                <a:lnTo>
                  <a:pt x="31" y="220"/>
                </a:lnTo>
                <a:lnTo>
                  <a:pt x="27" y="225"/>
                </a:lnTo>
                <a:lnTo>
                  <a:pt x="30" y="232"/>
                </a:lnTo>
                <a:lnTo>
                  <a:pt x="32" y="244"/>
                </a:lnTo>
                <a:lnTo>
                  <a:pt x="31" y="251"/>
                </a:lnTo>
                <a:lnTo>
                  <a:pt x="26" y="256"/>
                </a:lnTo>
                <a:lnTo>
                  <a:pt x="27" y="262"/>
                </a:lnTo>
                <a:lnTo>
                  <a:pt x="26" y="267"/>
                </a:lnTo>
                <a:lnTo>
                  <a:pt x="20" y="270"/>
                </a:lnTo>
                <a:lnTo>
                  <a:pt x="19" y="275"/>
                </a:lnTo>
                <a:lnTo>
                  <a:pt x="26" y="279"/>
                </a:lnTo>
                <a:lnTo>
                  <a:pt x="30" y="277"/>
                </a:lnTo>
                <a:lnTo>
                  <a:pt x="55" y="274"/>
                </a:lnTo>
                <a:lnTo>
                  <a:pt x="57" y="271"/>
                </a:lnTo>
                <a:lnTo>
                  <a:pt x="51" y="267"/>
                </a:lnTo>
                <a:lnTo>
                  <a:pt x="57" y="263"/>
                </a:lnTo>
                <a:lnTo>
                  <a:pt x="58" y="250"/>
                </a:lnTo>
                <a:lnTo>
                  <a:pt x="62" y="255"/>
                </a:lnTo>
                <a:lnTo>
                  <a:pt x="65" y="260"/>
                </a:lnTo>
                <a:lnTo>
                  <a:pt x="65" y="266"/>
                </a:lnTo>
                <a:lnTo>
                  <a:pt x="59" y="267"/>
                </a:lnTo>
                <a:lnTo>
                  <a:pt x="58" y="270"/>
                </a:lnTo>
                <a:lnTo>
                  <a:pt x="64" y="273"/>
                </a:lnTo>
                <a:lnTo>
                  <a:pt x="69" y="273"/>
                </a:lnTo>
                <a:lnTo>
                  <a:pt x="78" y="275"/>
                </a:lnTo>
                <a:lnTo>
                  <a:pt x="89" y="279"/>
                </a:lnTo>
                <a:lnTo>
                  <a:pt x="95" y="282"/>
                </a:lnTo>
                <a:lnTo>
                  <a:pt x="104" y="285"/>
                </a:lnTo>
                <a:lnTo>
                  <a:pt x="130" y="289"/>
                </a:lnTo>
                <a:lnTo>
                  <a:pt x="135" y="289"/>
                </a:lnTo>
                <a:lnTo>
                  <a:pt x="144" y="285"/>
                </a:lnTo>
                <a:lnTo>
                  <a:pt x="148" y="285"/>
                </a:lnTo>
                <a:lnTo>
                  <a:pt x="145" y="277"/>
                </a:lnTo>
                <a:lnTo>
                  <a:pt x="139" y="273"/>
                </a:lnTo>
                <a:lnTo>
                  <a:pt x="145" y="273"/>
                </a:lnTo>
                <a:lnTo>
                  <a:pt x="148" y="270"/>
                </a:lnTo>
                <a:lnTo>
                  <a:pt x="153" y="267"/>
                </a:lnTo>
                <a:lnTo>
                  <a:pt x="164" y="264"/>
                </a:lnTo>
                <a:lnTo>
                  <a:pt x="163" y="270"/>
                </a:lnTo>
                <a:lnTo>
                  <a:pt x="163" y="273"/>
                </a:lnTo>
                <a:lnTo>
                  <a:pt x="168" y="271"/>
                </a:lnTo>
                <a:lnTo>
                  <a:pt x="179" y="270"/>
                </a:lnTo>
                <a:lnTo>
                  <a:pt x="180" y="275"/>
                </a:lnTo>
                <a:lnTo>
                  <a:pt x="186" y="278"/>
                </a:lnTo>
                <a:lnTo>
                  <a:pt x="187" y="286"/>
                </a:lnTo>
                <a:lnTo>
                  <a:pt x="192" y="286"/>
                </a:lnTo>
                <a:lnTo>
                  <a:pt x="203" y="289"/>
                </a:lnTo>
                <a:lnTo>
                  <a:pt x="206" y="285"/>
                </a:lnTo>
                <a:lnTo>
                  <a:pt x="207" y="283"/>
                </a:lnTo>
                <a:lnTo>
                  <a:pt x="207" y="279"/>
                </a:lnTo>
                <a:lnTo>
                  <a:pt x="209" y="285"/>
                </a:lnTo>
                <a:lnTo>
                  <a:pt x="207" y="285"/>
                </a:lnTo>
                <a:lnTo>
                  <a:pt x="207" y="292"/>
                </a:lnTo>
                <a:lnTo>
                  <a:pt x="210" y="296"/>
                </a:lnTo>
                <a:lnTo>
                  <a:pt x="215" y="300"/>
                </a:lnTo>
                <a:lnTo>
                  <a:pt x="218" y="305"/>
                </a:lnTo>
                <a:lnTo>
                  <a:pt x="217" y="311"/>
                </a:lnTo>
                <a:lnTo>
                  <a:pt x="221" y="313"/>
                </a:lnTo>
                <a:lnTo>
                  <a:pt x="226" y="311"/>
                </a:lnTo>
                <a:lnTo>
                  <a:pt x="237" y="317"/>
                </a:lnTo>
                <a:lnTo>
                  <a:pt x="243" y="315"/>
                </a:lnTo>
                <a:lnTo>
                  <a:pt x="244" y="315"/>
                </a:lnTo>
                <a:lnTo>
                  <a:pt x="249" y="317"/>
                </a:lnTo>
                <a:lnTo>
                  <a:pt x="253" y="315"/>
                </a:lnTo>
                <a:lnTo>
                  <a:pt x="253" y="308"/>
                </a:lnTo>
                <a:lnTo>
                  <a:pt x="255" y="302"/>
                </a:lnTo>
                <a:lnTo>
                  <a:pt x="260" y="302"/>
                </a:lnTo>
                <a:lnTo>
                  <a:pt x="266" y="300"/>
                </a:lnTo>
                <a:lnTo>
                  <a:pt x="268" y="300"/>
                </a:lnTo>
                <a:lnTo>
                  <a:pt x="270" y="305"/>
                </a:lnTo>
                <a:lnTo>
                  <a:pt x="275" y="302"/>
                </a:lnTo>
                <a:lnTo>
                  <a:pt x="281" y="304"/>
                </a:lnTo>
                <a:lnTo>
                  <a:pt x="281" y="312"/>
                </a:lnTo>
                <a:lnTo>
                  <a:pt x="283" y="317"/>
                </a:lnTo>
                <a:lnTo>
                  <a:pt x="287" y="315"/>
                </a:lnTo>
                <a:lnTo>
                  <a:pt x="293" y="311"/>
                </a:lnTo>
                <a:lnTo>
                  <a:pt x="294" y="306"/>
                </a:lnTo>
                <a:lnTo>
                  <a:pt x="291" y="301"/>
                </a:lnTo>
                <a:lnTo>
                  <a:pt x="297" y="300"/>
                </a:lnTo>
                <a:lnTo>
                  <a:pt x="294" y="289"/>
                </a:lnTo>
                <a:lnTo>
                  <a:pt x="285" y="283"/>
                </a:lnTo>
                <a:lnTo>
                  <a:pt x="283" y="278"/>
                </a:lnTo>
                <a:lnTo>
                  <a:pt x="302" y="285"/>
                </a:lnTo>
                <a:lnTo>
                  <a:pt x="308" y="286"/>
                </a:lnTo>
                <a:lnTo>
                  <a:pt x="313" y="289"/>
                </a:lnTo>
                <a:lnTo>
                  <a:pt x="314" y="292"/>
                </a:lnTo>
                <a:lnTo>
                  <a:pt x="312" y="297"/>
                </a:lnTo>
                <a:lnTo>
                  <a:pt x="317" y="297"/>
                </a:lnTo>
                <a:lnTo>
                  <a:pt x="323" y="296"/>
                </a:lnTo>
                <a:lnTo>
                  <a:pt x="325" y="301"/>
                </a:lnTo>
                <a:lnTo>
                  <a:pt x="332" y="301"/>
                </a:lnTo>
                <a:lnTo>
                  <a:pt x="336" y="300"/>
                </a:lnTo>
                <a:lnTo>
                  <a:pt x="338" y="305"/>
                </a:lnTo>
                <a:lnTo>
                  <a:pt x="342" y="311"/>
                </a:lnTo>
                <a:lnTo>
                  <a:pt x="347" y="312"/>
                </a:lnTo>
                <a:lnTo>
                  <a:pt x="347" y="305"/>
                </a:lnTo>
                <a:lnTo>
                  <a:pt x="350" y="311"/>
                </a:lnTo>
                <a:lnTo>
                  <a:pt x="346" y="316"/>
                </a:lnTo>
                <a:lnTo>
                  <a:pt x="342" y="327"/>
                </a:lnTo>
                <a:lnTo>
                  <a:pt x="347" y="321"/>
                </a:lnTo>
                <a:lnTo>
                  <a:pt x="350" y="316"/>
                </a:lnTo>
                <a:lnTo>
                  <a:pt x="354" y="311"/>
                </a:lnTo>
                <a:lnTo>
                  <a:pt x="361" y="319"/>
                </a:lnTo>
                <a:lnTo>
                  <a:pt x="362" y="315"/>
                </a:lnTo>
                <a:lnTo>
                  <a:pt x="363" y="309"/>
                </a:lnTo>
                <a:lnTo>
                  <a:pt x="363" y="305"/>
                </a:lnTo>
                <a:lnTo>
                  <a:pt x="369" y="304"/>
                </a:lnTo>
                <a:close/>
                <a:moveTo>
                  <a:pt x="163" y="279"/>
                </a:moveTo>
                <a:lnTo>
                  <a:pt x="152" y="283"/>
                </a:lnTo>
                <a:lnTo>
                  <a:pt x="154" y="287"/>
                </a:lnTo>
                <a:lnTo>
                  <a:pt x="160" y="289"/>
                </a:lnTo>
                <a:lnTo>
                  <a:pt x="165" y="293"/>
                </a:lnTo>
                <a:lnTo>
                  <a:pt x="171" y="292"/>
                </a:lnTo>
                <a:lnTo>
                  <a:pt x="173" y="286"/>
                </a:lnTo>
                <a:lnTo>
                  <a:pt x="175" y="285"/>
                </a:lnTo>
                <a:lnTo>
                  <a:pt x="173" y="285"/>
                </a:lnTo>
                <a:lnTo>
                  <a:pt x="163" y="279"/>
                </a:lnTo>
                <a:close/>
                <a:moveTo>
                  <a:pt x="210" y="300"/>
                </a:moveTo>
                <a:lnTo>
                  <a:pt x="206" y="304"/>
                </a:lnTo>
                <a:lnTo>
                  <a:pt x="205" y="306"/>
                </a:lnTo>
                <a:lnTo>
                  <a:pt x="210" y="311"/>
                </a:lnTo>
                <a:lnTo>
                  <a:pt x="215" y="311"/>
                </a:lnTo>
                <a:lnTo>
                  <a:pt x="217" y="309"/>
                </a:lnTo>
                <a:lnTo>
                  <a:pt x="215" y="305"/>
                </a:lnTo>
                <a:lnTo>
                  <a:pt x="210" y="300"/>
                </a:lnTo>
                <a:close/>
              </a:path>
            </a:pathLst>
          </a:custGeom>
          <a:solidFill>
            <a:srgbClr val="A34BBD"/>
          </a:solidFill>
          <a:ln w="476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" name="Freeform 174"/>
          <p:cNvSpPr>
            <a:spLocks noEditPoints="1"/>
          </p:cNvSpPr>
          <p:nvPr/>
        </p:nvSpPr>
        <p:spPr bwMode="auto">
          <a:xfrm>
            <a:off x="5718175" y="1733550"/>
            <a:ext cx="639763" cy="885825"/>
          </a:xfrm>
          <a:custGeom>
            <a:avLst/>
            <a:gdLst>
              <a:gd name="T0" fmla="*/ 2147483647 w 341"/>
              <a:gd name="T1" fmla="*/ 2147483647 h 472"/>
              <a:gd name="T2" fmla="*/ 2147483647 w 341"/>
              <a:gd name="T3" fmla="*/ 0 h 472"/>
              <a:gd name="T4" fmla="*/ 2147483647 w 341"/>
              <a:gd name="T5" fmla="*/ 2147483647 h 472"/>
              <a:gd name="T6" fmla="*/ 2147483647 w 341"/>
              <a:gd name="T7" fmla="*/ 2147483647 h 472"/>
              <a:gd name="T8" fmla="*/ 2147483647 w 341"/>
              <a:gd name="T9" fmla="*/ 2147483647 h 472"/>
              <a:gd name="T10" fmla="*/ 2147483647 w 341"/>
              <a:gd name="T11" fmla="*/ 2147483647 h 472"/>
              <a:gd name="T12" fmla="*/ 2147483647 w 341"/>
              <a:gd name="T13" fmla="*/ 2147483647 h 472"/>
              <a:gd name="T14" fmla="*/ 2147483647 w 341"/>
              <a:gd name="T15" fmla="*/ 2147483647 h 472"/>
              <a:gd name="T16" fmla="*/ 2147483647 w 341"/>
              <a:gd name="T17" fmla="*/ 2147483647 h 472"/>
              <a:gd name="T18" fmla="*/ 2147483647 w 341"/>
              <a:gd name="T19" fmla="*/ 2147483647 h 472"/>
              <a:gd name="T20" fmla="*/ 2147483647 w 341"/>
              <a:gd name="T21" fmla="*/ 2147483647 h 472"/>
              <a:gd name="T22" fmla="*/ 2147483647 w 341"/>
              <a:gd name="T23" fmla="*/ 2147483647 h 472"/>
              <a:gd name="T24" fmla="*/ 2147483647 w 341"/>
              <a:gd name="T25" fmla="*/ 2147483647 h 472"/>
              <a:gd name="T26" fmla="*/ 2147483647 w 341"/>
              <a:gd name="T27" fmla="*/ 2147483647 h 472"/>
              <a:gd name="T28" fmla="*/ 2147483647 w 341"/>
              <a:gd name="T29" fmla="*/ 2147483647 h 472"/>
              <a:gd name="T30" fmla="*/ 2147483647 w 341"/>
              <a:gd name="T31" fmla="*/ 2147483647 h 472"/>
              <a:gd name="T32" fmla="*/ 2147483647 w 341"/>
              <a:gd name="T33" fmla="*/ 2147483647 h 472"/>
              <a:gd name="T34" fmla="*/ 2147483647 w 341"/>
              <a:gd name="T35" fmla="*/ 2147483647 h 472"/>
              <a:gd name="T36" fmla="*/ 2147483647 w 341"/>
              <a:gd name="T37" fmla="*/ 2147483647 h 472"/>
              <a:gd name="T38" fmla="*/ 2147483647 w 341"/>
              <a:gd name="T39" fmla="*/ 2147483647 h 472"/>
              <a:gd name="T40" fmla="*/ 2147483647 w 341"/>
              <a:gd name="T41" fmla="*/ 2147483647 h 472"/>
              <a:gd name="T42" fmla="*/ 2147483647 w 341"/>
              <a:gd name="T43" fmla="*/ 2147483647 h 472"/>
              <a:gd name="T44" fmla="*/ 2147483647 w 341"/>
              <a:gd name="T45" fmla="*/ 2147483647 h 472"/>
              <a:gd name="T46" fmla="*/ 2147483647 w 341"/>
              <a:gd name="T47" fmla="*/ 2147483647 h 472"/>
              <a:gd name="T48" fmla="*/ 2147483647 w 341"/>
              <a:gd name="T49" fmla="*/ 2147483647 h 472"/>
              <a:gd name="T50" fmla="*/ 2147483647 w 341"/>
              <a:gd name="T51" fmla="*/ 2147483647 h 472"/>
              <a:gd name="T52" fmla="*/ 2147483647 w 341"/>
              <a:gd name="T53" fmla="*/ 2147483647 h 472"/>
              <a:gd name="T54" fmla="*/ 2147483647 w 341"/>
              <a:gd name="T55" fmla="*/ 2147483647 h 472"/>
              <a:gd name="T56" fmla="*/ 2147483647 w 341"/>
              <a:gd name="T57" fmla="*/ 2147483647 h 472"/>
              <a:gd name="T58" fmla="*/ 2147483647 w 341"/>
              <a:gd name="T59" fmla="*/ 2147483647 h 472"/>
              <a:gd name="T60" fmla="*/ 2147483647 w 341"/>
              <a:gd name="T61" fmla="*/ 2147483647 h 472"/>
              <a:gd name="T62" fmla="*/ 2147483647 w 341"/>
              <a:gd name="T63" fmla="*/ 2147483647 h 472"/>
              <a:gd name="T64" fmla="*/ 2147483647 w 341"/>
              <a:gd name="T65" fmla="*/ 2147483647 h 472"/>
              <a:gd name="T66" fmla="*/ 2147483647 w 341"/>
              <a:gd name="T67" fmla="*/ 2147483647 h 472"/>
              <a:gd name="T68" fmla="*/ 2147483647 w 341"/>
              <a:gd name="T69" fmla="*/ 2147483647 h 472"/>
              <a:gd name="T70" fmla="*/ 2147483647 w 341"/>
              <a:gd name="T71" fmla="*/ 2147483647 h 472"/>
              <a:gd name="T72" fmla="*/ 2147483647 w 341"/>
              <a:gd name="T73" fmla="*/ 2147483647 h 472"/>
              <a:gd name="T74" fmla="*/ 2147483647 w 341"/>
              <a:gd name="T75" fmla="*/ 2147483647 h 472"/>
              <a:gd name="T76" fmla="*/ 2147483647 w 341"/>
              <a:gd name="T77" fmla="*/ 2147483647 h 472"/>
              <a:gd name="T78" fmla="*/ 2147483647 w 341"/>
              <a:gd name="T79" fmla="*/ 2147483647 h 472"/>
              <a:gd name="T80" fmla="*/ 2147483647 w 341"/>
              <a:gd name="T81" fmla="*/ 2147483647 h 472"/>
              <a:gd name="T82" fmla="*/ 2147483647 w 341"/>
              <a:gd name="T83" fmla="*/ 2147483647 h 472"/>
              <a:gd name="T84" fmla="*/ 2147483647 w 341"/>
              <a:gd name="T85" fmla="*/ 2147483647 h 472"/>
              <a:gd name="T86" fmla="*/ 2147483647 w 341"/>
              <a:gd name="T87" fmla="*/ 2147483647 h 472"/>
              <a:gd name="T88" fmla="*/ 2147483647 w 341"/>
              <a:gd name="T89" fmla="*/ 2147483647 h 472"/>
              <a:gd name="T90" fmla="*/ 2147483647 w 341"/>
              <a:gd name="T91" fmla="*/ 2147483647 h 472"/>
              <a:gd name="T92" fmla="*/ 2147483647 w 341"/>
              <a:gd name="T93" fmla="*/ 2147483647 h 472"/>
              <a:gd name="T94" fmla="*/ 2147483647 w 341"/>
              <a:gd name="T95" fmla="*/ 2147483647 h 472"/>
              <a:gd name="T96" fmla="*/ 2147483647 w 341"/>
              <a:gd name="T97" fmla="*/ 2147483647 h 472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341"/>
              <a:gd name="T148" fmla="*/ 0 h 472"/>
              <a:gd name="T149" fmla="*/ 341 w 341"/>
              <a:gd name="T150" fmla="*/ 472 h 472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341" h="472">
                <a:moveTo>
                  <a:pt x="205" y="29"/>
                </a:moveTo>
                <a:lnTo>
                  <a:pt x="209" y="23"/>
                </a:lnTo>
                <a:lnTo>
                  <a:pt x="213" y="21"/>
                </a:lnTo>
                <a:lnTo>
                  <a:pt x="223" y="15"/>
                </a:lnTo>
                <a:lnTo>
                  <a:pt x="229" y="11"/>
                </a:lnTo>
                <a:lnTo>
                  <a:pt x="230" y="6"/>
                </a:lnTo>
                <a:lnTo>
                  <a:pt x="236" y="2"/>
                </a:lnTo>
                <a:lnTo>
                  <a:pt x="233" y="0"/>
                </a:lnTo>
                <a:lnTo>
                  <a:pt x="228" y="3"/>
                </a:lnTo>
                <a:lnTo>
                  <a:pt x="219" y="10"/>
                </a:lnTo>
                <a:lnTo>
                  <a:pt x="209" y="15"/>
                </a:lnTo>
                <a:lnTo>
                  <a:pt x="198" y="23"/>
                </a:lnTo>
                <a:lnTo>
                  <a:pt x="198" y="26"/>
                </a:lnTo>
                <a:lnTo>
                  <a:pt x="199" y="31"/>
                </a:lnTo>
                <a:lnTo>
                  <a:pt x="205" y="29"/>
                </a:lnTo>
                <a:close/>
                <a:moveTo>
                  <a:pt x="134" y="99"/>
                </a:moveTo>
                <a:lnTo>
                  <a:pt x="131" y="98"/>
                </a:lnTo>
                <a:lnTo>
                  <a:pt x="133" y="103"/>
                </a:lnTo>
                <a:lnTo>
                  <a:pt x="134" y="99"/>
                </a:lnTo>
                <a:close/>
                <a:moveTo>
                  <a:pt x="129" y="107"/>
                </a:moveTo>
                <a:lnTo>
                  <a:pt x="123" y="111"/>
                </a:lnTo>
                <a:lnTo>
                  <a:pt x="129" y="109"/>
                </a:lnTo>
                <a:lnTo>
                  <a:pt x="129" y="107"/>
                </a:lnTo>
                <a:close/>
                <a:moveTo>
                  <a:pt x="318" y="262"/>
                </a:moveTo>
                <a:lnTo>
                  <a:pt x="313" y="266"/>
                </a:lnTo>
                <a:lnTo>
                  <a:pt x="308" y="267"/>
                </a:lnTo>
                <a:lnTo>
                  <a:pt x="305" y="273"/>
                </a:lnTo>
                <a:lnTo>
                  <a:pt x="304" y="278"/>
                </a:lnTo>
                <a:lnTo>
                  <a:pt x="301" y="284"/>
                </a:lnTo>
                <a:lnTo>
                  <a:pt x="295" y="288"/>
                </a:lnTo>
                <a:lnTo>
                  <a:pt x="293" y="292"/>
                </a:lnTo>
                <a:lnTo>
                  <a:pt x="289" y="292"/>
                </a:lnTo>
                <a:lnTo>
                  <a:pt x="287" y="286"/>
                </a:lnTo>
                <a:lnTo>
                  <a:pt x="289" y="280"/>
                </a:lnTo>
                <a:lnTo>
                  <a:pt x="293" y="270"/>
                </a:lnTo>
                <a:lnTo>
                  <a:pt x="295" y="265"/>
                </a:lnTo>
                <a:lnTo>
                  <a:pt x="297" y="259"/>
                </a:lnTo>
                <a:lnTo>
                  <a:pt x="302" y="257"/>
                </a:lnTo>
                <a:lnTo>
                  <a:pt x="306" y="254"/>
                </a:lnTo>
                <a:lnTo>
                  <a:pt x="306" y="250"/>
                </a:lnTo>
                <a:lnTo>
                  <a:pt x="308" y="244"/>
                </a:lnTo>
                <a:lnTo>
                  <a:pt x="306" y="244"/>
                </a:lnTo>
                <a:lnTo>
                  <a:pt x="305" y="244"/>
                </a:lnTo>
                <a:lnTo>
                  <a:pt x="301" y="239"/>
                </a:lnTo>
                <a:lnTo>
                  <a:pt x="299" y="235"/>
                </a:lnTo>
                <a:lnTo>
                  <a:pt x="302" y="224"/>
                </a:lnTo>
                <a:lnTo>
                  <a:pt x="297" y="224"/>
                </a:lnTo>
                <a:lnTo>
                  <a:pt x="293" y="225"/>
                </a:lnTo>
                <a:lnTo>
                  <a:pt x="290" y="221"/>
                </a:lnTo>
                <a:lnTo>
                  <a:pt x="293" y="216"/>
                </a:lnTo>
                <a:lnTo>
                  <a:pt x="293" y="205"/>
                </a:lnTo>
                <a:lnTo>
                  <a:pt x="290" y="201"/>
                </a:lnTo>
                <a:lnTo>
                  <a:pt x="293" y="200"/>
                </a:lnTo>
                <a:lnTo>
                  <a:pt x="286" y="194"/>
                </a:lnTo>
                <a:lnTo>
                  <a:pt x="279" y="191"/>
                </a:lnTo>
                <a:lnTo>
                  <a:pt x="274" y="191"/>
                </a:lnTo>
                <a:lnTo>
                  <a:pt x="272" y="181"/>
                </a:lnTo>
                <a:lnTo>
                  <a:pt x="267" y="178"/>
                </a:lnTo>
                <a:lnTo>
                  <a:pt x="253" y="176"/>
                </a:lnTo>
                <a:lnTo>
                  <a:pt x="248" y="175"/>
                </a:lnTo>
                <a:lnTo>
                  <a:pt x="242" y="176"/>
                </a:lnTo>
                <a:lnTo>
                  <a:pt x="233" y="175"/>
                </a:lnTo>
                <a:lnTo>
                  <a:pt x="230" y="175"/>
                </a:lnTo>
                <a:lnTo>
                  <a:pt x="213" y="167"/>
                </a:lnTo>
                <a:lnTo>
                  <a:pt x="157" y="156"/>
                </a:lnTo>
                <a:lnTo>
                  <a:pt x="150" y="147"/>
                </a:lnTo>
                <a:lnTo>
                  <a:pt x="146" y="143"/>
                </a:lnTo>
                <a:lnTo>
                  <a:pt x="139" y="140"/>
                </a:lnTo>
                <a:lnTo>
                  <a:pt x="138" y="137"/>
                </a:lnTo>
                <a:lnTo>
                  <a:pt x="129" y="137"/>
                </a:lnTo>
                <a:lnTo>
                  <a:pt x="123" y="134"/>
                </a:lnTo>
                <a:lnTo>
                  <a:pt x="118" y="133"/>
                </a:lnTo>
                <a:lnTo>
                  <a:pt x="112" y="136"/>
                </a:lnTo>
                <a:lnTo>
                  <a:pt x="107" y="136"/>
                </a:lnTo>
                <a:lnTo>
                  <a:pt x="110" y="133"/>
                </a:lnTo>
                <a:lnTo>
                  <a:pt x="111" y="128"/>
                </a:lnTo>
                <a:lnTo>
                  <a:pt x="111" y="122"/>
                </a:lnTo>
                <a:lnTo>
                  <a:pt x="114" y="118"/>
                </a:lnTo>
                <a:lnTo>
                  <a:pt x="115" y="111"/>
                </a:lnTo>
                <a:lnTo>
                  <a:pt x="110" y="107"/>
                </a:lnTo>
                <a:lnTo>
                  <a:pt x="103" y="111"/>
                </a:lnTo>
                <a:lnTo>
                  <a:pt x="99" y="115"/>
                </a:lnTo>
                <a:lnTo>
                  <a:pt x="92" y="118"/>
                </a:lnTo>
                <a:lnTo>
                  <a:pt x="87" y="120"/>
                </a:lnTo>
                <a:lnTo>
                  <a:pt x="77" y="125"/>
                </a:lnTo>
                <a:lnTo>
                  <a:pt x="57" y="133"/>
                </a:lnTo>
                <a:lnTo>
                  <a:pt x="51" y="134"/>
                </a:lnTo>
                <a:lnTo>
                  <a:pt x="46" y="133"/>
                </a:lnTo>
                <a:lnTo>
                  <a:pt x="40" y="128"/>
                </a:lnTo>
                <a:lnTo>
                  <a:pt x="39" y="130"/>
                </a:lnTo>
                <a:lnTo>
                  <a:pt x="38" y="132"/>
                </a:lnTo>
                <a:lnTo>
                  <a:pt x="35" y="137"/>
                </a:lnTo>
                <a:lnTo>
                  <a:pt x="31" y="137"/>
                </a:lnTo>
                <a:lnTo>
                  <a:pt x="32" y="179"/>
                </a:lnTo>
                <a:lnTo>
                  <a:pt x="32" y="185"/>
                </a:lnTo>
                <a:lnTo>
                  <a:pt x="30" y="190"/>
                </a:lnTo>
                <a:lnTo>
                  <a:pt x="19" y="195"/>
                </a:lnTo>
                <a:lnTo>
                  <a:pt x="8" y="202"/>
                </a:lnTo>
                <a:lnTo>
                  <a:pt x="6" y="208"/>
                </a:lnTo>
                <a:lnTo>
                  <a:pt x="4" y="213"/>
                </a:lnTo>
                <a:lnTo>
                  <a:pt x="0" y="217"/>
                </a:lnTo>
                <a:lnTo>
                  <a:pt x="0" y="223"/>
                </a:lnTo>
                <a:lnTo>
                  <a:pt x="4" y="228"/>
                </a:lnTo>
                <a:lnTo>
                  <a:pt x="9" y="229"/>
                </a:lnTo>
                <a:lnTo>
                  <a:pt x="15" y="240"/>
                </a:lnTo>
                <a:lnTo>
                  <a:pt x="9" y="254"/>
                </a:lnTo>
                <a:lnTo>
                  <a:pt x="11" y="263"/>
                </a:lnTo>
                <a:lnTo>
                  <a:pt x="8" y="269"/>
                </a:lnTo>
                <a:lnTo>
                  <a:pt x="11" y="280"/>
                </a:lnTo>
                <a:lnTo>
                  <a:pt x="11" y="289"/>
                </a:lnTo>
                <a:lnTo>
                  <a:pt x="8" y="294"/>
                </a:lnTo>
                <a:lnTo>
                  <a:pt x="16" y="301"/>
                </a:lnTo>
                <a:lnTo>
                  <a:pt x="21" y="305"/>
                </a:lnTo>
                <a:lnTo>
                  <a:pt x="27" y="308"/>
                </a:lnTo>
                <a:lnTo>
                  <a:pt x="36" y="309"/>
                </a:lnTo>
                <a:lnTo>
                  <a:pt x="39" y="316"/>
                </a:lnTo>
                <a:lnTo>
                  <a:pt x="44" y="319"/>
                </a:lnTo>
                <a:lnTo>
                  <a:pt x="51" y="322"/>
                </a:lnTo>
                <a:lnTo>
                  <a:pt x="59" y="326"/>
                </a:lnTo>
                <a:lnTo>
                  <a:pt x="66" y="338"/>
                </a:lnTo>
                <a:lnTo>
                  <a:pt x="77" y="346"/>
                </a:lnTo>
                <a:lnTo>
                  <a:pt x="82" y="349"/>
                </a:lnTo>
                <a:lnTo>
                  <a:pt x="87" y="350"/>
                </a:lnTo>
                <a:lnTo>
                  <a:pt x="92" y="354"/>
                </a:lnTo>
                <a:lnTo>
                  <a:pt x="97" y="360"/>
                </a:lnTo>
                <a:lnTo>
                  <a:pt x="101" y="365"/>
                </a:lnTo>
                <a:lnTo>
                  <a:pt x="104" y="380"/>
                </a:lnTo>
                <a:lnTo>
                  <a:pt x="105" y="385"/>
                </a:lnTo>
                <a:lnTo>
                  <a:pt x="104" y="387"/>
                </a:lnTo>
                <a:lnTo>
                  <a:pt x="107" y="393"/>
                </a:lnTo>
                <a:lnTo>
                  <a:pt x="107" y="398"/>
                </a:lnTo>
                <a:lnTo>
                  <a:pt x="108" y="399"/>
                </a:lnTo>
                <a:lnTo>
                  <a:pt x="110" y="404"/>
                </a:lnTo>
                <a:lnTo>
                  <a:pt x="114" y="406"/>
                </a:lnTo>
                <a:lnTo>
                  <a:pt x="116" y="411"/>
                </a:lnTo>
                <a:lnTo>
                  <a:pt x="111" y="422"/>
                </a:lnTo>
                <a:lnTo>
                  <a:pt x="114" y="430"/>
                </a:lnTo>
                <a:lnTo>
                  <a:pt x="114" y="438"/>
                </a:lnTo>
                <a:lnTo>
                  <a:pt x="118" y="444"/>
                </a:lnTo>
                <a:lnTo>
                  <a:pt x="119" y="450"/>
                </a:lnTo>
                <a:lnTo>
                  <a:pt x="122" y="456"/>
                </a:lnTo>
                <a:lnTo>
                  <a:pt x="127" y="459"/>
                </a:lnTo>
                <a:lnTo>
                  <a:pt x="142" y="461"/>
                </a:lnTo>
                <a:lnTo>
                  <a:pt x="146" y="472"/>
                </a:lnTo>
                <a:lnTo>
                  <a:pt x="242" y="467"/>
                </a:lnTo>
                <a:lnTo>
                  <a:pt x="314" y="460"/>
                </a:lnTo>
                <a:lnTo>
                  <a:pt x="317" y="460"/>
                </a:lnTo>
                <a:lnTo>
                  <a:pt x="316" y="448"/>
                </a:lnTo>
                <a:lnTo>
                  <a:pt x="316" y="444"/>
                </a:lnTo>
                <a:lnTo>
                  <a:pt x="316" y="438"/>
                </a:lnTo>
                <a:lnTo>
                  <a:pt x="314" y="433"/>
                </a:lnTo>
                <a:lnTo>
                  <a:pt x="312" y="427"/>
                </a:lnTo>
                <a:lnTo>
                  <a:pt x="312" y="423"/>
                </a:lnTo>
                <a:lnTo>
                  <a:pt x="306" y="417"/>
                </a:lnTo>
                <a:lnTo>
                  <a:pt x="308" y="412"/>
                </a:lnTo>
                <a:lnTo>
                  <a:pt x="305" y="400"/>
                </a:lnTo>
                <a:lnTo>
                  <a:pt x="306" y="391"/>
                </a:lnTo>
                <a:lnTo>
                  <a:pt x="309" y="379"/>
                </a:lnTo>
                <a:lnTo>
                  <a:pt x="309" y="374"/>
                </a:lnTo>
                <a:lnTo>
                  <a:pt x="310" y="369"/>
                </a:lnTo>
                <a:lnTo>
                  <a:pt x="313" y="364"/>
                </a:lnTo>
                <a:lnTo>
                  <a:pt x="313" y="357"/>
                </a:lnTo>
                <a:lnTo>
                  <a:pt x="310" y="346"/>
                </a:lnTo>
                <a:lnTo>
                  <a:pt x="310" y="342"/>
                </a:lnTo>
                <a:lnTo>
                  <a:pt x="313" y="331"/>
                </a:lnTo>
                <a:lnTo>
                  <a:pt x="316" y="326"/>
                </a:lnTo>
                <a:lnTo>
                  <a:pt x="320" y="322"/>
                </a:lnTo>
                <a:lnTo>
                  <a:pt x="321" y="319"/>
                </a:lnTo>
                <a:lnTo>
                  <a:pt x="317" y="308"/>
                </a:lnTo>
                <a:lnTo>
                  <a:pt x="318" y="303"/>
                </a:lnTo>
                <a:lnTo>
                  <a:pt x="320" y="292"/>
                </a:lnTo>
                <a:lnTo>
                  <a:pt x="325" y="277"/>
                </a:lnTo>
                <a:lnTo>
                  <a:pt x="327" y="273"/>
                </a:lnTo>
                <a:lnTo>
                  <a:pt x="324" y="266"/>
                </a:lnTo>
                <a:lnTo>
                  <a:pt x="318" y="262"/>
                </a:lnTo>
                <a:close/>
                <a:moveTo>
                  <a:pt x="126" y="115"/>
                </a:moveTo>
                <a:lnTo>
                  <a:pt x="123" y="115"/>
                </a:lnTo>
                <a:lnTo>
                  <a:pt x="118" y="120"/>
                </a:lnTo>
                <a:lnTo>
                  <a:pt x="115" y="125"/>
                </a:lnTo>
                <a:lnTo>
                  <a:pt x="126" y="115"/>
                </a:lnTo>
                <a:close/>
                <a:moveTo>
                  <a:pt x="341" y="228"/>
                </a:moveTo>
                <a:lnTo>
                  <a:pt x="340" y="227"/>
                </a:lnTo>
                <a:lnTo>
                  <a:pt x="335" y="231"/>
                </a:lnTo>
                <a:lnTo>
                  <a:pt x="332" y="236"/>
                </a:lnTo>
                <a:lnTo>
                  <a:pt x="327" y="242"/>
                </a:lnTo>
                <a:lnTo>
                  <a:pt x="327" y="247"/>
                </a:lnTo>
                <a:lnTo>
                  <a:pt x="323" y="252"/>
                </a:lnTo>
                <a:lnTo>
                  <a:pt x="320" y="261"/>
                </a:lnTo>
                <a:lnTo>
                  <a:pt x="323" y="265"/>
                </a:lnTo>
                <a:lnTo>
                  <a:pt x="328" y="266"/>
                </a:lnTo>
                <a:lnTo>
                  <a:pt x="332" y="261"/>
                </a:lnTo>
                <a:lnTo>
                  <a:pt x="333" y="257"/>
                </a:lnTo>
                <a:lnTo>
                  <a:pt x="333" y="251"/>
                </a:lnTo>
                <a:lnTo>
                  <a:pt x="337" y="244"/>
                </a:lnTo>
                <a:lnTo>
                  <a:pt x="337" y="239"/>
                </a:lnTo>
                <a:lnTo>
                  <a:pt x="341" y="228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7" name="Freeform 175"/>
          <p:cNvSpPr>
            <a:spLocks noEditPoints="1"/>
          </p:cNvSpPr>
          <p:nvPr/>
        </p:nvSpPr>
        <p:spPr bwMode="auto">
          <a:xfrm>
            <a:off x="5976938" y="3757613"/>
            <a:ext cx="436562" cy="755650"/>
          </a:xfrm>
          <a:custGeom>
            <a:avLst/>
            <a:gdLst>
              <a:gd name="T0" fmla="*/ 2147483647 w 232"/>
              <a:gd name="T1" fmla="*/ 2147483647 h 402"/>
              <a:gd name="T2" fmla="*/ 2147483647 w 232"/>
              <a:gd name="T3" fmla="*/ 0 h 402"/>
              <a:gd name="T4" fmla="*/ 2147483647 w 232"/>
              <a:gd name="T5" fmla="*/ 2147483647 h 402"/>
              <a:gd name="T6" fmla="*/ 2147483647 w 232"/>
              <a:gd name="T7" fmla="*/ 2147483647 h 402"/>
              <a:gd name="T8" fmla="*/ 2147483647 w 232"/>
              <a:gd name="T9" fmla="*/ 2147483647 h 402"/>
              <a:gd name="T10" fmla="*/ 2147483647 w 232"/>
              <a:gd name="T11" fmla="*/ 2147483647 h 402"/>
              <a:gd name="T12" fmla="*/ 2147483647 w 232"/>
              <a:gd name="T13" fmla="*/ 2147483647 h 402"/>
              <a:gd name="T14" fmla="*/ 2147483647 w 232"/>
              <a:gd name="T15" fmla="*/ 2147483647 h 402"/>
              <a:gd name="T16" fmla="*/ 2147483647 w 232"/>
              <a:gd name="T17" fmla="*/ 2147483647 h 402"/>
              <a:gd name="T18" fmla="*/ 2147483647 w 232"/>
              <a:gd name="T19" fmla="*/ 2147483647 h 402"/>
              <a:gd name="T20" fmla="*/ 2147483647 w 232"/>
              <a:gd name="T21" fmla="*/ 2147483647 h 402"/>
              <a:gd name="T22" fmla="*/ 2147483647 w 232"/>
              <a:gd name="T23" fmla="*/ 2147483647 h 402"/>
              <a:gd name="T24" fmla="*/ 2147483647 w 232"/>
              <a:gd name="T25" fmla="*/ 2147483647 h 402"/>
              <a:gd name="T26" fmla="*/ 2147483647 w 232"/>
              <a:gd name="T27" fmla="*/ 2147483647 h 402"/>
              <a:gd name="T28" fmla="*/ 2147483647 w 232"/>
              <a:gd name="T29" fmla="*/ 2147483647 h 402"/>
              <a:gd name="T30" fmla="*/ 2147483647 w 232"/>
              <a:gd name="T31" fmla="*/ 2147483647 h 402"/>
              <a:gd name="T32" fmla="*/ 2147483647 w 232"/>
              <a:gd name="T33" fmla="*/ 2147483647 h 402"/>
              <a:gd name="T34" fmla="*/ 2147483647 w 232"/>
              <a:gd name="T35" fmla="*/ 2147483647 h 402"/>
              <a:gd name="T36" fmla="*/ 2147483647 w 232"/>
              <a:gd name="T37" fmla="*/ 2147483647 h 402"/>
              <a:gd name="T38" fmla="*/ 2147483647 w 232"/>
              <a:gd name="T39" fmla="*/ 2147483647 h 402"/>
              <a:gd name="T40" fmla="*/ 2147483647 w 232"/>
              <a:gd name="T41" fmla="*/ 2147483647 h 402"/>
              <a:gd name="T42" fmla="*/ 2147483647 w 232"/>
              <a:gd name="T43" fmla="*/ 2147483647 h 402"/>
              <a:gd name="T44" fmla="*/ 2147483647 w 232"/>
              <a:gd name="T45" fmla="*/ 2147483647 h 402"/>
              <a:gd name="T46" fmla="*/ 2147483647 w 232"/>
              <a:gd name="T47" fmla="*/ 2147483647 h 402"/>
              <a:gd name="T48" fmla="*/ 2147483647 w 232"/>
              <a:gd name="T49" fmla="*/ 2147483647 h 402"/>
              <a:gd name="T50" fmla="*/ 2147483647 w 232"/>
              <a:gd name="T51" fmla="*/ 2147483647 h 402"/>
              <a:gd name="T52" fmla="*/ 2147483647 w 232"/>
              <a:gd name="T53" fmla="*/ 2147483647 h 402"/>
              <a:gd name="T54" fmla="*/ 2147483647 w 232"/>
              <a:gd name="T55" fmla="*/ 2147483647 h 402"/>
              <a:gd name="T56" fmla="*/ 2147483647 w 232"/>
              <a:gd name="T57" fmla="*/ 2147483647 h 402"/>
              <a:gd name="T58" fmla="*/ 2147483647 w 232"/>
              <a:gd name="T59" fmla="*/ 2147483647 h 402"/>
              <a:gd name="T60" fmla="*/ 2147483647 w 232"/>
              <a:gd name="T61" fmla="*/ 2147483647 h 402"/>
              <a:gd name="T62" fmla="*/ 2147483647 w 232"/>
              <a:gd name="T63" fmla="*/ 2147483647 h 402"/>
              <a:gd name="T64" fmla="*/ 2147483647 w 232"/>
              <a:gd name="T65" fmla="*/ 2147483647 h 402"/>
              <a:gd name="T66" fmla="*/ 2147483647 w 232"/>
              <a:gd name="T67" fmla="*/ 2147483647 h 402"/>
              <a:gd name="T68" fmla="*/ 2147483647 w 232"/>
              <a:gd name="T69" fmla="*/ 2147483647 h 402"/>
              <a:gd name="T70" fmla="*/ 2147483647 w 232"/>
              <a:gd name="T71" fmla="*/ 2147483647 h 402"/>
              <a:gd name="T72" fmla="*/ 2147483647 w 232"/>
              <a:gd name="T73" fmla="*/ 2147483647 h 402"/>
              <a:gd name="T74" fmla="*/ 0 w 232"/>
              <a:gd name="T75" fmla="*/ 2147483647 h 402"/>
              <a:gd name="T76" fmla="*/ 2147483647 w 232"/>
              <a:gd name="T77" fmla="*/ 2147483647 h 402"/>
              <a:gd name="T78" fmla="*/ 2147483647 w 232"/>
              <a:gd name="T79" fmla="*/ 2147483647 h 402"/>
              <a:gd name="T80" fmla="*/ 2147483647 w 232"/>
              <a:gd name="T81" fmla="*/ 2147483647 h 402"/>
              <a:gd name="T82" fmla="*/ 2147483647 w 232"/>
              <a:gd name="T83" fmla="*/ 2147483647 h 402"/>
              <a:gd name="T84" fmla="*/ 2147483647 w 232"/>
              <a:gd name="T85" fmla="*/ 2147483647 h 402"/>
              <a:gd name="T86" fmla="*/ 2147483647 w 232"/>
              <a:gd name="T87" fmla="*/ 2147483647 h 402"/>
              <a:gd name="T88" fmla="*/ 2147483647 w 232"/>
              <a:gd name="T89" fmla="*/ 2147483647 h 402"/>
              <a:gd name="T90" fmla="*/ 2147483647 w 232"/>
              <a:gd name="T91" fmla="*/ 2147483647 h 402"/>
              <a:gd name="T92" fmla="*/ 2147483647 w 232"/>
              <a:gd name="T93" fmla="*/ 2147483647 h 402"/>
              <a:gd name="T94" fmla="*/ 2147483647 w 232"/>
              <a:gd name="T95" fmla="*/ 2147483647 h 402"/>
              <a:gd name="T96" fmla="*/ 2147483647 w 232"/>
              <a:gd name="T97" fmla="*/ 2147483647 h 402"/>
              <a:gd name="T98" fmla="*/ 2147483647 w 232"/>
              <a:gd name="T99" fmla="*/ 2147483647 h 402"/>
              <a:gd name="T100" fmla="*/ 2147483647 w 232"/>
              <a:gd name="T101" fmla="*/ 2147483647 h 40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232"/>
              <a:gd name="T154" fmla="*/ 0 h 402"/>
              <a:gd name="T155" fmla="*/ 232 w 232"/>
              <a:gd name="T156" fmla="*/ 402 h 402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232" h="402">
                <a:moveTo>
                  <a:pt x="232" y="376"/>
                </a:moveTo>
                <a:lnTo>
                  <a:pt x="216" y="255"/>
                </a:lnTo>
                <a:lnTo>
                  <a:pt x="220" y="7"/>
                </a:lnTo>
                <a:lnTo>
                  <a:pt x="214" y="4"/>
                </a:lnTo>
                <a:lnTo>
                  <a:pt x="212" y="0"/>
                </a:lnTo>
                <a:lnTo>
                  <a:pt x="163" y="4"/>
                </a:lnTo>
                <a:lnTo>
                  <a:pt x="71" y="11"/>
                </a:lnTo>
                <a:lnTo>
                  <a:pt x="73" y="13"/>
                </a:lnTo>
                <a:lnTo>
                  <a:pt x="75" y="18"/>
                </a:lnTo>
                <a:lnTo>
                  <a:pt x="69" y="23"/>
                </a:lnTo>
                <a:lnTo>
                  <a:pt x="64" y="26"/>
                </a:lnTo>
                <a:lnTo>
                  <a:pt x="61" y="22"/>
                </a:lnTo>
                <a:lnTo>
                  <a:pt x="62" y="34"/>
                </a:lnTo>
                <a:lnTo>
                  <a:pt x="58" y="34"/>
                </a:lnTo>
                <a:lnTo>
                  <a:pt x="57" y="29"/>
                </a:lnTo>
                <a:lnTo>
                  <a:pt x="57" y="36"/>
                </a:lnTo>
                <a:lnTo>
                  <a:pt x="62" y="40"/>
                </a:lnTo>
                <a:lnTo>
                  <a:pt x="57" y="41"/>
                </a:lnTo>
                <a:lnTo>
                  <a:pt x="56" y="37"/>
                </a:lnTo>
                <a:lnTo>
                  <a:pt x="56" y="45"/>
                </a:lnTo>
                <a:lnTo>
                  <a:pt x="58" y="48"/>
                </a:lnTo>
                <a:lnTo>
                  <a:pt x="56" y="53"/>
                </a:lnTo>
                <a:lnTo>
                  <a:pt x="57" y="57"/>
                </a:lnTo>
                <a:lnTo>
                  <a:pt x="53" y="64"/>
                </a:lnTo>
                <a:lnTo>
                  <a:pt x="49" y="65"/>
                </a:lnTo>
                <a:lnTo>
                  <a:pt x="45" y="65"/>
                </a:lnTo>
                <a:lnTo>
                  <a:pt x="45" y="69"/>
                </a:lnTo>
                <a:lnTo>
                  <a:pt x="41" y="75"/>
                </a:lnTo>
                <a:lnTo>
                  <a:pt x="39" y="78"/>
                </a:lnTo>
                <a:lnTo>
                  <a:pt x="34" y="76"/>
                </a:lnTo>
                <a:lnTo>
                  <a:pt x="38" y="80"/>
                </a:lnTo>
                <a:lnTo>
                  <a:pt x="35" y="82"/>
                </a:lnTo>
                <a:lnTo>
                  <a:pt x="35" y="87"/>
                </a:lnTo>
                <a:lnTo>
                  <a:pt x="38" y="93"/>
                </a:lnTo>
                <a:lnTo>
                  <a:pt x="24" y="98"/>
                </a:lnTo>
                <a:lnTo>
                  <a:pt x="29" y="101"/>
                </a:lnTo>
                <a:lnTo>
                  <a:pt x="27" y="106"/>
                </a:lnTo>
                <a:lnTo>
                  <a:pt x="29" y="112"/>
                </a:lnTo>
                <a:lnTo>
                  <a:pt x="27" y="114"/>
                </a:lnTo>
                <a:lnTo>
                  <a:pt x="22" y="114"/>
                </a:lnTo>
                <a:lnTo>
                  <a:pt x="22" y="118"/>
                </a:lnTo>
                <a:lnTo>
                  <a:pt x="27" y="120"/>
                </a:lnTo>
                <a:lnTo>
                  <a:pt x="22" y="122"/>
                </a:lnTo>
                <a:lnTo>
                  <a:pt x="20" y="121"/>
                </a:lnTo>
                <a:lnTo>
                  <a:pt x="18" y="122"/>
                </a:lnTo>
                <a:lnTo>
                  <a:pt x="22" y="128"/>
                </a:lnTo>
                <a:lnTo>
                  <a:pt x="16" y="132"/>
                </a:lnTo>
                <a:lnTo>
                  <a:pt x="19" y="137"/>
                </a:lnTo>
                <a:lnTo>
                  <a:pt x="16" y="143"/>
                </a:lnTo>
                <a:lnTo>
                  <a:pt x="22" y="137"/>
                </a:lnTo>
                <a:lnTo>
                  <a:pt x="24" y="141"/>
                </a:lnTo>
                <a:lnTo>
                  <a:pt x="19" y="144"/>
                </a:lnTo>
                <a:lnTo>
                  <a:pt x="24" y="147"/>
                </a:lnTo>
                <a:lnTo>
                  <a:pt x="26" y="145"/>
                </a:lnTo>
                <a:lnTo>
                  <a:pt x="23" y="151"/>
                </a:lnTo>
                <a:lnTo>
                  <a:pt x="26" y="156"/>
                </a:lnTo>
                <a:lnTo>
                  <a:pt x="27" y="158"/>
                </a:lnTo>
                <a:lnTo>
                  <a:pt x="29" y="166"/>
                </a:lnTo>
                <a:lnTo>
                  <a:pt x="29" y="167"/>
                </a:lnTo>
                <a:lnTo>
                  <a:pt x="23" y="167"/>
                </a:lnTo>
                <a:lnTo>
                  <a:pt x="24" y="171"/>
                </a:lnTo>
                <a:lnTo>
                  <a:pt x="23" y="178"/>
                </a:lnTo>
                <a:lnTo>
                  <a:pt x="22" y="181"/>
                </a:lnTo>
                <a:lnTo>
                  <a:pt x="20" y="186"/>
                </a:lnTo>
                <a:lnTo>
                  <a:pt x="26" y="182"/>
                </a:lnTo>
                <a:lnTo>
                  <a:pt x="30" y="183"/>
                </a:lnTo>
                <a:lnTo>
                  <a:pt x="30" y="189"/>
                </a:lnTo>
                <a:lnTo>
                  <a:pt x="26" y="193"/>
                </a:lnTo>
                <a:lnTo>
                  <a:pt x="26" y="198"/>
                </a:lnTo>
                <a:lnTo>
                  <a:pt x="33" y="202"/>
                </a:lnTo>
                <a:lnTo>
                  <a:pt x="26" y="208"/>
                </a:lnTo>
                <a:lnTo>
                  <a:pt x="27" y="212"/>
                </a:lnTo>
                <a:lnTo>
                  <a:pt x="37" y="211"/>
                </a:lnTo>
                <a:lnTo>
                  <a:pt x="33" y="216"/>
                </a:lnTo>
                <a:lnTo>
                  <a:pt x="37" y="220"/>
                </a:lnTo>
                <a:lnTo>
                  <a:pt x="31" y="219"/>
                </a:lnTo>
                <a:lnTo>
                  <a:pt x="31" y="220"/>
                </a:lnTo>
                <a:lnTo>
                  <a:pt x="34" y="225"/>
                </a:lnTo>
                <a:lnTo>
                  <a:pt x="38" y="228"/>
                </a:lnTo>
                <a:lnTo>
                  <a:pt x="39" y="232"/>
                </a:lnTo>
                <a:lnTo>
                  <a:pt x="45" y="234"/>
                </a:lnTo>
                <a:lnTo>
                  <a:pt x="46" y="234"/>
                </a:lnTo>
                <a:lnTo>
                  <a:pt x="45" y="236"/>
                </a:lnTo>
                <a:lnTo>
                  <a:pt x="42" y="236"/>
                </a:lnTo>
                <a:lnTo>
                  <a:pt x="38" y="240"/>
                </a:lnTo>
                <a:lnTo>
                  <a:pt x="31" y="243"/>
                </a:lnTo>
                <a:lnTo>
                  <a:pt x="29" y="247"/>
                </a:lnTo>
                <a:lnTo>
                  <a:pt x="34" y="249"/>
                </a:lnTo>
                <a:lnTo>
                  <a:pt x="39" y="247"/>
                </a:lnTo>
                <a:lnTo>
                  <a:pt x="35" y="254"/>
                </a:lnTo>
                <a:lnTo>
                  <a:pt x="35" y="255"/>
                </a:lnTo>
                <a:lnTo>
                  <a:pt x="30" y="257"/>
                </a:lnTo>
                <a:lnTo>
                  <a:pt x="35" y="258"/>
                </a:lnTo>
                <a:lnTo>
                  <a:pt x="35" y="259"/>
                </a:lnTo>
                <a:lnTo>
                  <a:pt x="23" y="273"/>
                </a:lnTo>
                <a:lnTo>
                  <a:pt x="19" y="274"/>
                </a:lnTo>
                <a:lnTo>
                  <a:pt x="16" y="280"/>
                </a:lnTo>
                <a:lnTo>
                  <a:pt x="20" y="282"/>
                </a:lnTo>
                <a:lnTo>
                  <a:pt x="15" y="288"/>
                </a:lnTo>
                <a:lnTo>
                  <a:pt x="14" y="292"/>
                </a:lnTo>
                <a:lnTo>
                  <a:pt x="8" y="296"/>
                </a:lnTo>
                <a:lnTo>
                  <a:pt x="14" y="296"/>
                </a:lnTo>
                <a:lnTo>
                  <a:pt x="12" y="299"/>
                </a:lnTo>
                <a:lnTo>
                  <a:pt x="8" y="303"/>
                </a:lnTo>
                <a:lnTo>
                  <a:pt x="10" y="314"/>
                </a:lnTo>
                <a:lnTo>
                  <a:pt x="4" y="314"/>
                </a:lnTo>
                <a:lnTo>
                  <a:pt x="8" y="319"/>
                </a:lnTo>
                <a:lnTo>
                  <a:pt x="7" y="323"/>
                </a:lnTo>
                <a:lnTo>
                  <a:pt x="0" y="324"/>
                </a:lnTo>
                <a:lnTo>
                  <a:pt x="3" y="330"/>
                </a:lnTo>
                <a:lnTo>
                  <a:pt x="1" y="335"/>
                </a:lnTo>
                <a:lnTo>
                  <a:pt x="5" y="341"/>
                </a:lnTo>
                <a:lnTo>
                  <a:pt x="0" y="346"/>
                </a:lnTo>
                <a:lnTo>
                  <a:pt x="69" y="342"/>
                </a:lnTo>
                <a:lnTo>
                  <a:pt x="134" y="337"/>
                </a:lnTo>
                <a:lnTo>
                  <a:pt x="136" y="338"/>
                </a:lnTo>
                <a:lnTo>
                  <a:pt x="134" y="343"/>
                </a:lnTo>
                <a:lnTo>
                  <a:pt x="130" y="354"/>
                </a:lnTo>
                <a:lnTo>
                  <a:pt x="129" y="362"/>
                </a:lnTo>
                <a:lnTo>
                  <a:pt x="130" y="368"/>
                </a:lnTo>
                <a:lnTo>
                  <a:pt x="134" y="373"/>
                </a:lnTo>
                <a:lnTo>
                  <a:pt x="141" y="380"/>
                </a:lnTo>
                <a:lnTo>
                  <a:pt x="142" y="385"/>
                </a:lnTo>
                <a:lnTo>
                  <a:pt x="147" y="391"/>
                </a:lnTo>
                <a:lnTo>
                  <a:pt x="145" y="394"/>
                </a:lnTo>
                <a:lnTo>
                  <a:pt x="148" y="398"/>
                </a:lnTo>
                <a:lnTo>
                  <a:pt x="152" y="400"/>
                </a:lnTo>
                <a:lnTo>
                  <a:pt x="155" y="402"/>
                </a:lnTo>
                <a:lnTo>
                  <a:pt x="160" y="402"/>
                </a:lnTo>
                <a:lnTo>
                  <a:pt x="161" y="396"/>
                </a:lnTo>
                <a:lnTo>
                  <a:pt x="167" y="392"/>
                </a:lnTo>
                <a:lnTo>
                  <a:pt x="168" y="390"/>
                </a:lnTo>
                <a:lnTo>
                  <a:pt x="172" y="388"/>
                </a:lnTo>
                <a:lnTo>
                  <a:pt x="171" y="390"/>
                </a:lnTo>
                <a:lnTo>
                  <a:pt x="176" y="388"/>
                </a:lnTo>
                <a:lnTo>
                  <a:pt x="187" y="384"/>
                </a:lnTo>
                <a:lnTo>
                  <a:pt x="198" y="383"/>
                </a:lnTo>
                <a:lnTo>
                  <a:pt x="199" y="380"/>
                </a:lnTo>
                <a:lnTo>
                  <a:pt x="193" y="380"/>
                </a:lnTo>
                <a:lnTo>
                  <a:pt x="201" y="379"/>
                </a:lnTo>
                <a:lnTo>
                  <a:pt x="206" y="383"/>
                </a:lnTo>
                <a:lnTo>
                  <a:pt x="212" y="384"/>
                </a:lnTo>
                <a:lnTo>
                  <a:pt x="217" y="383"/>
                </a:lnTo>
                <a:lnTo>
                  <a:pt x="218" y="380"/>
                </a:lnTo>
                <a:lnTo>
                  <a:pt x="229" y="384"/>
                </a:lnTo>
                <a:lnTo>
                  <a:pt x="232" y="379"/>
                </a:lnTo>
                <a:lnTo>
                  <a:pt x="232" y="376"/>
                </a:lnTo>
                <a:close/>
                <a:moveTo>
                  <a:pt x="212" y="394"/>
                </a:moveTo>
                <a:lnTo>
                  <a:pt x="216" y="394"/>
                </a:lnTo>
                <a:lnTo>
                  <a:pt x="221" y="394"/>
                </a:lnTo>
                <a:lnTo>
                  <a:pt x="212" y="392"/>
                </a:lnTo>
                <a:lnTo>
                  <a:pt x="212" y="394"/>
                </a:lnTo>
                <a:close/>
              </a:path>
            </a:pathLst>
          </a:custGeom>
          <a:solidFill>
            <a:srgbClr val="A34BBD"/>
          </a:solidFill>
          <a:ln w="476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" name="Freeform 176"/>
          <p:cNvSpPr>
            <a:spLocks noEditPoints="1"/>
          </p:cNvSpPr>
          <p:nvPr/>
        </p:nvSpPr>
        <p:spPr bwMode="auto">
          <a:xfrm>
            <a:off x="6429375" y="2052638"/>
            <a:ext cx="477838" cy="646112"/>
          </a:xfrm>
          <a:custGeom>
            <a:avLst/>
            <a:gdLst>
              <a:gd name="T0" fmla="*/ 2147483647 w 254"/>
              <a:gd name="T1" fmla="*/ 2147483647 h 344"/>
              <a:gd name="T2" fmla="*/ 2147483647 w 254"/>
              <a:gd name="T3" fmla="*/ 2147483647 h 344"/>
              <a:gd name="T4" fmla="*/ 2147483647 w 254"/>
              <a:gd name="T5" fmla="*/ 2147483647 h 344"/>
              <a:gd name="T6" fmla="*/ 2147483647 w 254"/>
              <a:gd name="T7" fmla="*/ 2147483647 h 344"/>
              <a:gd name="T8" fmla="*/ 2147483647 w 254"/>
              <a:gd name="T9" fmla="*/ 2147483647 h 344"/>
              <a:gd name="T10" fmla="*/ 2147483647 w 254"/>
              <a:gd name="T11" fmla="*/ 2147483647 h 344"/>
              <a:gd name="T12" fmla="*/ 2147483647 w 254"/>
              <a:gd name="T13" fmla="*/ 2147483647 h 344"/>
              <a:gd name="T14" fmla="*/ 2147483647 w 254"/>
              <a:gd name="T15" fmla="*/ 2147483647 h 344"/>
              <a:gd name="T16" fmla="*/ 2147483647 w 254"/>
              <a:gd name="T17" fmla="*/ 2147483647 h 344"/>
              <a:gd name="T18" fmla="*/ 2147483647 w 254"/>
              <a:gd name="T19" fmla="*/ 2147483647 h 344"/>
              <a:gd name="T20" fmla="*/ 2147483647 w 254"/>
              <a:gd name="T21" fmla="*/ 2147483647 h 344"/>
              <a:gd name="T22" fmla="*/ 2147483647 w 254"/>
              <a:gd name="T23" fmla="*/ 2147483647 h 344"/>
              <a:gd name="T24" fmla="*/ 2147483647 w 254"/>
              <a:gd name="T25" fmla="*/ 2147483647 h 344"/>
              <a:gd name="T26" fmla="*/ 2147483647 w 254"/>
              <a:gd name="T27" fmla="*/ 2147483647 h 344"/>
              <a:gd name="T28" fmla="*/ 2147483647 w 254"/>
              <a:gd name="T29" fmla="*/ 2147483647 h 344"/>
              <a:gd name="T30" fmla="*/ 2147483647 w 254"/>
              <a:gd name="T31" fmla="*/ 2147483647 h 344"/>
              <a:gd name="T32" fmla="*/ 2147483647 w 254"/>
              <a:gd name="T33" fmla="*/ 2147483647 h 344"/>
              <a:gd name="T34" fmla="*/ 2147483647 w 254"/>
              <a:gd name="T35" fmla="*/ 2147483647 h 344"/>
              <a:gd name="T36" fmla="*/ 2147483647 w 254"/>
              <a:gd name="T37" fmla="*/ 2147483647 h 344"/>
              <a:gd name="T38" fmla="*/ 2147483647 w 254"/>
              <a:gd name="T39" fmla="*/ 2147483647 h 344"/>
              <a:gd name="T40" fmla="*/ 2147483647 w 254"/>
              <a:gd name="T41" fmla="*/ 2147483647 h 344"/>
              <a:gd name="T42" fmla="*/ 2147483647 w 254"/>
              <a:gd name="T43" fmla="*/ 2147483647 h 344"/>
              <a:gd name="T44" fmla="*/ 2147483647 w 254"/>
              <a:gd name="T45" fmla="*/ 2147483647 h 344"/>
              <a:gd name="T46" fmla="*/ 2147483647 w 254"/>
              <a:gd name="T47" fmla="*/ 2147483647 h 344"/>
              <a:gd name="T48" fmla="*/ 2147483647 w 254"/>
              <a:gd name="T49" fmla="*/ 2147483647 h 344"/>
              <a:gd name="T50" fmla="*/ 2147483647 w 254"/>
              <a:gd name="T51" fmla="*/ 2147483647 h 344"/>
              <a:gd name="T52" fmla="*/ 2147483647 w 254"/>
              <a:gd name="T53" fmla="*/ 2147483647 h 344"/>
              <a:gd name="T54" fmla="*/ 2147483647 w 254"/>
              <a:gd name="T55" fmla="*/ 2147483647 h 344"/>
              <a:gd name="T56" fmla="*/ 2147483647 w 254"/>
              <a:gd name="T57" fmla="*/ 2147483647 h 344"/>
              <a:gd name="T58" fmla="*/ 2147483647 w 254"/>
              <a:gd name="T59" fmla="*/ 2147483647 h 344"/>
              <a:gd name="T60" fmla="*/ 2147483647 w 254"/>
              <a:gd name="T61" fmla="*/ 2147483647 h 344"/>
              <a:gd name="T62" fmla="*/ 2147483647 w 254"/>
              <a:gd name="T63" fmla="*/ 2147483647 h 344"/>
              <a:gd name="T64" fmla="*/ 2147483647 w 254"/>
              <a:gd name="T65" fmla="*/ 2147483647 h 344"/>
              <a:gd name="T66" fmla="*/ 2147483647 w 254"/>
              <a:gd name="T67" fmla="*/ 2147483647 h 344"/>
              <a:gd name="T68" fmla="*/ 2147483647 w 254"/>
              <a:gd name="T69" fmla="*/ 2147483647 h 344"/>
              <a:gd name="T70" fmla="*/ 2147483647 w 254"/>
              <a:gd name="T71" fmla="*/ 2147483647 h 344"/>
              <a:gd name="T72" fmla="*/ 2147483647 w 254"/>
              <a:gd name="T73" fmla="*/ 2147483647 h 344"/>
              <a:gd name="T74" fmla="*/ 2147483647 w 254"/>
              <a:gd name="T75" fmla="*/ 2147483647 h 344"/>
              <a:gd name="T76" fmla="*/ 2147483647 w 254"/>
              <a:gd name="T77" fmla="*/ 2147483647 h 344"/>
              <a:gd name="T78" fmla="*/ 2147483647 w 254"/>
              <a:gd name="T79" fmla="*/ 2147483647 h 344"/>
              <a:gd name="T80" fmla="*/ 2147483647 w 254"/>
              <a:gd name="T81" fmla="*/ 2147483647 h 344"/>
              <a:gd name="T82" fmla="*/ 2147483647 w 254"/>
              <a:gd name="T83" fmla="*/ 2147483647 h 344"/>
              <a:gd name="T84" fmla="*/ 2147483647 w 254"/>
              <a:gd name="T85" fmla="*/ 2147483647 h 344"/>
              <a:gd name="T86" fmla="*/ 2147483647 w 254"/>
              <a:gd name="T87" fmla="*/ 2147483647 h 344"/>
              <a:gd name="T88" fmla="*/ 2147483647 w 254"/>
              <a:gd name="T89" fmla="*/ 2147483647 h 344"/>
              <a:gd name="T90" fmla="*/ 2147483647 w 254"/>
              <a:gd name="T91" fmla="*/ 2147483647 h 344"/>
              <a:gd name="T92" fmla="*/ 2147483647 w 254"/>
              <a:gd name="T93" fmla="*/ 2147483647 h 344"/>
              <a:gd name="T94" fmla="*/ 2147483647 w 254"/>
              <a:gd name="T95" fmla="*/ 2147483647 h 344"/>
              <a:gd name="T96" fmla="*/ 2147483647 w 254"/>
              <a:gd name="T97" fmla="*/ 2147483647 h 344"/>
              <a:gd name="T98" fmla="*/ 2147483647 w 254"/>
              <a:gd name="T99" fmla="*/ 2147483647 h 344"/>
              <a:gd name="T100" fmla="*/ 2147483647 w 254"/>
              <a:gd name="T101" fmla="*/ 2147483647 h 344"/>
              <a:gd name="T102" fmla="*/ 2147483647 w 254"/>
              <a:gd name="T103" fmla="*/ 2147483647 h 344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254"/>
              <a:gd name="T157" fmla="*/ 0 h 344"/>
              <a:gd name="T158" fmla="*/ 254 w 254"/>
              <a:gd name="T159" fmla="*/ 344 h 344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254" h="344">
                <a:moveTo>
                  <a:pt x="251" y="213"/>
                </a:moveTo>
                <a:lnTo>
                  <a:pt x="254" y="211"/>
                </a:lnTo>
                <a:lnTo>
                  <a:pt x="253" y="207"/>
                </a:lnTo>
                <a:lnTo>
                  <a:pt x="247" y="199"/>
                </a:lnTo>
                <a:lnTo>
                  <a:pt x="245" y="192"/>
                </a:lnTo>
                <a:lnTo>
                  <a:pt x="242" y="181"/>
                </a:lnTo>
                <a:lnTo>
                  <a:pt x="239" y="171"/>
                </a:lnTo>
                <a:lnTo>
                  <a:pt x="236" y="165"/>
                </a:lnTo>
                <a:lnTo>
                  <a:pt x="230" y="145"/>
                </a:lnTo>
                <a:lnTo>
                  <a:pt x="224" y="134"/>
                </a:lnTo>
                <a:lnTo>
                  <a:pt x="219" y="130"/>
                </a:lnTo>
                <a:lnTo>
                  <a:pt x="215" y="127"/>
                </a:lnTo>
                <a:lnTo>
                  <a:pt x="208" y="126"/>
                </a:lnTo>
                <a:lnTo>
                  <a:pt x="200" y="133"/>
                </a:lnTo>
                <a:lnTo>
                  <a:pt x="196" y="134"/>
                </a:lnTo>
                <a:lnTo>
                  <a:pt x="190" y="139"/>
                </a:lnTo>
                <a:lnTo>
                  <a:pt x="185" y="142"/>
                </a:lnTo>
                <a:lnTo>
                  <a:pt x="186" y="146"/>
                </a:lnTo>
                <a:lnTo>
                  <a:pt x="184" y="156"/>
                </a:lnTo>
                <a:lnTo>
                  <a:pt x="178" y="160"/>
                </a:lnTo>
                <a:lnTo>
                  <a:pt x="175" y="165"/>
                </a:lnTo>
                <a:lnTo>
                  <a:pt x="171" y="171"/>
                </a:lnTo>
                <a:lnTo>
                  <a:pt x="167" y="168"/>
                </a:lnTo>
                <a:lnTo>
                  <a:pt x="161" y="168"/>
                </a:lnTo>
                <a:lnTo>
                  <a:pt x="155" y="161"/>
                </a:lnTo>
                <a:lnTo>
                  <a:pt x="154" y="154"/>
                </a:lnTo>
                <a:lnTo>
                  <a:pt x="155" y="143"/>
                </a:lnTo>
                <a:lnTo>
                  <a:pt x="161" y="139"/>
                </a:lnTo>
                <a:lnTo>
                  <a:pt x="166" y="138"/>
                </a:lnTo>
                <a:lnTo>
                  <a:pt x="171" y="130"/>
                </a:lnTo>
                <a:lnTo>
                  <a:pt x="171" y="119"/>
                </a:lnTo>
                <a:lnTo>
                  <a:pt x="173" y="114"/>
                </a:lnTo>
                <a:lnTo>
                  <a:pt x="178" y="111"/>
                </a:lnTo>
                <a:lnTo>
                  <a:pt x="184" y="105"/>
                </a:lnTo>
                <a:lnTo>
                  <a:pt x="181" y="89"/>
                </a:lnTo>
                <a:lnTo>
                  <a:pt x="182" y="78"/>
                </a:lnTo>
                <a:lnTo>
                  <a:pt x="180" y="69"/>
                </a:lnTo>
                <a:lnTo>
                  <a:pt x="177" y="63"/>
                </a:lnTo>
                <a:lnTo>
                  <a:pt x="171" y="59"/>
                </a:lnTo>
                <a:lnTo>
                  <a:pt x="169" y="55"/>
                </a:lnTo>
                <a:lnTo>
                  <a:pt x="170" y="49"/>
                </a:lnTo>
                <a:lnTo>
                  <a:pt x="175" y="47"/>
                </a:lnTo>
                <a:lnTo>
                  <a:pt x="175" y="42"/>
                </a:lnTo>
                <a:lnTo>
                  <a:pt x="173" y="40"/>
                </a:lnTo>
                <a:lnTo>
                  <a:pt x="169" y="35"/>
                </a:lnTo>
                <a:lnTo>
                  <a:pt x="167" y="30"/>
                </a:lnTo>
                <a:lnTo>
                  <a:pt x="161" y="27"/>
                </a:lnTo>
                <a:lnTo>
                  <a:pt x="156" y="27"/>
                </a:lnTo>
                <a:lnTo>
                  <a:pt x="151" y="24"/>
                </a:lnTo>
                <a:lnTo>
                  <a:pt x="139" y="21"/>
                </a:lnTo>
                <a:lnTo>
                  <a:pt x="135" y="19"/>
                </a:lnTo>
                <a:lnTo>
                  <a:pt x="129" y="19"/>
                </a:lnTo>
                <a:lnTo>
                  <a:pt x="124" y="17"/>
                </a:lnTo>
                <a:lnTo>
                  <a:pt x="121" y="12"/>
                </a:lnTo>
                <a:lnTo>
                  <a:pt x="116" y="9"/>
                </a:lnTo>
                <a:lnTo>
                  <a:pt x="110" y="6"/>
                </a:lnTo>
                <a:lnTo>
                  <a:pt x="106" y="8"/>
                </a:lnTo>
                <a:lnTo>
                  <a:pt x="101" y="8"/>
                </a:lnTo>
                <a:lnTo>
                  <a:pt x="95" y="4"/>
                </a:lnTo>
                <a:lnTo>
                  <a:pt x="91" y="2"/>
                </a:lnTo>
                <a:lnTo>
                  <a:pt x="86" y="0"/>
                </a:lnTo>
                <a:lnTo>
                  <a:pt x="80" y="4"/>
                </a:lnTo>
                <a:lnTo>
                  <a:pt x="75" y="6"/>
                </a:lnTo>
                <a:lnTo>
                  <a:pt x="72" y="12"/>
                </a:lnTo>
                <a:lnTo>
                  <a:pt x="68" y="17"/>
                </a:lnTo>
                <a:lnTo>
                  <a:pt x="68" y="23"/>
                </a:lnTo>
                <a:lnTo>
                  <a:pt x="70" y="28"/>
                </a:lnTo>
                <a:lnTo>
                  <a:pt x="75" y="31"/>
                </a:lnTo>
                <a:lnTo>
                  <a:pt x="75" y="36"/>
                </a:lnTo>
                <a:lnTo>
                  <a:pt x="68" y="36"/>
                </a:lnTo>
                <a:lnTo>
                  <a:pt x="63" y="39"/>
                </a:lnTo>
                <a:lnTo>
                  <a:pt x="57" y="43"/>
                </a:lnTo>
                <a:lnTo>
                  <a:pt x="55" y="49"/>
                </a:lnTo>
                <a:lnTo>
                  <a:pt x="57" y="65"/>
                </a:lnTo>
                <a:lnTo>
                  <a:pt x="57" y="70"/>
                </a:lnTo>
                <a:lnTo>
                  <a:pt x="56" y="76"/>
                </a:lnTo>
                <a:lnTo>
                  <a:pt x="55" y="81"/>
                </a:lnTo>
                <a:lnTo>
                  <a:pt x="51" y="87"/>
                </a:lnTo>
                <a:lnTo>
                  <a:pt x="52" y="81"/>
                </a:lnTo>
                <a:lnTo>
                  <a:pt x="52" y="70"/>
                </a:lnTo>
                <a:lnTo>
                  <a:pt x="49" y="70"/>
                </a:lnTo>
                <a:lnTo>
                  <a:pt x="48" y="81"/>
                </a:lnTo>
                <a:lnTo>
                  <a:pt x="44" y="87"/>
                </a:lnTo>
                <a:lnTo>
                  <a:pt x="44" y="81"/>
                </a:lnTo>
                <a:lnTo>
                  <a:pt x="45" y="77"/>
                </a:lnTo>
                <a:lnTo>
                  <a:pt x="43" y="70"/>
                </a:lnTo>
                <a:lnTo>
                  <a:pt x="44" y="68"/>
                </a:lnTo>
                <a:lnTo>
                  <a:pt x="47" y="53"/>
                </a:lnTo>
                <a:lnTo>
                  <a:pt x="41" y="57"/>
                </a:lnTo>
                <a:lnTo>
                  <a:pt x="38" y="62"/>
                </a:lnTo>
                <a:lnTo>
                  <a:pt x="36" y="66"/>
                </a:lnTo>
                <a:lnTo>
                  <a:pt x="34" y="72"/>
                </a:lnTo>
                <a:lnTo>
                  <a:pt x="30" y="77"/>
                </a:lnTo>
                <a:lnTo>
                  <a:pt x="25" y="76"/>
                </a:lnTo>
                <a:lnTo>
                  <a:pt x="18" y="85"/>
                </a:lnTo>
                <a:lnTo>
                  <a:pt x="19" y="91"/>
                </a:lnTo>
                <a:lnTo>
                  <a:pt x="14" y="95"/>
                </a:lnTo>
                <a:lnTo>
                  <a:pt x="10" y="99"/>
                </a:lnTo>
                <a:lnTo>
                  <a:pt x="13" y="110"/>
                </a:lnTo>
                <a:lnTo>
                  <a:pt x="11" y="118"/>
                </a:lnTo>
                <a:lnTo>
                  <a:pt x="13" y="123"/>
                </a:lnTo>
                <a:lnTo>
                  <a:pt x="13" y="129"/>
                </a:lnTo>
                <a:lnTo>
                  <a:pt x="6" y="145"/>
                </a:lnTo>
                <a:lnTo>
                  <a:pt x="2" y="150"/>
                </a:lnTo>
                <a:lnTo>
                  <a:pt x="0" y="156"/>
                </a:lnTo>
                <a:lnTo>
                  <a:pt x="5" y="160"/>
                </a:lnTo>
                <a:lnTo>
                  <a:pt x="9" y="176"/>
                </a:lnTo>
                <a:lnTo>
                  <a:pt x="5" y="181"/>
                </a:lnTo>
                <a:lnTo>
                  <a:pt x="2" y="187"/>
                </a:lnTo>
                <a:lnTo>
                  <a:pt x="3" y="191"/>
                </a:lnTo>
                <a:lnTo>
                  <a:pt x="18" y="219"/>
                </a:lnTo>
                <a:lnTo>
                  <a:pt x="24" y="217"/>
                </a:lnTo>
                <a:lnTo>
                  <a:pt x="21" y="222"/>
                </a:lnTo>
                <a:lnTo>
                  <a:pt x="28" y="238"/>
                </a:lnTo>
                <a:lnTo>
                  <a:pt x="30" y="260"/>
                </a:lnTo>
                <a:lnTo>
                  <a:pt x="30" y="275"/>
                </a:lnTo>
                <a:lnTo>
                  <a:pt x="28" y="294"/>
                </a:lnTo>
                <a:lnTo>
                  <a:pt x="25" y="301"/>
                </a:lnTo>
                <a:lnTo>
                  <a:pt x="19" y="310"/>
                </a:lnTo>
                <a:lnTo>
                  <a:pt x="15" y="327"/>
                </a:lnTo>
                <a:lnTo>
                  <a:pt x="13" y="332"/>
                </a:lnTo>
                <a:lnTo>
                  <a:pt x="9" y="337"/>
                </a:lnTo>
                <a:lnTo>
                  <a:pt x="5" y="341"/>
                </a:lnTo>
                <a:lnTo>
                  <a:pt x="2" y="344"/>
                </a:lnTo>
                <a:lnTo>
                  <a:pt x="5" y="344"/>
                </a:lnTo>
                <a:lnTo>
                  <a:pt x="34" y="340"/>
                </a:lnTo>
                <a:lnTo>
                  <a:pt x="120" y="329"/>
                </a:lnTo>
                <a:lnTo>
                  <a:pt x="125" y="335"/>
                </a:lnTo>
                <a:lnTo>
                  <a:pt x="181" y="325"/>
                </a:lnTo>
                <a:lnTo>
                  <a:pt x="205" y="320"/>
                </a:lnTo>
                <a:lnTo>
                  <a:pt x="209" y="310"/>
                </a:lnTo>
                <a:lnTo>
                  <a:pt x="219" y="294"/>
                </a:lnTo>
                <a:lnTo>
                  <a:pt x="219" y="278"/>
                </a:lnTo>
                <a:lnTo>
                  <a:pt x="220" y="274"/>
                </a:lnTo>
                <a:lnTo>
                  <a:pt x="222" y="271"/>
                </a:lnTo>
                <a:lnTo>
                  <a:pt x="223" y="270"/>
                </a:lnTo>
                <a:lnTo>
                  <a:pt x="228" y="266"/>
                </a:lnTo>
                <a:lnTo>
                  <a:pt x="232" y="260"/>
                </a:lnTo>
                <a:lnTo>
                  <a:pt x="232" y="249"/>
                </a:lnTo>
                <a:lnTo>
                  <a:pt x="235" y="244"/>
                </a:lnTo>
                <a:lnTo>
                  <a:pt x="236" y="240"/>
                </a:lnTo>
                <a:lnTo>
                  <a:pt x="242" y="237"/>
                </a:lnTo>
                <a:lnTo>
                  <a:pt x="245" y="240"/>
                </a:lnTo>
                <a:lnTo>
                  <a:pt x="246" y="245"/>
                </a:lnTo>
                <a:lnTo>
                  <a:pt x="245" y="247"/>
                </a:lnTo>
                <a:lnTo>
                  <a:pt x="249" y="245"/>
                </a:lnTo>
                <a:lnTo>
                  <a:pt x="251" y="240"/>
                </a:lnTo>
                <a:lnTo>
                  <a:pt x="253" y="229"/>
                </a:lnTo>
                <a:lnTo>
                  <a:pt x="251" y="223"/>
                </a:lnTo>
                <a:lnTo>
                  <a:pt x="251" y="213"/>
                </a:lnTo>
                <a:close/>
                <a:moveTo>
                  <a:pt x="44" y="11"/>
                </a:moveTo>
                <a:lnTo>
                  <a:pt x="44" y="9"/>
                </a:lnTo>
                <a:lnTo>
                  <a:pt x="40" y="12"/>
                </a:lnTo>
                <a:lnTo>
                  <a:pt x="38" y="17"/>
                </a:lnTo>
                <a:lnTo>
                  <a:pt x="38" y="23"/>
                </a:lnTo>
                <a:lnTo>
                  <a:pt x="44" y="21"/>
                </a:lnTo>
                <a:lnTo>
                  <a:pt x="44" y="11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" name="Freeform 177"/>
          <p:cNvSpPr>
            <a:spLocks noEditPoints="1"/>
          </p:cNvSpPr>
          <p:nvPr/>
        </p:nvSpPr>
        <p:spPr bwMode="auto">
          <a:xfrm>
            <a:off x="5976938" y="1833563"/>
            <a:ext cx="744537" cy="358775"/>
          </a:xfrm>
          <a:custGeom>
            <a:avLst/>
            <a:gdLst>
              <a:gd name="T0" fmla="*/ 2147483647 w 396"/>
              <a:gd name="T1" fmla="*/ 2147483647 h 191"/>
              <a:gd name="T2" fmla="*/ 2147483647 w 396"/>
              <a:gd name="T3" fmla="*/ 2147483647 h 191"/>
              <a:gd name="T4" fmla="*/ 2147483647 w 396"/>
              <a:gd name="T5" fmla="*/ 2147483647 h 191"/>
              <a:gd name="T6" fmla="*/ 2147483647 w 396"/>
              <a:gd name="T7" fmla="*/ 2147483647 h 191"/>
              <a:gd name="T8" fmla="*/ 2147483647 w 396"/>
              <a:gd name="T9" fmla="*/ 2147483647 h 191"/>
              <a:gd name="T10" fmla="*/ 2147483647 w 396"/>
              <a:gd name="T11" fmla="*/ 2147483647 h 191"/>
              <a:gd name="T12" fmla="*/ 2147483647 w 396"/>
              <a:gd name="T13" fmla="*/ 2147483647 h 191"/>
              <a:gd name="T14" fmla="*/ 2147483647 w 396"/>
              <a:gd name="T15" fmla="*/ 2147483647 h 191"/>
              <a:gd name="T16" fmla="*/ 2147483647 w 396"/>
              <a:gd name="T17" fmla="*/ 2147483647 h 191"/>
              <a:gd name="T18" fmla="*/ 2147483647 w 396"/>
              <a:gd name="T19" fmla="*/ 2147483647 h 191"/>
              <a:gd name="T20" fmla="*/ 2147483647 w 396"/>
              <a:gd name="T21" fmla="*/ 2147483647 h 191"/>
              <a:gd name="T22" fmla="*/ 2147483647 w 396"/>
              <a:gd name="T23" fmla="*/ 2147483647 h 191"/>
              <a:gd name="T24" fmla="*/ 2147483647 w 396"/>
              <a:gd name="T25" fmla="*/ 2147483647 h 191"/>
              <a:gd name="T26" fmla="*/ 2147483647 w 396"/>
              <a:gd name="T27" fmla="*/ 2147483647 h 191"/>
              <a:gd name="T28" fmla="*/ 2147483647 w 396"/>
              <a:gd name="T29" fmla="*/ 2147483647 h 191"/>
              <a:gd name="T30" fmla="*/ 2147483647 w 396"/>
              <a:gd name="T31" fmla="*/ 2147483647 h 191"/>
              <a:gd name="T32" fmla="*/ 2147483647 w 396"/>
              <a:gd name="T33" fmla="*/ 2147483647 h 191"/>
              <a:gd name="T34" fmla="*/ 2147483647 w 396"/>
              <a:gd name="T35" fmla="*/ 2147483647 h 191"/>
              <a:gd name="T36" fmla="*/ 2147483647 w 396"/>
              <a:gd name="T37" fmla="*/ 2147483647 h 191"/>
              <a:gd name="T38" fmla="*/ 2147483647 w 396"/>
              <a:gd name="T39" fmla="*/ 2147483647 h 191"/>
              <a:gd name="T40" fmla="*/ 2147483647 w 396"/>
              <a:gd name="T41" fmla="*/ 2147483647 h 191"/>
              <a:gd name="T42" fmla="*/ 2147483647 w 396"/>
              <a:gd name="T43" fmla="*/ 2147483647 h 191"/>
              <a:gd name="T44" fmla="*/ 2147483647 w 396"/>
              <a:gd name="T45" fmla="*/ 2147483647 h 191"/>
              <a:gd name="T46" fmla="*/ 2147483647 w 396"/>
              <a:gd name="T47" fmla="*/ 2147483647 h 191"/>
              <a:gd name="T48" fmla="*/ 2147483647 w 396"/>
              <a:gd name="T49" fmla="*/ 2147483647 h 191"/>
              <a:gd name="T50" fmla="*/ 2147483647 w 396"/>
              <a:gd name="T51" fmla="*/ 2147483647 h 191"/>
              <a:gd name="T52" fmla="*/ 2147483647 w 396"/>
              <a:gd name="T53" fmla="*/ 2147483647 h 191"/>
              <a:gd name="T54" fmla="*/ 2147483647 w 396"/>
              <a:gd name="T55" fmla="*/ 2147483647 h 191"/>
              <a:gd name="T56" fmla="*/ 2147483647 w 396"/>
              <a:gd name="T57" fmla="*/ 2147483647 h 191"/>
              <a:gd name="T58" fmla="*/ 2147483647 w 396"/>
              <a:gd name="T59" fmla="*/ 2147483647 h 191"/>
              <a:gd name="T60" fmla="*/ 2147483647 w 396"/>
              <a:gd name="T61" fmla="*/ 2147483647 h 191"/>
              <a:gd name="T62" fmla="*/ 2147483647 w 396"/>
              <a:gd name="T63" fmla="*/ 2147483647 h 191"/>
              <a:gd name="T64" fmla="*/ 2147483647 w 396"/>
              <a:gd name="T65" fmla="*/ 2147483647 h 191"/>
              <a:gd name="T66" fmla="*/ 2147483647 w 396"/>
              <a:gd name="T67" fmla="*/ 2147483647 h 191"/>
              <a:gd name="T68" fmla="*/ 2147483647 w 396"/>
              <a:gd name="T69" fmla="*/ 2147483647 h 191"/>
              <a:gd name="T70" fmla="*/ 2147483647 w 396"/>
              <a:gd name="T71" fmla="*/ 2147483647 h 191"/>
              <a:gd name="T72" fmla="*/ 2147483647 w 396"/>
              <a:gd name="T73" fmla="*/ 2147483647 h 191"/>
              <a:gd name="T74" fmla="*/ 2147483647 w 396"/>
              <a:gd name="T75" fmla="*/ 2147483647 h 191"/>
              <a:gd name="T76" fmla="*/ 2147483647 w 396"/>
              <a:gd name="T77" fmla="*/ 2147483647 h 191"/>
              <a:gd name="T78" fmla="*/ 2147483647 w 396"/>
              <a:gd name="T79" fmla="*/ 2147483647 h 191"/>
              <a:gd name="T80" fmla="*/ 2147483647 w 396"/>
              <a:gd name="T81" fmla="*/ 2147483647 h 191"/>
              <a:gd name="T82" fmla="*/ 2147483647 w 396"/>
              <a:gd name="T83" fmla="*/ 2147483647 h 191"/>
              <a:gd name="T84" fmla="*/ 2147483647 w 396"/>
              <a:gd name="T85" fmla="*/ 2147483647 h 191"/>
              <a:gd name="T86" fmla="*/ 2147483647 w 396"/>
              <a:gd name="T87" fmla="*/ 2147483647 h 191"/>
              <a:gd name="T88" fmla="*/ 2147483647 w 396"/>
              <a:gd name="T89" fmla="*/ 2147483647 h 191"/>
              <a:gd name="T90" fmla="*/ 2147483647 w 396"/>
              <a:gd name="T91" fmla="*/ 2147483647 h 191"/>
              <a:gd name="T92" fmla="*/ 2147483647 w 396"/>
              <a:gd name="T93" fmla="*/ 2147483647 h 191"/>
              <a:gd name="T94" fmla="*/ 2147483647 w 396"/>
              <a:gd name="T95" fmla="*/ 2147483647 h 191"/>
              <a:gd name="T96" fmla="*/ 2147483647 w 396"/>
              <a:gd name="T97" fmla="*/ 2147483647 h 191"/>
              <a:gd name="T98" fmla="*/ 2147483647 w 396"/>
              <a:gd name="T99" fmla="*/ 2147483647 h 191"/>
              <a:gd name="T100" fmla="*/ 2147483647 w 396"/>
              <a:gd name="T101" fmla="*/ 2147483647 h 191"/>
              <a:gd name="T102" fmla="*/ 2147483647 w 396"/>
              <a:gd name="T103" fmla="*/ 0 h 191"/>
              <a:gd name="T104" fmla="*/ 2147483647 w 396"/>
              <a:gd name="T105" fmla="*/ 2147483647 h 191"/>
              <a:gd name="T106" fmla="*/ 2147483647 w 396"/>
              <a:gd name="T107" fmla="*/ 2147483647 h 191"/>
              <a:gd name="T108" fmla="*/ 2147483647 w 396"/>
              <a:gd name="T109" fmla="*/ 2147483647 h 191"/>
              <a:gd name="T110" fmla="*/ 2147483647 w 396"/>
              <a:gd name="T111" fmla="*/ 2147483647 h 191"/>
              <a:gd name="T112" fmla="*/ 2147483647 w 396"/>
              <a:gd name="T113" fmla="*/ 2147483647 h 19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396"/>
              <a:gd name="T172" fmla="*/ 0 h 191"/>
              <a:gd name="T173" fmla="*/ 396 w 396"/>
              <a:gd name="T174" fmla="*/ 191 h 191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396" h="191">
                <a:moveTo>
                  <a:pt x="365" y="88"/>
                </a:moveTo>
                <a:lnTo>
                  <a:pt x="364" y="84"/>
                </a:lnTo>
                <a:lnTo>
                  <a:pt x="358" y="81"/>
                </a:lnTo>
                <a:lnTo>
                  <a:pt x="357" y="81"/>
                </a:lnTo>
                <a:lnTo>
                  <a:pt x="353" y="77"/>
                </a:lnTo>
                <a:lnTo>
                  <a:pt x="351" y="72"/>
                </a:lnTo>
                <a:lnTo>
                  <a:pt x="350" y="67"/>
                </a:lnTo>
                <a:lnTo>
                  <a:pt x="347" y="61"/>
                </a:lnTo>
                <a:lnTo>
                  <a:pt x="342" y="57"/>
                </a:lnTo>
                <a:lnTo>
                  <a:pt x="339" y="57"/>
                </a:lnTo>
                <a:lnTo>
                  <a:pt x="338" y="58"/>
                </a:lnTo>
                <a:lnTo>
                  <a:pt x="335" y="62"/>
                </a:lnTo>
                <a:lnTo>
                  <a:pt x="330" y="65"/>
                </a:lnTo>
                <a:lnTo>
                  <a:pt x="327" y="60"/>
                </a:lnTo>
                <a:lnTo>
                  <a:pt x="316" y="64"/>
                </a:lnTo>
                <a:lnTo>
                  <a:pt x="305" y="62"/>
                </a:lnTo>
                <a:lnTo>
                  <a:pt x="303" y="58"/>
                </a:lnTo>
                <a:lnTo>
                  <a:pt x="303" y="39"/>
                </a:lnTo>
                <a:lnTo>
                  <a:pt x="293" y="41"/>
                </a:lnTo>
                <a:lnTo>
                  <a:pt x="288" y="43"/>
                </a:lnTo>
                <a:lnTo>
                  <a:pt x="277" y="49"/>
                </a:lnTo>
                <a:lnTo>
                  <a:pt x="273" y="50"/>
                </a:lnTo>
                <a:lnTo>
                  <a:pt x="251" y="52"/>
                </a:lnTo>
                <a:lnTo>
                  <a:pt x="246" y="54"/>
                </a:lnTo>
                <a:lnTo>
                  <a:pt x="237" y="56"/>
                </a:lnTo>
                <a:lnTo>
                  <a:pt x="232" y="61"/>
                </a:lnTo>
                <a:lnTo>
                  <a:pt x="221" y="68"/>
                </a:lnTo>
                <a:lnTo>
                  <a:pt x="213" y="79"/>
                </a:lnTo>
                <a:lnTo>
                  <a:pt x="209" y="76"/>
                </a:lnTo>
                <a:lnTo>
                  <a:pt x="203" y="76"/>
                </a:lnTo>
                <a:lnTo>
                  <a:pt x="198" y="76"/>
                </a:lnTo>
                <a:lnTo>
                  <a:pt x="193" y="71"/>
                </a:lnTo>
                <a:lnTo>
                  <a:pt x="180" y="76"/>
                </a:lnTo>
                <a:lnTo>
                  <a:pt x="176" y="76"/>
                </a:lnTo>
                <a:lnTo>
                  <a:pt x="170" y="73"/>
                </a:lnTo>
                <a:lnTo>
                  <a:pt x="167" y="68"/>
                </a:lnTo>
                <a:lnTo>
                  <a:pt x="157" y="58"/>
                </a:lnTo>
                <a:lnTo>
                  <a:pt x="155" y="53"/>
                </a:lnTo>
                <a:lnTo>
                  <a:pt x="149" y="52"/>
                </a:lnTo>
                <a:lnTo>
                  <a:pt x="144" y="48"/>
                </a:lnTo>
                <a:lnTo>
                  <a:pt x="138" y="46"/>
                </a:lnTo>
                <a:lnTo>
                  <a:pt x="129" y="46"/>
                </a:lnTo>
                <a:lnTo>
                  <a:pt x="123" y="48"/>
                </a:lnTo>
                <a:lnTo>
                  <a:pt x="119" y="53"/>
                </a:lnTo>
                <a:lnTo>
                  <a:pt x="117" y="54"/>
                </a:lnTo>
                <a:lnTo>
                  <a:pt x="122" y="43"/>
                </a:lnTo>
                <a:lnTo>
                  <a:pt x="117" y="49"/>
                </a:lnTo>
                <a:lnTo>
                  <a:pt x="111" y="52"/>
                </a:lnTo>
                <a:lnTo>
                  <a:pt x="110" y="57"/>
                </a:lnTo>
                <a:lnTo>
                  <a:pt x="109" y="58"/>
                </a:lnTo>
                <a:lnTo>
                  <a:pt x="107" y="54"/>
                </a:lnTo>
                <a:lnTo>
                  <a:pt x="107" y="43"/>
                </a:lnTo>
                <a:lnTo>
                  <a:pt x="99" y="33"/>
                </a:lnTo>
                <a:lnTo>
                  <a:pt x="95" y="31"/>
                </a:lnTo>
                <a:lnTo>
                  <a:pt x="92" y="26"/>
                </a:lnTo>
                <a:lnTo>
                  <a:pt x="81" y="38"/>
                </a:lnTo>
                <a:lnTo>
                  <a:pt x="77" y="43"/>
                </a:lnTo>
                <a:lnTo>
                  <a:pt x="67" y="48"/>
                </a:lnTo>
                <a:lnTo>
                  <a:pt x="61" y="53"/>
                </a:lnTo>
                <a:lnTo>
                  <a:pt x="57" y="57"/>
                </a:lnTo>
                <a:lnTo>
                  <a:pt x="52" y="58"/>
                </a:lnTo>
                <a:lnTo>
                  <a:pt x="46" y="60"/>
                </a:lnTo>
                <a:lnTo>
                  <a:pt x="41" y="61"/>
                </a:lnTo>
                <a:lnTo>
                  <a:pt x="35" y="61"/>
                </a:lnTo>
                <a:lnTo>
                  <a:pt x="30" y="64"/>
                </a:lnTo>
                <a:lnTo>
                  <a:pt x="20" y="75"/>
                </a:lnTo>
                <a:lnTo>
                  <a:pt x="4" y="81"/>
                </a:lnTo>
                <a:lnTo>
                  <a:pt x="0" y="84"/>
                </a:lnTo>
                <a:lnTo>
                  <a:pt x="1" y="87"/>
                </a:lnTo>
                <a:lnTo>
                  <a:pt x="8" y="90"/>
                </a:lnTo>
                <a:lnTo>
                  <a:pt x="12" y="94"/>
                </a:lnTo>
                <a:lnTo>
                  <a:pt x="19" y="103"/>
                </a:lnTo>
                <a:lnTo>
                  <a:pt x="75" y="114"/>
                </a:lnTo>
                <a:lnTo>
                  <a:pt x="92" y="122"/>
                </a:lnTo>
                <a:lnTo>
                  <a:pt x="95" y="122"/>
                </a:lnTo>
                <a:lnTo>
                  <a:pt x="104" y="123"/>
                </a:lnTo>
                <a:lnTo>
                  <a:pt x="110" y="122"/>
                </a:lnTo>
                <a:lnTo>
                  <a:pt x="115" y="123"/>
                </a:lnTo>
                <a:lnTo>
                  <a:pt x="129" y="125"/>
                </a:lnTo>
                <a:lnTo>
                  <a:pt x="134" y="128"/>
                </a:lnTo>
                <a:lnTo>
                  <a:pt x="136" y="138"/>
                </a:lnTo>
                <a:lnTo>
                  <a:pt x="141" y="138"/>
                </a:lnTo>
                <a:lnTo>
                  <a:pt x="148" y="141"/>
                </a:lnTo>
                <a:lnTo>
                  <a:pt x="155" y="147"/>
                </a:lnTo>
                <a:lnTo>
                  <a:pt x="152" y="148"/>
                </a:lnTo>
                <a:lnTo>
                  <a:pt x="155" y="152"/>
                </a:lnTo>
                <a:lnTo>
                  <a:pt x="155" y="163"/>
                </a:lnTo>
                <a:lnTo>
                  <a:pt x="152" y="168"/>
                </a:lnTo>
                <a:lnTo>
                  <a:pt x="155" y="172"/>
                </a:lnTo>
                <a:lnTo>
                  <a:pt x="159" y="171"/>
                </a:lnTo>
                <a:lnTo>
                  <a:pt x="164" y="171"/>
                </a:lnTo>
                <a:lnTo>
                  <a:pt x="161" y="182"/>
                </a:lnTo>
                <a:lnTo>
                  <a:pt x="163" y="186"/>
                </a:lnTo>
                <a:lnTo>
                  <a:pt x="167" y="191"/>
                </a:lnTo>
                <a:lnTo>
                  <a:pt x="168" y="191"/>
                </a:lnTo>
                <a:lnTo>
                  <a:pt x="170" y="191"/>
                </a:lnTo>
                <a:lnTo>
                  <a:pt x="170" y="187"/>
                </a:lnTo>
                <a:lnTo>
                  <a:pt x="175" y="178"/>
                </a:lnTo>
                <a:lnTo>
                  <a:pt x="183" y="163"/>
                </a:lnTo>
                <a:lnTo>
                  <a:pt x="186" y="152"/>
                </a:lnTo>
                <a:lnTo>
                  <a:pt x="189" y="147"/>
                </a:lnTo>
                <a:lnTo>
                  <a:pt x="194" y="141"/>
                </a:lnTo>
                <a:lnTo>
                  <a:pt x="195" y="130"/>
                </a:lnTo>
                <a:lnTo>
                  <a:pt x="199" y="123"/>
                </a:lnTo>
                <a:lnTo>
                  <a:pt x="198" y="128"/>
                </a:lnTo>
                <a:lnTo>
                  <a:pt x="199" y="134"/>
                </a:lnTo>
                <a:lnTo>
                  <a:pt x="203" y="138"/>
                </a:lnTo>
                <a:lnTo>
                  <a:pt x="208" y="134"/>
                </a:lnTo>
                <a:lnTo>
                  <a:pt x="209" y="132"/>
                </a:lnTo>
                <a:lnTo>
                  <a:pt x="214" y="126"/>
                </a:lnTo>
                <a:lnTo>
                  <a:pt x="220" y="123"/>
                </a:lnTo>
                <a:lnTo>
                  <a:pt x="224" y="125"/>
                </a:lnTo>
                <a:lnTo>
                  <a:pt x="224" y="130"/>
                </a:lnTo>
                <a:lnTo>
                  <a:pt x="218" y="134"/>
                </a:lnTo>
                <a:lnTo>
                  <a:pt x="216" y="141"/>
                </a:lnTo>
                <a:lnTo>
                  <a:pt x="221" y="141"/>
                </a:lnTo>
                <a:lnTo>
                  <a:pt x="225" y="136"/>
                </a:lnTo>
                <a:lnTo>
                  <a:pt x="229" y="130"/>
                </a:lnTo>
                <a:lnTo>
                  <a:pt x="236" y="126"/>
                </a:lnTo>
                <a:lnTo>
                  <a:pt x="236" y="121"/>
                </a:lnTo>
                <a:lnTo>
                  <a:pt x="239" y="115"/>
                </a:lnTo>
                <a:lnTo>
                  <a:pt x="243" y="113"/>
                </a:lnTo>
                <a:lnTo>
                  <a:pt x="248" y="113"/>
                </a:lnTo>
                <a:lnTo>
                  <a:pt x="254" y="113"/>
                </a:lnTo>
                <a:lnTo>
                  <a:pt x="263" y="110"/>
                </a:lnTo>
                <a:lnTo>
                  <a:pt x="269" y="110"/>
                </a:lnTo>
                <a:lnTo>
                  <a:pt x="274" y="106"/>
                </a:lnTo>
                <a:lnTo>
                  <a:pt x="279" y="98"/>
                </a:lnTo>
                <a:lnTo>
                  <a:pt x="289" y="96"/>
                </a:lnTo>
                <a:lnTo>
                  <a:pt x="294" y="98"/>
                </a:lnTo>
                <a:lnTo>
                  <a:pt x="300" y="98"/>
                </a:lnTo>
                <a:lnTo>
                  <a:pt x="311" y="102"/>
                </a:lnTo>
                <a:lnTo>
                  <a:pt x="321" y="110"/>
                </a:lnTo>
                <a:lnTo>
                  <a:pt x="327" y="113"/>
                </a:lnTo>
                <a:lnTo>
                  <a:pt x="327" y="103"/>
                </a:lnTo>
                <a:lnTo>
                  <a:pt x="328" y="98"/>
                </a:lnTo>
                <a:lnTo>
                  <a:pt x="332" y="96"/>
                </a:lnTo>
                <a:lnTo>
                  <a:pt x="338" y="99"/>
                </a:lnTo>
                <a:lnTo>
                  <a:pt x="343" y="98"/>
                </a:lnTo>
                <a:lnTo>
                  <a:pt x="368" y="98"/>
                </a:lnTo>
                <a:lnTo>
                  <a:pt x="373" y="96"/>
                </a:lnTo>
                <a:lnTo>
                  <a:pt x="370" y="91"/>
                </a:lnTo>
                <a:lnTo>
                  <a:pt x="365" y="88"/>
                </a:lnTo>
                <a:close/>
                <a:moveTo>
                  <a:pt x="109" y="31"/>
                </a:moveTo>
                <a:lnTo>
                  <a:pt x="109" y="26"/>
                </a:lnTo>
                <a:lnTo>
                  <a:pt x="109" y="31"/>
                </a:lnTo>
                <a:lnTo>
                  <a:pt x="104" y="37"/>
                </a:lnTo>
                <a:lnTo>
                  <a:pt x="110" y="42"/>
                </a:lnTo>
                <a:lnTo>
                  <a:pt x="117" y="27"/>
                </a:lnTo>
                <a:lnTo>
                  <a:pt x="126" y="18"/>
                </a:lnTo>
                <a:lnTo>
                  <a:pt x="132" y="12"/>
                </a:lnTo>
                <a:lnTo>
                  <a:pt x="133" y="7"/>
                </a:lnTo>
                <a:lnTo>
                  <a:pt x="140" y="7"/>
                </a:lnTo>
                <a:lnTo>
                  <a:pt x="144" y="3"/>
                </a:lnTo>
                <a:lnTo>
                  <a:pt x="140" y="0"/>
                </a:lnTo>
                <a:lnTo>
                  <a:pt x="129" y="0"/>
                </a:lnTo>
                <a:lnTo>
                  <a:pt x="117" y="4"/>
                </a:lnTo>
                <a:lnTo>
                  <a:pt x="107" y="11"/>
                </a:lnTo>
                <a:lnTo>
                  <a:pt x="99" y="22"/>
                </a:lnTo>
                <a:lnTo>
                  <a:pt x="96" y="26"/>
                </a:lnTo>
                <a:lnTo>
                  <a:pt x="99" y="31"/>
                </a:lnTo>
                <a:lnTo>
                  <a:pt x="109" y="31"/>
                </a:lnTo>
                <a:close/>
                <a:moveTo>
                  <a:pt x="392" y="88"/>
                </a:moveTo>
                <a:lnTo>
                  <a:pt x="387" y="84"/>
                </a:lnTo>
                <a:lnTo>
                  <a:pt x="383" y="84"/>
                </a:lnTo>
                <a:lnTo>
                  <a:pt x="384" y="90"/>
                </a:lnTo>
                <a:lnTo>
                  <a:pt x="378" y="94"/>
                </a:lnTo>
                <a:lnTo>
                  <a:pt x="374" y="95"/>
                </a:lnTo>
                <a:lnTo>
                  <a:pt x="378" y="98"/>
                </a:lnTo>
                <a:lnTo>
                  <a:pt x="380" y="98"/>
                </a:lnTo>
                <a:lnTo>
                  <a:pt x="389" y="98"/>
                </a:lnTo>
                <a:lnTo>
                  <a:pt x="396" y="94"/>
                </a:lnTo>
                <a:lnTo>
                  <a:pt x="392" y="88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" name="Freeform 178"/>
          <p:cNvSpPr>
            <a:spLocks noEditPoints="1"/>
          </p:cNvSpPr>
          <p:nvPr/>
        </p:nvSpPr>
        <p:spPr bwMode="auto">
          <a:xfrm>
            <a:off x="6507163" y="4298950"/>
            <a:ext cx="1112837" cy="946150"/>
          </a:xfrm>
          <a:custGeom>
            <a:avLst/>
            <a:gdLst>
              <a:gd name="T0" fmla="*/ 2147483647 w 593"/>
              <a:gd name="T1" fmla="*/ 2147483647 h 504"/>
              <a:gd name="T2" fmla="*/ 2147483647 w 593"/>
              <a:gd name="T3" fmla="*/ 2147483647 h 504"/>
              <a:gd name="T4" fmla="*/ 2147483647 w 593"/>
              <a:gd name="T5" fmla="*/ 2147483647 h 504"/>
              <a:gd name="T6" fmla="*/ 2147483647 w 593"/>
              <a:gd name="T7" fmla="*/ 2147483647 h 504"/>
              <a:gd name="T8" fmla="*/ 2147483647 w 593"/>
              <a:gd name="T9" fmla="*/ 2147483647 h 504"/>
              <a:gd name="T10" fmla="*/ 2147483647 w 593"/>
              <a:gd name="T11" fmla="*/ 2147483647 h 504"/>
              <a:gd name="T12" fmla="*/ 2147483647 w 593"/>
              <a:gd name="T13" fmla="*/ 2147483647 h 504"/>
              <a:gd name="T14" fmla="*/ 2147483647 w 593"/>
              <a:gd name="T15" fmla="*/ 2147483647 h 504"/>
              <a:gd name="T16" fmla="*/ 2147483647 w 593"/>
              <a:gd name="T17" fmla="*/ 2147483647 h 504"/>
              <a:gd name="T18" fmla="*/ 2147483647 w 593"/>
              <a:gd name="T19" fmla="*/ 2147483647 h 504"/>
              <a:gd name="T20" fmla="*/ 2147483647 w 593"/>
              <a:gd name="T21" fmla="*/ 2147483647 h 504"/>
              <a:gd name="T22" fmla="*/ 2147483647 w 593"/>
              <a:gd name="T23" fmla="*/ 2147483647 h 504"/>
              <a:gd name="T24" fmla="*/ 2147483647 w 593"/>
              <a:gd name="T25" fmla="*/ 2147483647 h 504"/>
              <a:gd name="T26" fmla="*/ 2147483647 w 593"/>
              <a:gd name="T27" fmla="*/ 2147483647 h 504"/>
              <a:gd name="T28" fmla="*/ 2147483647 w 593"/>
              <a:gd name="T29" fmla="*/ 2147483647 h 504"/>
              <a:gd name="T30" fmla="*/ 2147483647 w 593"/>
              <a:gd name="T31" fmla="*/ 2147483647 h 504"/>
              <a:gd name="T32" fmla="*/ 2147483647 w 593"/>
              <a:gd name="T33" fmla="*/ 2147483647 h 504"/>
              <a:gd name="T34" fmla="*/ 2147483647 w 593"/>
              <a:gd name="T35" fmla="*/ 2147483647 h 504"/>
              <a:gd name="T36" fmla="*/ 2147483647 w 593"/>
              <a:gd name="T37" fmla="*/ 2147483647 h 504"/>
              <a:gd name="T38" fmla="*/ 2147483647 w 593"/>
              <a:gd name="T39" fmla="*/ 2147483647 h 504"/>
              <a:gd name="T40" fmla="*/ 2147483647 w 593"/>
              <a:gd name="T41" fmla="*/ 2147483647 h 504"/>
              <a:gd name="T42" fmla="*/ 2147483647 w 593"/>
              <a:gd name="T43" fmla="*/ 2147483647 h 504"/>
              <a:gd name="T44" fmla="*/ 2147483647 w 593"/>
              <a:gd name="T45" fmla="*/ 2147483647 h 504"/>
              <a:gd name="T46" fmla="*/ 2147483647 w 593"/>
              <a:gd name="T47" fmla="*/ 2147483647 h 504"/>
              <a:gd name="T48" fmla="*/ 2147483647 w 593"/>
              <a:gd name="T49" fmla="*/ 2147483647 h 504"/>
              <a:gd name="T50" fmla="*/ 2147483647 w 593"/>
              <a:gd name="T51" fmla="*/ 2147483647 h 504"/>
              <a:gd name="T52" fmla="*/ 2147483647 w 593"/>
              <a:gd name="T53" fmla="*/ 2147483647 h 504"/>
              <a:gd name="T54" fmla="*/ 2147483647 w 593"/>
              <a:gd name="T55" fmla="*/ 2147483647 h 504"/>
              <a:gd name="T56" fmla="*/ 2147483647 w 593"/>
              <a:gd name="T57" fmla="*/ 2147483647 h 504"/>
              <a:gd name="T58" fmla="*/ 2147483647 w 593"/>
              <a:gd name="T59" fmla="*/ 2147483647 h 504"/>
              <a:gd name="T60" fmla="*/ 2147483647 w 593"/>
              <a:gd name="T61" fmla="*/ 2147483647 h 504"/>
              <a:gd name="T62" fmla="*/ 2147483647 w 593"/>
              <a:gd name="T63" fmla="*/ 2147483647 h 504"/>
              <a:gd name="T64" fmla="*/ 2147483647 w 593"/>
              <a:gd name="T65" fmla="*/ 2147483647 h 504"/>
              <a:gd name="T66" fmla="*/ 2147483647 w 593"/>
              <a:gd name="T67" fmla="*/ 2147483647 h 504"/>
              <a:gd name="T68" fmla="*/ 2147483647 w 593"/>
              <a:gd name="T69" fmla="*/ 2147483647 h 504"/>
              <a:gd name="T70" fmla="*/ 2147483647 w 593"/>
              <a:gd name="T71" fmla="*/ 2147483647 h 504"/>
              <a:gd name="T72" fmla="*/ 2147483647 w 593"/>
              <a:gd name="T73" fmla="*/ 2147483647 h 504"/>
              <a:gd name="T74" fmla="*/ 2147483647 w 593"/>
              <a:gd name="T75" fmla="*/ 2147483647 h 504"/>
              <a:gd name="T76" fmla="*/ 2147483647 w 593"/>
              <a:gd name="T77" fmla="*/ 2147483647 h 504"/>
              <a:gd name="T78" fmla="*/ 2147483647 w 593"/>
              <a:gd name="T79" fmla="*/ 2147483647 h 504"/>
              <a:gd name="T80" fmla="*/ 2147483647 w 593"/>
              <a:gd name="T81" fmla="*/ 2147483647 h 504"/>
              <a:gd name="T82" fmla="*/ 2147483647 w 593"/>
              <a:gd name="T83" fmla="*/ 2147483647 h 504"/>
              <a:gd name="T84" fmla="*/ 2147483647 w 593"/>
              <a:gd name="T85" fmla="*/ 2147483647 h 504"/>
              <a:gd name="T86" fmla="*/ 2147483647 w 593"/>
              <a:gd name="T87" fmla="*/ 2147483647 h 504"/>
              <a:gd name="T88" fmla="*/ 2147483647 w 593"/>
              <a:gd name="T89" fmla="*/ 2147483647 h 504"/>
              <a:gd name="T90" fmla="*/ 2147483647 w 593"/>
              <a:gd name="T91" fmla="*/ 2147483647 h 504"/>
              <a:gd name="T92" fmla="*/ 2147483647 w 593"/>
              <a:gd name="T93" fmla="*/ 2147483647 h 504"/>
              <a:gd name="T94" fmla="*/ 2147483647 w 593"/>
              <a:gd name="T95" fmla="*/ 2147483647 h 504"/>
              <a:gd name="T96" fmla="*/ 2147483647 w 593"/>
              <a:gd name="T97" fmla="*/ 2147483647 h 504"/>
              <a:gd name="T98" fmla="*/ 2147483647 w 593"/>
              <a:gd name="T99" fmla="*/ 2147483647 h 504"/>
              <a:gd name="T100" fmla="*/ 2147483647 w 593"/>
              <a:gd name="T101" fmla="*/ 2147483647 h 504"/>
              <a:gd name="T102" fmla="*/ 2147483647 w 593"/>
              <a:gd name="T103" fmla="*/ 2147483647 h 504"/>
              <a:gd name="T104" fmla="*/ 2147483647 w 593"/>
              <a:gd name="T105" fmla="*/ 2147483647 h 504"/>
              <a:gd name="T106" fmla="*/ 2147483647 w 593"/>
              <a:gd name="T107" fmla="*/ 2147483647 h 504"/>
              <a:gd name="T108" fmla="*/ 2147483647 w 593"/>
              <a:gd name="T109" fmla="*/ 2147483647 h 504"/>
              <a:gd name="T110" fmla="*/ 2147483647 w 593"/>
              <a:gd name="T111" fmla="*/ 2147483647 h 504"/>
              <a:gd name="T112" fmla="*/ 2147483647 w 593"/>
              <a:gd name="T113" fmla="*/ 2147483647 h 504"/>
              <a:gd name="T114" fmla="*/ 2147483647 w 593"/>
              <a:gd name="T115" fmla="*/ 2147483647 h 504"/>
              <a:gd name="T116" fmla="*/ 2147483647 w 593"/>
              <a:gd name="T117" fmla="*/ 2147483647 h 504"/>
              <a:gd name="T118" fmla="*/ 2147483647 w 593"/>
              <a:gd name="T119" fmla="*/ 2147483647 h 504"/>
              <a:gd name="T120" fmla="*/ 2147483647 w 593"/>
              <a:gd name="T121" fmla="*/ 2147483647 h 504"/>
              <a:gd name="T122" fmla="*/ 2147483647 w 593"/>
              <a:gd name="T123" fmla="*/ 2147483647 h 504"/>
              <a:gd name="T124" fmla="*/ 2147483647 w 593"/>
              <a:gd name="T125" fmla="*/ 2147483647 h 50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593"/>
              <a:gd name="T190" fmla="*/ 0 h 504"/>
              <a:gd name="T191" fmla="*/ 593 w 593"/>
              <a:gd name="T192" fmla="*/ 504 h 504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593" h="504">
                <a:moveTo>
                  <a:pt x="558" y="470"/>
                </a:moveTo>
                <a:lnTo>
                  <a:pt x="558" y="469"/>
                </a:lnTo>
                <a:lnTo>
                  <a:pt x="554" y="472"/>
                </a:lnTo>
                <a:lnTo>
                  <a:pt x="558" y="470"/>
                </a:lnTo>
                <a:close/>
                <a:moveTo>
                  <a:pt x="513" y="483"/>
                </a:moveTo>
                <a:lnTo>
                  <a:pt x="518" y="489"/>
                </a:lnTo>
                <a:lnTo>
                  <a:pt x="520" y="489"/>
                </a:lnTo>
                <a:lnTo>
                  <a:pt x="518" y="487"/>
                </a:lnTo>
                <a:lnTo>
                  <a:pt x="513" y="483"/>
                </a:lnTo>
                <a:close/>
                <a:moveTo>
                  <a:pt x="543" y="480"/>
                </a:moveTo>
                <a:lnTo>
                  <a:pt x="548" y="476"/>
                </a:lnTo>
                <a:lnTo>
                  <a:pt x="549" y="474"/>
                </a:lnTo>
                <a:lnTo>
                  <a:pt x="548" y="476"/>
                </a:lnTo>
                <a:lnTo>
                  <a:pt x="543" y="480"/>
                </a:lnTo>
                <a:close/>
                <a:moveTo>
                  <a:pt x="498" y="498"/>
                </a:moveTo>
                <a:lnTo>
                  <a:pt x="502" y="498"/>
                </a:lnTo>
                <a:lnTo>
                  <a:pt x="507" y="492"/>
                </a:lnTo>
                <a:lnTo>
                  <a:pt x="502" y="496"/>
                </a:lnTo>
                <a:lnTo>
                  <a:pt x="498" y="498"/>
                </a:lnTo>
                <a:close/>
                <a:moveTo>
                  <a:pt x="509" y="492"/>
                </a:moveTo>
                <a:lnTo>
                  <a:pt x="510" y="491"/>
                </a:lnTo>
                <a:lnTo>
                  <a:pt x="506" y="489"/>
                </a:lnTo>
                <a:lnTo>
                  <a:pt x="509" y="492"/>
                </a:lnTo>
                <a:close/>
                <a:moveTo>
                  <a:pt x="593" y="375"/>
                </a:moveTo>
                <a:lnTo>
                  <a:pt x="592" y="370"/>
                </a:lnTo>
                <a:lnTo>
                  <a:pt x="590" y="359"/>
                </a:lnTo>
                <a:lnTo>
                  <a:pt x="590" y="343"/>
                </a:lnTo>
                <a:lnTo>
                  <a:pt x="589" y="338"/>
                </a:lnTo>
                <a:lnTo>
                  <a:pt x="589" y="313"/>
                </a:lnTo>
                <a:lnTo>
                  <a:pt x="582" y="294"/>
                </a:lnTo>
                <a:lnTo>
                  <a:pt x="579" y="293"/>
                </a:lnTo>
                <a:lnTo>
                  <a:pt x="579" y="286"/>
                </a:lnTo>
                <a:lnTo>
                  <a:pt x="570" y="275"/>
                </a:lnTo>
                <a:lnTo>
                  <a:pt x="566" y="272"/>
                </a:lnTo>
                <a:lnTo>
                  <a:pt x="563" y="274"/>
                </a:lnTo>
                <a:lnTo>
                  <a:pt x="564" y="271"/>
                </a:lnTo>
                <a:lnTo>
                  <a:pt x="564" y="267"/>
                </a:lnTo>
                <a:lnTo>
                  <a:pt x="558" y="256"/>
                </a:lnTo>
                <a:lnTo>
                  <a:pt x="549" y="239"/>
                </a:lnTo>
                <a:lnTo>
                  <a:pt x="529" y="209"/>
                </a:lnTo>
                <a:lnTo>
                  <a:pt x="514" y="184"/>
                </a:lnTo>
                <a:lnTo>
                  <a:pt x="510" y="179"/>
                </a:lnTo>
                <a:lnTo>
                  <a:pt x="505" y="164"/>
                </a:lnTo>
                <a:lnTo>
                  <a:pt x="501" y="153"/>
                </a:lnTo>
                <a:lnTo>
                  <a:pt x="502" y="153"/>
                </a:lnTo>
                <a:lnTo>
                  <a:pt x="507" y="156"/>
                </a:lnTo>
                <a:lnTo>
                  <a:pt x="506" y="161"/>
                </a:lnTo>
                <a:lnTo>
                  <a:pt x="511" y="165"/>
                </a:lnTo>
                <a:lnTo>
                  <a:pt x="517" y="164"/>
                </a:lnTo>
                <a:lnTo>
                  <a:pt x="522" y="168"/>
                </a:lnTo>
                <a:lnTo>
                  <a:pt x="522" y="173"/>
                </a:lnTo>
                <a:lnTo>
                  <a:pt x="522" y="183"/>
                </a:lnTo>
                <a:lnTo>
                  <a:pt x="525" y="199"/>
                </a:lnTo>
                <a:lnTo>
                  <a:pt x="536" y="215"/>
                </a:lnTo>
                <a:lnTo>
                  <a:pt x="541" y="221"/>
                </a:lnTo>
                <a:lnTo>
                  <a:pt x="530" y="206"/>
                </a:lnTo>
                <a:lnTo>
                  <a:pt x="528" y="201"/>
                </a:lnTo>
                <a:lnTo>
                  <a:pt x="525" y="191"/>
                </a:lnTo>
                <a:lnTo>
                  <a:pt x="524" y="180"/>
                </a:lnTo>
                <a:lnTo>
                  <a:pt x="528" y="175"/>
                </a:lnTo>
                <a:lnTo>
                  <a:pt x="525" y="169"/>
                </a:lnTo>
                <a:lnTo>
                  <a:pt x="521" y="165"/>
                </a:lnTo>
                <a:lnTo>
                  <a:pt x="511" y="154"/>
                </a:lnTo>
                <a:lnTo>
                  <a:pt x="482" y="118"/>
                </a:lnTo>
                <a:lnTo>
                  <a:pt x="465" y="89"/>
                </a:lnTo>
                <a:lnTo>
                  <a:pt x="457" y="74"/>
                </a:lnTo>
                <a:lnTo>
                  <a:pt x="449" y="54"/>
                </a:lnTo>
                <a:lnTo>
                  <a:pt x="448" y="49"/>
                </a:lnTo>
                <a:lnTo>
                  <a:pt x="442" y="39"/>
                </a:lnTo>
                <a:lnTo>
                  <a:pt x="441" y="28"/>
                </a:lnTo>
                <a:lnTo>
                  <a:pt x="438" y="24"/>
                </a:lnTo>
                <a:lnTo>
                  <a:pt x="433" y="19"/>
                </a:lnTo>
                <a:lnTo>
                  <a:pt x="430" y="13"/>
                </a:lnTo>
                <a:lnTo>
                  <a:pt x="433" y="17"/>
                </a:lnTo>
                <a:lnTo>
                  <a:pt x="434" y="7"/>
                </a:lnTo>
                <a:lnTo>
                  <a:pt x="427" y="4"/>
                </a:lnTo>
                <a:lnTo>
                  <a:pt x="425" y="5"/>
                </a:lnTo>
                <a:lnTo>
                  <a:pt x="423" y="5"/>
                </a:lnTo>
                <a:lnTo>
                  <a:pt x="418" y="5"/>
                </a:lnTo>
                <a:lnTo>
                  <a:pt x="404" y="1"/>
                </a:lnTo>
                <a:lnTo>
                  <a:pt x="399" y="0"/>
                </a:lnTo>
                <a:lnTo>
                  <a:pt x="395" y="4"/>
                </a:lnTo>
                <a:lnTo>
                  <a:pt x="392" y="4"/>
                </a:lnTo>
                <a:lnTo>
                  <a:pt x="391" y="9"/>
                </a:lnTo>
                <a:lnTo>
                  <a:pt x="391" y="15"/>
                </a:lnTo>
                <a:lnTo>
                  <a:pt x="393" y="19"/>
                </a:lnTo>
                <a:lnTo>
                  <a:pt x="395" y="24"/>
                </a:lnTo>
                <a:lnTo>
                  <a:pt x="395" y="35"/>
                </a:lnTo>
                <a:lnTo>
                  <a:pt x="389" y="39"/>
                </a:lnTo>
                <a:lnTo>
                  <a:pt x="384" y="39"/>
                </a:lnTo>
                <a:lnTo>
                  <a:pt x="380" y="28"/>
                </a:lnTo>
                <a:lnTo>
                  <a:pt x="375" y="24"/>
                </a:lnTo>
                <a:lnTo>
                  <a:pt x="194" y="38"/>
                </a:lnTo>
                <a:lnTo>
                  <a:pt x="190" y="32"/>
                </a:lnTo>
                <a:lnTo>
                  <a:pt x="189" y="27"/>
                </a:lnTo>
                <a:lnTo>
                  <a:pt x="182" y="16"/>
                </a:lnTo>
                <a:lnTo>
                  <a:pt x="72" y="28"/>
                </a:lnTo>
                <a:lnTo>
                  <a:pt x="7" y="35"/>
                </a:lnTo>
                <a:lnTo>
                  <a:pt x="2" y="39"/>
                </a:lnTo>
                <a:lnTo>
                  <a:pt x="0" y="46"/>
                </a:lnTo>
                <a:lnTo>
                  <a:pt x="8" y="57"/>
                </a:lnTo>
                <a:lnTo>
                  <a:pt x="14" y="60"/>
                </a:lnTo>
                <a:lnTo>
                  <a:pt x="19" y="65"/>
                </a:lnTo>
                <a:lnTo>
                  <a:pt x="16" y="72"/>
                </a:lnTo>
                <a:lnTo>
                  <a:pt x="16" y="74"/>
                </a:lnTo>
                <a:lnTo>
                  <a:pt x="18" y="77"/>
                </a:lnTo>
                <a:lnTo>
                  <a:pt x="23" y="78"/>
                </a:lnTo>
                <a:lnTo>
                  <a:pt x="23" y="81"/>
                </a:lnTo>
                <a:lnTo>
                  <a:pt x="19" y="87"/>
                </a:lnTo>
                <a:lnTo>
                  <a:pt x="16" y="92"/>
                </a:lnTo>
                <a:lnTo>
                  <a:pt x="19" y="92"/>
                </a:lnTo>
                <a:lnTo>
                  <a:pt x="25" y="91"/>
                </a:lnTo>
                <a:lnTo>
                  <a:pt x="30" y="87"/>
                </a:lnTo>
                <a:lnTo>
                  <a:pt x="34" y="80"/>
                </a:lnTo>
                <a:lnTo>
                  <a:pt x="37" y="74"/>
                </a:lnTo>
                <a:lnTo>
                  <a:pt x="35" y="73"/>
                </a:lnTo>
                <a:lnTo>
                  <a:pt x="35" y="72"/>
                </a:lnTo>
                <a:lnTo>
                  <a:pt x="38" y="69"/>
                </a:lnTo>
                <a:lnTo>
                  <a:pt x="41" y="76"/>
                </a:lnTo>
                <a:lnTo>
                  <a:pt x="44" y="70"/>
                </a:lnTo>
                <a:lnTo>
                  <a:pt x="46" y="65"/>
                </a:lnTo>
                <a:lnTo>
                  <a:pt x="46" y="70"/>
                </a:lnTo>
                <a:lnTo>
                  <a:pt x="53" y="74"/>
                </a:lnTo>
                <a:lnTo>
                  <a:pt x="49" y="80"/>
                </a:lnTo>
                <a:lnTo>
                  <a:pt x="41" y="83"/>
                </a:lnTo>
                <a:lnTo>
                  <a:pt x="38" y="83"/>
                </a:lnTo>
                <a:lnTo>
                  <a:pt x="45" y="83"/>
                </a:lnTo>
                <a:lnTo>
                  <a:pt x="60" y="78"/>
                </a:lnTo>
                <a:lnTo>
                  <a:pt x="75" y="77"/>
                </a:lnTo>
                <a:lnTo>
                  <a:pt x="76" y="76"/>
                </a:lnTo>
                <a:lnTo>
                  <a:pt x="87" y="66"/>
                </a:lnTo>
                <a:lnTo>
                  <a:pt x="88" y="72"/>
                </a:lnTo>
                <a:lnTo>
                  <a:pt x="94" y="69"/>
                </a:lnTo>
                <a:lnTo>
                  <a:pt x="99" y="68"/>
                </a:lnTo>
                <a:lnTo>
                  <a:pt x="109" y="72"/>
                </a:lnTo>
                <a:lnTo>
                  <a:pt x="111" y="76"/>
                </a:lnTo>
                <a:lnTo>
                  <a:pt x="106" y="74"/>
                </a:lnTo>
                <a:lnTo>
                  <a:pt x="101" y="73"/>
                </a:lnTo>
                <a:lnTo>
                  <a:pt x="96" y="73"/>
                </a:lnTo>
                <a:lnTo>
                  <a:pt x="95" y="76"/>
                </a:lnTo>
                <a:lnTo>
                  <a:pt x="84" y="76"/>
                </a:lnTo>
                <a:lnTo>
                  <a:pt x="90" y="77"/>
                </a:lnTo>
                <a:lnTo>
                  <a:pt x="94" y="77"/>
                </a:lnTo>
                <a:lnTo>
                  <a:pt x="115" y="83"/>
                </a:lnTo>
                <a:lnTo>
                  <a:pt x="129" y="87"/>
                </a:lnTo>
                <a:lnTo>
                  <a:pt x="140" y="92"/>
                </a:lnTo>
                <a:lnTo>
                  <a:pt x="139" y="88"/>
                </a:lnTo>
                <a:lnTo>
                  <a:pt x="133" y="84"/>
                </a:lnTo>
                <a:lnTo>
                  <a:pt x="130" y="80"/>
                </a:lnTo>
                <a:lnTo>
                  <a:pt x="136" y="80"/>
                </a:lnTo>
                <a:lnTo>
                  <a:pt x="141" y="83"/>
                </a:lnTo>
                <a:lnTo>
                  <a:pt x="149" y="76"/>
                </a:lnTo>
                <a:lnTo>
                  <a:pt x="148" y="81"/>
                </a:lnTo>
                <a:lnTo>
                  <a:pt x="144" y="83"/>
                </a:lnTo>
                <a:lnTo>
                  <a:pt x="141" y="87"/>
                </a:lnTo>
                <a:lnTo>
                  <a:pt x="149" y="92"/>
                </a:lnTo>
                <a:lnTo>
                  <a:pt x="155" y="91"/>
                </a:lnTo>
                <a:lnTo>
                  <a:pt x="157" y="96"/>
                </a:lnTo>
                <a:lnTo>
                  <a:pt x="163" y="96"/>
                </a:lnTo>
                <a:lnTo>
                  <a:pt x="160" y="100"/>
                </a:lnTo>
                <a:lnTo>
                  <a:pt x="155" y="96"/>
                </a:lnTo>
                <a:lnTo>
                  <a:pt x="144" y="92"/>
                </a:lnTo>
                <a:lnTo>
                  <a:pt x="149" y="97"/>
                </a:lnTo>
                <a:lnTo>
                  <a:pt x="153" y="100"/>
                </a:lnTo>
                <a:lnTo>
                  <a:pt x="156" y="102"/>
                </a:lnTo>
                <a:lnTo>
                  <a:pt x="153" y="102"/>
                </a:lnTo>
                <a:lnTo>
                  <a:pt x="159" y="104"/>
                </a:lnTo>
                <a:lnTo>
                  <a:pt x="164" y="106"/>
                </a:lnTo>
                <a:lnTo>
                  <a:pt x="170" y="111"/>
                </a:lnTo>
                <a:lnTo>
                  <a:pt x="172" y="116"/>
                </a:lnTo>
                <a:lnTo>
                  <a:pt x="174" y="122"/>
                </a:lnTo>
                <a:lnTo>
                  <a:pt x="168" y="123"/>
                </a:lnTo>
                <a:lnTo>
                  <a:pt x="167" y="118"/>
                </a:lnTo>
                <a:lnTo>
                  <a:pt x="166" y="112"/>
                </a:lnTo>
                <a:lnTo>
                  <a:pt x="166" y="118"/>
                </a:lnTo>
                <a:lnTo>
                  <a:pt x="167" y="123"/>
                </a:lnTo>
                <a:lnTo>
                  <a:pt x="172" y="126"/>
                </a:lnTo>
                <a:lnTo>
                  <a:pt x="178" y="125"/>
                </a:lnTo>
                <a:lnTo>
                  <a:pt x="181" y="123"/>
                </a:lnTo>
                <a:lnTo>
                  <a:pt x="191" y="121"/>
                </a:lnTo>
                <a:lnTo>
                  <a:pt x="195" y="121"/>
                </a:lnTo>
                <a:lnTo>
                  <a:pt x="197" y="118"/>
                </a:lnTo>
                <a:lnTo>
                  <a:pt x="202" y="112"/>
                </a:lnTo>
                <a:lnTo>
                  <a:pt x="204" y="115"/>
                </a:lnTo>
                <a:lnTo>
                  <a:pt x="209" y="115"/>
                </a:lnTo>
                <a:lnTo>
                  <a:pt x="224" y="102"/>
                </a:lnTo>
                <a:lnTo>
                  <a:pt x="229" y="100"/>
                </a:lnTo>
                <a:lnTo>
                  <a:pt x="233" y="99"/>
                </a:lnTo>
                <a:lnTo>
                  <a:pt x="239" y="100"/>
                </a:lnTo>
                <a:lnTo>
                  <a:pt x="236" y="95"/>
                </a:lnTo>
                <a:lnTo>
                  <a:pt x="231" y="92"/>
                </a:lnTo>
                <a:lnTo>
                  <a:pt x="238" y="95"/>
                </a:lnTo>
                <a:lnTo>
                  <a:pt x="235" y="92"/>
                </a:lnTo>
                <a:lnTo>
                  <a:pt x="238" y="87"/>
                </a:lnTo>
                <a:lnTo>
                  <a:pt x="243" y="83"/>
                </a:lnTo>
                <a:lnTo>
                  <a:pt x="252" y="81"/>
                </a:lnTo>
                <a:lnTo>
                  <a:pt x="258" y="80"/>
                </a:lnTo>
                <a:lnTo>
                  <a:pt x="262" y="80"/>
                </a:lnTo>
                <a:lnTo>
                  <a:pt x="273" y="87"/>
                </a:lnTo>
                <a:lnTo>
                  <a:pt x="278" y="87"/>
                </a:lnTo>
                <a:lnTo>
                  <a:pt x="289" y="93"/>
                </a:lnTo>
                <a:lnTo>
                  <a:pt x="296" y="104"/>
                </a:lnTo>
                <a:lnTo>
                  <a:pt x="308" y="110"/>
                </a:lnTo>
                <a:lnTo>
                  <a:pt x="309" y="115"/>
                </a:lnTo>
                <a:lnTo>
                  <a:pt x="311" y="121"/>
                </a:lnTo>
                <a:lnTo>
                  <a:pt x="326" y="130"/>
                </a:lnTo>
                <a:lnTo>
                  <a:pt x="330" y="135"/>
                </a:lnTo>
                <a:lnTo>
                  <a:pt x="335" y="138"/>
                </a:lnTo>
                <a:lnTo>
                  <a:pt x="338" y="144"/>
                </a:lnTo>
                <a:lnTo>
                  <a:pt x="343" y="145"/>
                </a:lnTo>
                <a:lnTo>
                  <a:pt x="354" y="144"/>
                </a:lnTo>
                <a:lnTo>
                  <a:pt x="362" y="152"/>
                </a:lnTo>
                <a:lnTo>
                  <a:pt x="362" y="156"/>
                </a:lnTo>
                <a:lnTo>
                  <a:pt x="366" y="161"/>
                </a:lnTo>
                <a:lnTo>
                  <a:pt x="372" y="164"/>
                </a:lnTo>
                <a:lnTo>
                  <a:pt x="372" y="169"/>
                </a:lnTo>
                <a:lnTo>
                  <a:pt x="373" y="172"/>
                </a:lnTo>
                <a:lnTo>
                  <a:pt x="375" y="187"/>
                </a:lnTo>
                <a:lnTo>
                  <a:pt x="376" y="192"/>
                </a:lnTo>
                <a:lnTo>
                  <a:pt x="376" y="199"/>
                </a:lnTo>
                <a:lnTo>
                  <a:pt x="369" y="225"/>
                </a:lnTo>
                <a:lnTo>
                  <a:pt x="372" y="230"/>
                </a:lnTo>
                <a:lnTo>
                  <a:pt x="372" y="241"/>
                </a:lnTo>
                <a:lnTo>
                  <a:pt x="369" y="249"/>
                </a:lnTo>
                <a:lnTo>
                  <a:pt x="372" y="255"/>
                </a:lnTo>
                <a:lnTo>
                  <a:pt x="377" y="260"/>
                </a:lnTo>
                <a:lnTo>
                  <a:pt x="372" y="252"/>
                </a:lnTo>
                <a:lnTo>
                  <a:pt x="383" y="259"/>
                </a:lnTo>
                <a:lnTo>
                  <a:pt x="383" y="260"/>
                </a:lnTo>
                <a:lnTo>
                  <a:pt x="387" y="256"/>
                </a:lnTo>
                <a:lnTo>
                  <a:pt x="389" y="245"/>
                </a:lnTo>
                <a:lnTo>
                  <a:pt x="384" y="245"/>
                </a:lnTo>
                <a:lnTo>
                  <a:pt x="383" y="244"/>
                </a:lnTo>
                <a:lnTo>
                  <a:pt x="383" y="239"/>
                </a:lnTo>
                <a:lnTo>
                  <a:pt x="379" y="234"/>
                </a:lnTo>
                <a:lnTo>
                  <a:pt x="389" y="240"/>
                </a:lnTo>
                <a:lnTo>
                  <a:pt x="391" y="245"/>
                </a:lnTo>
                <a:lnTo>
                  <a:pt x="396" y="240"/>
                </a:lnTo>
                <a:lnTo>
                  <a:pt x="402" y="245"/>
                </a:lnTo>
                <a:lnTo>
                  <a:pt x="402" y="249"/>
                </a:lnTo>
                <a:lnTo>
                  <a:pt x="393" y="264"/>
                </a:lnTo>
                <a:lnTo>
                  <a:pt x="391" y="274"/>
                </a:lnTo>
                <a:lnTo>
                  <a:pt x="387" y="275"/>
                </a:lnTo>
                <a:lnTo>
                  <a:pt x="387" y="279"/>
                </a:lnTo>
                <a:lnTo>
                  <a:pt x="381" y="275"/>
                </a:lnTo>
                <a:lnTo>
                  <a:pt x="385" y="281"/>
                </a:lnTo>
                <a:lnTo>
                  <a:pt x="395" y="285"/>
                </a:lnTo>
                <a:lnTo>
                  <a:pt x="398" y="290"/>
                </a:lnTo>
                <a:lnTo>
                  <a:pt x="398" y="293"/>
                </a:lnTo>
                <a:lnTo>
                  <a:pt x="408" y="312"/>
                </a:lnTo>
                <a:lnTo>
                  <a:pt x="412" y="316"/>
                </a:lnTo>
                <a:lnTo>
                  <a:pt x="421" y="325"/>
                </a:lnTo>
                <a:lnTo>
                  <a:pt x="425" y="327"/>
                </a:lnTo>
                <a:lnTo>
                  <a:pt x="430" y="325"/>
                </a:lnTo>
                <a:lnTo>
                  <a:pt x="433" y="327"/>
                </a:lnTo>
                <a:lnTo>
                  <a:pt x="430" y="323"/>
                </a:lnTo>
                <a:lnTo>
                  <a:pt x="427" y="317"/>
                </a:lnTo>
                <a:lnTo>
                  <a:pt x="423" y="313"/>
                </a:lnTo>
                <a:lnTo>
                  <a:pt x="429" y="314"/>
                </a:lnTo>
                <a:lnTo>
                  <a:pt x="430" y="317"/>
                </a:lnTo>
                <a:lnTo>
                  <a:pt x="441" y="312"/>
                </a:lnTo>
                <a:lnTo>
                  <a:pt x="441" y="313"/>
                </a:lnTo>
                <a:lnTo>
                  <a:pt x="436" y="317"/>
                </a:lnTo>
                <a:lnTo>
                  <a:pt x="440" y="323"/>
                </a:lnTo>
                <a:lnTo>
                  <a:pt x="438" y="332"/>
                </a:lnTo>
                <a:lnTo>
                  <a:pt x="440" y="338"/>
                </a:lnTo>
                <a:lnTo>
                  <a:pt x="442" y="343"/>
                </a:lnTo>
                <a:lnTo>
                  <a:pt x="442" y="347"/>
                </a:lnTo>
                <a:lnTo>
                  <a:pt x="446" y="346"/>
                </a:lnTo>
                <a:lnTo>
                  <a:pt x="452" y="340"/>
                </a:lnTo>
                <a:lnTo>
                  <a:pt x="453" y="336"/>
                </a:lnTo>
                <a:lnTo>
                  <a:pt x="460" y="329"/>
                </a:lnTo>
                <a:lnTo>
                  <a:pt x="455" y="338"/>
                </a:lnTo>
                <a:lnTo>
                  <a:pt x="453" y="343"/>
                </a:lnTo>
                <a:lnTo>
                  <a:pt x="449" y="348"/>
                </a:lnTo>
                <a:lnTo>
                  <a:pt x="450" y="351"/>
                </a:lnTo>
                <a:lnTo>
                  <a:pt x="455" y="352"/>
                </a:lnTo>
                <a:lnTo>
                  <a:pt x="460" y="358"/>
                </a:lnTo>
                <a:lnTo>
                  <a:pt x="465" y="377"/>
                </a:lnTo>
                <a:lnTo>
                  <a:pt x="475" y="388"/>
                </a:lnTo>
                <a:lnTo>
                  <a:pt x="479" y="388"/>
                </a:lnTo>
                <a:lnTo>
                  <a:pt x="474" y="389"/>
                </a:lnTo>
                <a:lnTo>
                  <a:pt x="479" y="393"/>
                </a:lnTo>
                <a:lnTo>
                  <a:pt x="484" y="392"/>
                </a:lnTo>
                <a:lnTo>
                  <a:pt x="490" y="392"/>
                </a:lnTo>
                <a:lnTo>
                  <a:pt x="493" y="392"/>
                </a:lnTo>
                <a:lnTo>
                  <a:pt x="502" y="396"/>
                </a:lnTo>
                <a:lnTo>
                  <a:pt x="505" y="401"/>
                </a:lnTo>
                <a:lnTo>
                  <a:pt x="509" y="405"/>
                </a:lnTo>
                <a:lnTo>
                  <a:pt x="516" y="415"/>
                </a:lnTo>
                <a:lnTo>
                  <a:pt x="518" y="420"/>
                </a:lnTo>
                <a:lnTo>
                  <a:pt x="528" y="430"/>
                </a:lnTo>
                <a:lnTo>
                  <a:pt x="532" y="431"/>
                </a:lnTo>
                <a:lnTo>
                  <a:pt x="537" y="431"/>
                </a:lnTo>
                <a:lnTo>
                  <a:pt x="543" y="435"/>
                </a:lnTo>
                <a:lnTo>
                  <a:pt x="540" y="441"/>
                </a:lnTo>
                <a:lnTo>
                  <a:pt x="533" y="438"/>
                </a:lnTo>
                <a:lnTo>
                  <a:pt x="528" y="434"/>
                </a:lnTo>
                <a:lnTo>
                  <a:pt x="524" y="439"/>
                </a:lnTo>
                <a:lnTo>
                  <a:pt x="526" y="443"/>
                </a:lnTo>
                <a:lnTo>
                  <a:pt x="530" y="449"/>
                </a:lnTo>
                <a:lnTo>
                  <a:pt x="541" y="446"/>
                </a:lnTo>
                <a:lnTo>
                  <a:pt x="548" y="442"/>
                </a:lnTo>
                <a:lnTo>
                  <a:pt x="554" y="443"/>
                </a:lnTo>
                <a:lnTo>
                  <a:pt x="559" y="443"/>
                </a:lnTo>
                <a:lnTo>
                  <a:pt x="563" y="441"/>
                </a:lnTo>
                <a:lnTo>
                  <a:pt x="567" y="435"/>
                </a:lnTo>
                <a:lnTo>
                  <a:pt x="573" y="432"/>
                </a:lnTo>
                <a:lnTo>
                  <a:pt x="578" y="435"/>
                </a:lnTo>
                <a:lnTo>
                  <a:pt x="575" y="432"/>
                </a:lnTo>
                <a:lnTo>
                  <a:pt x="582" y="435"/>
                </a:lnTo>
                <a:lnTo>
                  <a:pt x="579" y="430"/>
                </a:lnTo>
                <a:lnTo>
                  <a:pt x="582" y="424"/>
                </a:lnTo>
                <a:lnTo>
                  <a:pt x="585" y="419"/>
                </a:lnTo>
                <a:lnTo>
                  <a:pt x="582" y="409"/>
                </a:lnTo>
                <a:lnTo>
                  <a:pt x="583" y="407"/>
                </a:lnTo>
                <a:lnTo>
                  <a:pt x="582" y="401"/>
                </a:lnTo>
                <a:lnTo>
                  <a:pt x="585" y="396"/>
                </a:lnTo>
                <a:lnTo>
                  <a:pt x="585" y="390"/>
                </a:lnTo>
                <a:lnTo>
                  <a:pt x="589" y="386"/>
                </a:lnTo>
                <a:lnTo>
                  <a:pt x="589" y="381"/>
                </a:lnTo>
                <a:lnTo>
                  <a:pt x="590" y="375"/>
                </a:lnTo>
                <a:lnTo>
                  <a:pt x="593" y="381"/>
                </a:lnTo>
                <a:lnTo>
                  <a:pt x="593" y="375"/>
                </a:lnTo>
                <a:close/>
                <a:moveTo>
                  <a:pt x="564" y="465"/>
                </a:moveTo>
                <a:lnTo>
                  <a:pt x="564" y="464"/>
                </a:lnTo>
                <a:lnTo>
                  <a:pt x="562" y="466"/>
                </a:lnTo>
                <a:lnTo>
                  <a:pt x="564" y="465"/>
                </a:lnTo>
                <a:close/>
                <a:moveTo>
                  <a:pt x="493" y="500"/>
                </a:moveTo>
                <a:lnTo>
                  <a:pt x="498" y="499"/>
                </a:lnTo>
                <a:lnTo>
                  <a:pt x="494" y="499"/>
                </a:lnTo>
                <a:lnTo>
                  <a:pt x="493" y="500"/>
                </a:lnTo>
                <a:close/>
                <a:moveTo>
                  <a:pt x="50" y="83"/>
                </a:moveTo>
                <a:lnTo>
                  <a:pt x="46" y="84"/>
                </a:lnTo>
                <a:lnTo>
                  <a:pt x="41" y="87"/>
                </a:lnTo>
                <a:lnTo>
                  <a:pt x="29" y="88"/>
                </a:lnTo>
                <a:lnTo>
                  <a:pt x="34" y="88"/>
                </a:lnTo>
                <a:lnTo>
                  <a:pt x="68" y="78"/>
                </a:lnTo>
                <a:lnTo>
                  <a:pt x="79" y="77"/>
                </a:lnTo>
                <a:lnTo>
                  <a:pt x="75" y="77"/>
                </a:lnTo>
                <a:lnTo>
                  <a:pt x="64" y="78"/>
                </a:lnTo>
                <a:lnTo>
                  <a:pt x="50" y="83"/>
                </a:lnTo>
                <a:close/>
                <a:moveTo>
                  <a:pt x="486" y="504"/>
                </a:moveTo>
                <a:lnTo>
                  <a:pt x="491" y="502"/>
                </a:lnTo>
                <a:lnTo>
                  <a:pt x="486" y="502"/>
                </a:lnTo>
                <a:lnTo>
                  <a:pt x="486" y="504"/>
                </a:lnTo>
                <a:close/>
                <a:moveTo>
                  <a:pt x="210" y="121"/>
                </a:moveTo>
                <a:lnTo>
                  <a:pt x="205" y="122"/>
                </a:lnTo>
                <a:lnTo>
                  <a:pt x="201" y="126"/>
                </a:lnTo>
                <a:lnTo>
                  <a:pt x="195" y="129"/>
                </a:lnTo>
                <a:lnTo>
                  <a:pt x="190" y="129"/>
                </a:lnTo>
                <a:lnTo>
                  <a:pt x="194" y="130"/>
                </a:lnTo>
                <a:lnTo>
                  <a:pt x="200" y="127"/>
                </a:lnTo>
                <a:lnTo>
                  <a:pt x="201" y="126"/>
                </a:lnTo>
                <a:lnTo>
                  <a:pt x="212" y="119"/>
                </a:lnTo>
                <a:lnTo>
                  <a:pt x="217" y="114"/>
                </a:lnTo>
                <a:lnTo>
                  <a:pt x="210" y="118"/>
                </a:lnTo>
                <a:lnTo>
                  <a:pt x="210" y="121"/>
                </a:lnTo>
                <a:close/>
                <a:moveTo>
                  <a:pt x="433" y="350"/>
                </a:moveTo>
                <a:lnTo>
                  <a:pt x="433" y="350"/>
                </a:lnTo>
                <a:lnTo>
                  <a:pt x="437" y="355"/>
                </a:lnTo>
                <a:lnTo>
                  <a:pt x="438" y="357"/>
                </a:lnTo>
                <a:lnTo>
                  <a:pt x="444" y="354"/>
                </a:lnTo>
                <a:lnTo>
                  <a:pt x="438" y="355"/>
                </a:lnTo>
                <a:lnTo>
                  <a:pt x="433" y="350"/>
                </a:lnTo>
                <a:close/>
                <a:moveTo>
                  <a:pt x="585" y="431"/>
                </a:moveTo>
                <a:lnTo>
                  <a:pt x="581" y="441"/>
                </a:lnTo>
                <a:lnTo>
                  <a:pt x="574" y="451"/>
                </a:lnTo>
                <a:lnTo>
                  <a:pt x="574" y="453"/>
                </a:lnTo>
                <a:lnTo>
                  <a:pt x="571" y="457"/>
                </a:lnTo>
                <a:lnTo>
                  <a:pt x="582" y="441"/>
                </a:lnTo>
                <a:lnTo>
                  <a:pt x="590" y="422"/>
                </a:lnTo>
                <a:lnTo>
                  <a:pt x="585" y="426"/>
                </a:lnTo>
                <a:lnTo>
                  <a:pt x="585" y="431"/>
                </a:lnTo>
                <a:close/>
                <a:moveTo>
                  <a:pt x="593" y="409"/>
                </a:moveTo>
                <a:lnTo>
                  <a:pt x="593" y="415"/>
                </a:lnTo>
                <a:lnTo>
                  <a:pt x="593" y="409"/>
                </a:lnTo>
                <a:close/>
              </a:path>
            </a:pathLst>
          </a:custGeom>
          <a:solidFill>
            <a:srgbClr val="FFFFFF"/>
          </a:solidFill>
          <a:ln w="12700" cmpd="sng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" name="Freeform 179"/>
          <p:cNvSpPr>
            <a:spLocks noEditPoints="1"/>
          </p:cNvSpPr>
          <p:nvPr/>
        </p:nvSpPr>
        <p:spPr bwMode="auto">
          <a:xfrm>
            <a:off x="7777163" y="2527300"/>
            <a:ext cx="160337" cy="369888"/>
          </a:xfrm>
          <a:custGeom>
            <a:avLst/>
            <a:gdLst>
              <a:gd name="T0" fmla="*/ 2147483647 w 85"/>
              <a:gd name="T1" fmla="*/ 2147483647 h 197"/>
              <a:gd name="T2" fmla="*/ 2147483647 w 85"/>
              <a:gd name="T3" fmla="*/ 2147483647 h 197"/>
              <a:gd name="T4" fmla="*/ 2147483647 w 85"/>
              <a:gd name="T5" fmla="*/ 2147483647 h 197"/>
              <a:gd name="T6" fmla="*/ 2147483647 w 85"/>
              <a:gd name="T7" fmla="*/ 2147483647 h 197"/>
              <a:gd name="T8" fmla="*/ 2147483647 w 85"/>
              <a:gd name="T9" fmla="*/ 2147483647 h 197"/>
              <a:gd name="T10" fmla="*/ 2147483647 w 85"/>
              <a:gd name="T11" fmla="*/ 2147483647 h 197"/>
              <a:gd name="T12" fmla="*/ 2147483647 w 85"/>
              <a:gd name="T13" fmla="*/ 2147483647 h 197"/>
              <a:gd name="T14" fmla="*/ 2147483647 w 85"/>
              <a:gd name="T15" fmla="*/ 0 h 197"/>
              <a:gd name="T16" fmla="*/ 2147483647 w 85"/>
              <a:gd name="T17" fmla="*/ 2147483647 h 197"/>
              <a:gd name="T18" fmla="*/ 2147483647 w 85"/>
              <a:gd name="T19" fmla="*/ 2147483647 h 197"/>
              <a:gd name="T20" fmla="*/ 2147483647 w 85"/>
              <a:gd name="T21" fmla="*/ 2147483647 h 197"/>
              <a:gd name="T22" fmla="*/ 2147483647 w 85"/>
              <a:gd name="T23" fmla="*/ 2147483647 h 197"/>
              <a:gd name="T24" fmla="*/ 0 w 85"/>
              <a:gd name="T25" fmla="*/ 2147483647 h 197"/>
              <a:gd name="T26" fmla="*/ 2147483647 w 85"/>
              <a:gd name="T27" fmla="*/ 2147483647 h 197"/>
              <a:gd name="T28" fmla="*/ 2147483647 w 85"/>
              <a:gd name="T29" fmla="*/ 2147483647 h 197"/>
              <a:gd name="T30" fmla="*/ 2147483647 w 85"/>
              <a:gd name="T31" fmla="*/ 2147483647 h 197"/>
              <a:gd name="T32" fmla="*/ 2147483647 w 85"/>
              <a:gd name="T33" fmla="*/ 2147483647 h 197"/>
              <a:gd name="T34" fmla="*/ 2147483647 w 85"/>
              <a:gd name="T35" fmla="*/ 2147483647 h 197"/>
              <a:gd name="T36" fmla="*/ 2147483647 w 85"/>
              <a:gd name="T37" fmla="*/ 2147483647 h 197"/>
              <a:gd name="T38" fmla="*/ 2147483647 w 85"/>
              <a:gd name="T39" fmla="*/ 2147483647 h 197"/>
              <a:gd name="T40" fmla="*/ 2147483647 w 85"/>
              <a:gd name="T41" fmla="*/ 2147483647 h 197"/>
              <a:gd name="T42" fmla="*/ 2147483647 w 85"/>
              <a:gd name="T43" fmla="*/ 2147483647 h 197"/>
              <a:gd name="T44" fmla="*/ 2147483647 w 85"/>
              <a:gd name="T45" fmla="*/ 2147483647 h 197"/>
              <a:gd name="T46" fmla="*/ 2147483647 w 85"/>
              <a:gd name="T47" fmla="*/ 2147483647 h 197"/>
              <a:gd name="T48" fmla="*/ 0 w 85"/>
              <a:gd name="T49" fmla="*/ 2147483647 h 197"/>
              <a:gd name="T50" fmla="*/ 2147483647 w 85"/>
              <a:gd name="T51" fmla="*/ 2147483647 h 197"/>
              <a:gd name="T52" fmla="*/ 2147483647 w 85"/>
              <a:gd name="T53" fmla="*/ 2147483647 h 197"/>
              <a:gd name="T54" fmla="*/ 2147483647 w 85"/>
              <a:gd name="T55" fmla="*/ 2147483647 h 197"/>
              <a:gd name="T56" fmla="*/ 2147483647 w 85"/>
              <a:gd name="T57" fmla="*/ 2147483647 h 197"/>
              <a:gd name="T58" fmla="*/ 2147483647 w 85"/>
              <a:gd name="T59" fmla="*/ 2147483647 h 197"/>
              <a:gd name="T60" fmla="*/ 2147483647 w 85"/>
              <a:gd name="T61" fmla="*/ 2147483647 h 197"/>
              <a:gd name="T62" fmla="*/ 2147483647 w 85"/>
              <a:gd name="T63" fmla="*/ 2147483647 h 197"/>
              <a:gd name="T64" fmla="*/ 2147483647 w 85"/>
              <a:gd name="T65" fmla="*/ 2147483647 h 197"/>
              <a:gd name="T66" fmla="*/ 2147483647 w 85"/>
              <a:gd name="T67" fmla="*/ 2147483647 h 197"/>
              <a:gd name="T68" fmla="*/ 2147483647 w 85"/>
              <a:gd name="T69" fmla="*/ 2147483647 h 197"/>
              <a:gd name="T70" fmla="*/ 2147483647 w 85"/>
              <a:gd name="T71" fmla="*/ 2147483647 h 197"/>
              <a:gd name="T72" fmla="*/ 2147483647 w 85"/>
              <a:gd name="T73" fmla="*/ 2147483647 h 197"/>
              <a:gd name="T74" fmla="*/ 2147483647 w 85"/>
              <a:gd name="T75" fmla="*/ 2147483647 h 197"/>
              <a:gd name="T76" fmla="*/ 2147483647 w 85"/>
              <a:gd name="T77" fmla="*/ 2147483647 h 197"/>
              <a:gd name="T78" fmla="*/ 2147483647 w 85"/>
              <a:gd name="T79" fmla="*/ 2147483647 h 197"/>
              <a:gd name="T80" fmla="*/ 2147483647 w 85"/>
              <a:gd name="T81" fmla="*/ 2147483647 h 197"/>
              <a:gd name="T82" fmla="*/ 2147483647 w 85"/>
              <a:gd name="T83" fmla="*/ 2147483647 h 197"/>
              <a:gd name="T84" fmla="*/ 2147483647 w 85"/>
              <a:gd name="T85" fmla="*/ 2147483647 h 197"/>
              <a:gd name="T86" fmla="*/ 2147483647 w 85"/>
              <a:gd name="T87" fmla="*/ 2147483647 h 197"/>
              <a:gd name="T88" fmla="*/ 2147483647 w 85"/>
              <a:gd name="T89" fmla="*/ 2147483647 h 197"/>
              <a:gd name="T90" fmla="*/ 2147483647 w 85"/>
              <a:gd name="T91" fmla="*/ 2147483647 h 197"/>
              <a:gd name="T92" fmla="*/ 2147483647 w 85"/>
              <a:gd name="T93" fmla="*/ 2147483647 h 197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5"/>
              <a:gd name="T142" fmla="*/ 0 h 197"/>
              <a:gd name="T143" fmla="*/ 85 w 85"/>
              <a:gd name="T144" fmla="*/ 197 h 197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5" h="197">
                <a:moveTo>
                  <a:pt x="84" y="94"/>
                </a:moveTo>
                <a:lnTo>
                  <a:pt x="83" y="88"/>
                </a:lnTo>
                <a:lnTo>
                  <a:pt x="83" y="72"/>
                </a:lnTo>
                <a:lnTo>
                  <a:pt x="81" y="65"/>
                </a:lnTo>
                <a:lnTo>
                  <a:pt x="70" y="64"/>
                </a:lnTo>
                <a:lnTo>
                  <a:pt x="65" y="65"/>
                </a:lnTo>
                <a:lnTo>
                  <a:pt x="61" y="65"/>
                </a:lnTo>
                <a:lnTo>
                  <a:pt x="61" y="50"/>
                </a:lnTo>
                <a:lnTo>
                  <a:pt x="65" y="44"/>
                </a:lnTo>
                <a:lnTo>
                  <a:pt x="66" y="45"/>
                </a:lnTo>
                <a:lnTo>
                  <a:pt x="70" y="40"/>
                </a:lnTo>
                <a:lnTo>
                  <a:pt x="70" y="36"/>
                </a:lnTo>
                <a:lnTo>
                  <a:pt x="73" y="29"/>
                </a:lnTo>
                <a:lnTo>
                  <a:pt x="73" y="23"/>
                </a:lnTo>
                <a:lnTo>
                  <a:pt x="73" y="18"/>
                </a:lnTo>
                <a:lnTo>
                  <a:pt x="18" y="0"/>
                </a:lnTo>
                <a:lnTo>
                  <a:pt x="12" y="6"/>
                </a:lnTo>
                <a:lnTo>
                  <a:pt x="11" y="11"/>
                </a:lnTo>
                <a:lnTo>
                  <a:pt x="11" y="17"/>
                </a:lnTo>
                <a:lnTo>
                  <a:pt x="4" y="30"/>
                </a:lnTo>
                <a:lnTo>
                  <a:pt x="0" y="36"/>
                </a:lnTo>
                <a:lnTo>
                  <a:pt x="1" y="40"/>
                </a:lnTo>
                <a:lnTo>
                  <a:pt x="3" y="40"/>
                </a:lnTo>
                <a:lnTo>
                  <a:pt x="5" y="45"/>
                </a:lnTo>
                <a:lnTo>
                  <a:pt x="4" y="50"/>
                </a:lnTo>
                <a:lnTo>
                  <a:pt x="0" y="55"/>
                </a:lnTo>
                <a:lnTo>
                  <a:pt x="1" y="64"/>
                </a:lnTo>
                <a:lnTo>
                  <a:pt x="7" y="69"/>
                </a:lnTo>
                <a:lnTo>
                  <a:pt x="12" y="71"/>
                </a:lnTo>
                <a:lnTo>
                  <a:pt x="14" y="76"/>
                </a:lnTo>
                <a:lnTo>
                  <a:pt x="18" y="80"/>
                </a:lnTo>
                <a:lnTo>
                  <a:pt x="22" y="80"/>
                </a:lnTo>
                <a:lnTo>
                  <a:pt x="26" y="86"/>
                </a:lnTo>
                <a:lnTo>
                  <a:pt x="38" y="95"/>
                </a:lnTo>
                <a:lnTo>
                  <a:pt x="35" y="101"/>
                </a:lnTo>
                <a:lnTo>
                  <a:pt x="28" y="106"/>
                </a:lnTo>
                <a:lnTo>
                  <a:pt x="26" y="112"/>
                </a:lnTo>
                <a:lnTo>
                  <a:pt x="23" y="112"/>
                </a:lnTo>
                <a:lnTo>
                  <a:pt x="23" y="113"/>
                </a:lnTo>
                <a:lnTo>
                  <a:pt x="20" y="118"/>
                </a:lnTo>
                <a:lnTo>
                  <a:pt x="20" y="124"/>
                </a:lnTo>
                <a:lnTo>
                  <a:pt x="15" y="128"/>
                </a:lnTo>
                <a:lnTo>
                  <a:pt x="14" y="128"/>
                </a:lnTo>
                <a:lnTo>
                  <a:pt x="9" y="131"/>
                </a:lnTo>
                <a:lnTo>
                  <a:pt x="5" y="135"/>
                </a:lnTo>
                <a:lnTo>
                  <a:pt x="3" y="140"/>
                </a:lnTo>
                <a:lnTo>
                  <a:pt x="1" y="147"/>
                </a:lnTo>
                <a:lnTo>
                  <a:pt x="0" y="151"/>
                </a:lnTo>
                <a:lnTo>
                  <a:pt x="0" y="152"/>
                </a:lnTo>
                <a:lnTo>
                  <a:pt x="3" y="158"/>
                </a:lnTo>
                <a:lnTo>
                  <a:pt x="1" y="160"/>
                </a:lnTo>
                <a:lnTo>
                  <a:pt x="12" y="168"/>
                </a:lnTo>
                <a:lnTo>
                  <a:pt x="18" y="170"/>
                </a:lnTo>
                <a:lnTo>
                  <a:pt x="23" y="173"/>
                </a:lnTo>
                <a:lnTo>
                  <a:pt x="31" y="179"/>
                </a:lnTo>
                <a:lnTo>
                  <a:pt x="37" y="178"/>
                </a:lnTo>
                <a:lnTo>
                  <a:pt x="47" y="178"/>
                </a:lnTo>
                <a:lnTo>
                  <a:pt x="49" y="183"/>
                </a:lnTo>
                <a:lnTo>
                  <a:pt x="47" y="192"/>
                </a:lnTo>
                <a:lnTo>
                  <a:pt x="47" y="197"/>
                </a:lnTo>
                <a:lnTo>
                  <a:pt x="53" y="197"/>
                </a:lnTo>
                <a:lnTo>
                  <a:pt x="56" y="193"/>
                </a:lnTo>
                <a:lnTo>
                  <a:pt x="57" y="187"/>
                </a:lnTo>
                <a:lnTo>
                  <a:pt x="61" y="182"/>
                </a:lnTo>
                <a:lnTo>
                  <a:pt x="62" y="171"/>
                </a:lnTo>
                <a:lnTo>
                  <a:pt x="65" y="166"/>
                </a:lnTo>
                <a:lnTo>
                  <a:pt x="62" y="166"/>
                </a:lnTo>
                <a:lnTo>
                  <a:pt x="62" y="163"/>
                </a:lnTo>
                <a:lnTo>
                  <a:pt x="66" y="158"/>
                </a:lnTo>
                <a:lnTo>
                  <a:pt x="72" y="158"/>
                </a:lnTo>
                <a:lnTo>
                  <a:pt x="69" y="152"/>
                </a:lnTo>
                <a:lnTo>
                  <a:pt x="73" y="148"/>
                </a:lnTo>
                <a:lnTo>
                  <a:pt x="70" y="143"/>
                </a:lnTo>
                <a:lnTo>
                  <a:pt x="76" y="140"/>
                </a:lnTo>
                <a:lnTo>
                  <a:pt x="77" y="135"/>
                </a:lnTo>
                <a:lnTo>
                  <a:pt x="80" y="129"/>
                </a:lnTo>
                <a:lnTo>
                  <a:pt x="83" y="124"/>
                </a:lnTo>
                <a:lnTo>
                  <a:pt x="80" y="118"/>
                </a:lnTo>
                <a:lnTo>
                  <a:pt x="81" y="114"/>
                </a:lnTo>
                <a:lnTo>
                  <a:pt x="80" y="106"/>
                </a:lnTo>
                <a:lnTo>
                  <a:pt x="79" y="101"/>
                </a:lnTo>
                <a:lnTo>
                  <a:pt x="80" y="99"/>
                </a:lnTo>
                <a:lnTo>
                  <a:pt x="81" y="95"/>
                </a:lnTo>
                <a:lnTo>
                  <a:pt x="84" y="99"/>
                </a:lnTo>
                <a:lnTo>
                  <a:pt x="83" y="105"/>
                </a:lnTo>
                <a:lnTo>
                  <a:pt x="84" y="114"/>
                </a:lnTo>
                <a:lnTo>
                  <a:pt x="85" y="109"/>
                </a:lnTo>
                <a:lnTo>
                  <a:pt x="84" y="94"/>
                </a:lnTo>
                <a:close/>
                <a:moveTo>
                  <a:pt x="84" y="128"/>
                </a:moveTo>
                <a:lnTo>
                  <a:pt x="84" y="122"/>
                </a:lnTo>
                <a:lnTo>
                  <a:pt x="80" y="139"/>
                </a:lnTo>
                <a:lnTo>
                  <a:pt x="84" y="128"/>
                </a:lnTo>
                <a:close/>
              </a:path>
            </a:pathLst>
          </a:custGeom>
          <a:solidFill>
            <a:srgbClr val="A34BBD"/>
          </a:solidFill>
          <a:ln w="476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" name="Freeform 180"/>
          <p:cNvSpPr>
            <a:spLocks noEditPoints="1"/>
          </p:cNvSpPr>
          <p:nvPr/>
        </p:nvSpPr>
        <p:spPr bwMode="auto">
          <a:xfrm>
            <a:off x="6856413" y="3284538"/>
            <a:ext cx="1073150" cy="473075"/>
          </a:xfrm>
          <a:custGeom>
            <a:avLst/>
            <a:gdLst>
              <a:gd name="T0" fmla="*/ 2147483647 w 572"/>
              <a:gd name="T1" fmla="*/ 2147483647 h 252"/>
              <a:gd name="T2" fmla="*/ 2147483647 w 572"/>
              <a:gd name="T3" fmla="*/ 2147483647 h 252"/>
              <a:gd name="T4" fmla="*/ 2147483647 w 572"/>
              <a:gd name="T5" fmla="*/ 2147483647 h 252"/>
              <a:gd name="T6" fmla="*/ 2147483647 w 572"/>
              <a:gd name="T7" fmla="*/ 2147483647 h 252"/>
              <a:gd name="T8" fmla="*/ 2147483647 w 572"/>
              <a:gd name="T9" fmla="*/ 2147483647 h 252"/>
              <a:gd name="T10" fmla="*/ 2147483647 w 572"/>
              <a:gd name="T11" fmla="*/ 2147483647 h 252"/>
              <a:gd name="T12" fmla="*/ 2147483647 w 572"/>
              <a:gd name="T13" fmla="*/ 2147483647 h 252"/>
              <a:gd name="T14" fmla="*/ 2147483647 w 572"/>
              <a:gd name="T15" fmla="*/ 2147483647 h 252"/>
              <a:gd name="T16" fmla="*/ 2147483647 w 572"/>
              <a:gd name="T17" fmla="*/ 2147483647 h 252"/>
              <a:gd name="T18" fmla="*/ 2147483647 w 572"/>
              <a:gd name="T19" fmla="*/ 2147483647 h 252"/>
              <a:gd name="T20" fmla="*/ 2147483647 w 572"/>
              <a:gd name="T21" fmla="*/ 2147483647 h 252"/>
              <a:gd name="T22" fmla="*/ 2147483647 w 572"/>
              <a:gd name="T23" fmla="*/ 2147483647 h 252"/>
              <a:gd name="T24" fmla="*/ 2147483647 w 572"/>
              <a:gd name="T25" fmla="*/ 2147483647 h 252"/>
              <a:gd name="T26" fmla="*/ 2147483647 w 572"/>
              <a:gd name="T27" fmla="*/ 2147483647 h 252"/>
              <a:gd name="T28" fmla="*/ 2147483647 w 572"/>
              <a:gd name="T29" fmla="*/ 2147483647 h 252"/>
              <a:gd name="T30" fmla="*/ 2147483647 w 572"/>
              <a:gd name="T31" fmla="*/ 2147483647 h 252"/>
              <a:gd name="T32" fmla="*/ 2147483647 w 572"/>
              <a:gd name="T33" fmla="*/ 2147483647 h 252"/>
              <a:gd name="T34" fmla="*/ 2147483647 w 572"/>
              <a:gd name="T35" fmla="*/ 2147483647 h 252"/>
              <a:gd name="T36" fmla="*/ 2147483647 w 572"/>
              <a:gd name="T37" fmla="*/ 2147483647 h 252"/>
              <a:gd name="T38" fmla="*/ 2147483647 w 572"/>
              <a:gd name="T39" fmla="*/ 2147483647 h 252"/>
              <a:gd name="T40" fmla="*/ 2147483647 w 572"/>
              <a:gd name="T41" fmla="*/ 2147483647 h 252"/>
              <a:gd name="T42" fmla="*/ 2147483647 w 572"/>
              <a:gd name="T43" fmla="*/ 2147483647 h 252"/>
              <a:gd name="T44" fmla="*/ 2147483647 w 572"/>
              <a:gd name="T45" fmla="*/ 2147483647 h 252"/>
              <a:gd name="T46" fmla="*/ 2147483647 w 572"/>
              <a:gd name="T47" fmla="*/ 2147483647 h 252"/>
              <a:gd name="T48" fmla="*/ 2147483647 w 572"/>
              <a:gd name="T49" fmla="*/ 2147483647 h 252"/>
              <a:gd name="T50" fmla="*/ 2147483647 w 572"/>
              <a:gd name="T51" fmla="*/ 2147483647 h 252"/>
              <a:gd name="T52" fmla="*/ 2147483647 w 572"/>
              <a:gd name="T53" fmla="*/ 2147483647 h 252"/>
              <a:gd name="T54" fmla="*/ 2147483647 w 572"/>
              <a:gd name="T55" fmla="*/ 2147483647 h 252"/>
              <a:gd name="T56" fmla="*/ 2147483647 w 572"/>
              <a:gd name="T57" fmla="*/ 2147483647 h 252"/>
              <a:gd name="T58" fmla="*/ 2147483647 w 572"/>
              <a:gd name="T59" fmla="*/ 2147483647 h 252"/>
              <a:gd name="T60" fmla="*/ 2147483647 w 572"/>
              <a:gd name="T61" fmla="*/ 2147483647 h 252"/>
              <a:gd name="T62" fmla="*/ 2147483647 w 572"/>
              <a:gd name="T63" fmla="*/ 2147483647 h 252"/>
              <a:gd name="T64" fmla="*/ 2147483647 w 572"/>
              <a:gd name="T65" fmla="*/ 2147483647 h 252"/>
              <a:gd name="T66" fmla="*/ 2147483647 w 572"/>
              <a:gd name="T67" fmla="*/ 2147483647 h 252"/>
              <a:gd name="T68" fmla="*/ 2147483647 w 572"/>
              <a:gd name="T69" fmla="*/ 2147483647 h 252"/>
              <a:gd name="T70" fmla="*/ 2147483647 w 572"/>
              <a:gd name="T71" fmla="*/ 2147483647 h 252"/>
              <a:gd name="T72" fmla="*/ 2147483647 w 572"/>
              <a:gd name="T73" fmla="*/ 2147483647 h 252"/>
              <a:gd name="T74" fmla="*/ 2147483647 w 572"/>
              <a:gd name="T75" fmla="*/ 2147483647 h 252"/>
              <a:gd name="T76" fmla="*/ 2147483647 w 572"/>
              <a:gd name="T77" fmla="*/ 2147483647 h 252"/>
              <a:gd name="T78" fmla="*/ 2147483647 w 572"/>
              <a:gd name="T79" fmla="*/ 2147483647 h 252"/>
              <a:gd name="T80" fmla="*/ 2147483647 w 572"/>
              <a:gd name="T81" fmla="*/ 0 h 252"/>
              <a:gd name="T82" fmla="*/ 2147483647 w 572"/>
              <a:gd name="T83" fmla="*/ 2147483647 h 252"/>
              <a:gd name="T84" fmla="*/ 2147483647 w 572"/>
              <a:gd name="T85" fmla="*/ 2147483647 h 252"/>
              <a:gd name="T86" fmla="*/ 2147483647 w 572"/>
              <a:gd name="T87" fmla="*/ 2147483647 h 252"/>
              <a:gd name="T88" fmla="*/ 2147483647 w 572"/>
              <a:gd name="T89" fmla="*/ 2147483647 h 252"/>
              <a:gd name="T90" fmla="*/ 2147483647 w 572"/>
              <a:gd name="T91" fmla="*/ 2147483647 h 252"/>
              <a:gd name="T92" fmla="*/ 2147483647 w 572"/>
              <a:gd name="T93" fmla="*/ 2147483647 h 252"/>
              <a:gd name="T94" fmla="*/ 2147483647 w 572"/>
              <a:gd name="T95" fmla="*/ 2147483647 h 252"/>
              <a:gd name="T96" fmla="*/ 2147483647 w 572"/>
              <a:gd name="T97" fmla="*/ 2147483647 h 252"/>
              <a:gd name="T98" fmla="*/ 2147483647 w 572"/>
              <a:gd name="T99" fmla="*/ 2147483647 h 252"/>
              <a:gd name="T100" fmla="*/ 2147483647 w 572"/>
              <a:gd name="T101" fmla="*/ 2147483647 h 252"/>
              <a:gd name="T102" fmla="*/ 2147483647 w 572"/>
              <a:gd name="T103" fmla="*/ 2147483647 h 25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572"/>
              <a:gd name="T157" fmla="*/ 0 h 252"/>
              <a:gd name="T158" fmla="*/ 572 w 572"/>
              <a:gd name="T159" fmla="*/ 252 h 252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572" h="252">
                <a:moveTo>
                  <a:pt x="551" y="72"/>
                </a:moveTo>
                <a:lnTo>
                  <a:pt x="549" y="68"/>
                </a:lnTo>
                <a:lnTo>
                  <a:pt x="548" y="57"/>
                </a:lnTo>
                <a:lnTo>
                  <a:pt x="545" y="52"/>
                </a:lnTo>
                <a:lnTo>
                  <a:pt x="540" y="46"/>
                </a:lnTo>
                <a:lnTo>
                  <a:pt x="540" y="50"/>
                </a:lnTo>
                <a:lnTo>
                  <a:pt x="538" y="53"/>
                </a:lnTo>
                <a:lnTo>
                  <a:pt x="532" y="54"/>
                </a:lnTo>
                <a:lnTo>
                  <a:pt x="532" y="60"/>
                </a:lnTo>
                <a:lnTo>
                  <a:pt x="533" y="69"/>
                </a:lnTo>
                <a:lnTo>
                  <a:pt x="528" y="75"/>
                </a:lnTo>
                <a:lnTo>
                  <a:pt x="526" y="72"/>
                </a:lnTo>
                <a:lnTo>
                  <a:pt x="529" y="68"/>
                </a:lnTo>
                <a:lnTo>
                  <a:pt x="524" y="65"/>
                </a:lnTo>
                <a:lnTo>
                  <a:pt x="526" y="60"/>
                </a:lnTo>
                <a:lnTo>
                  <a:pt x="526" y="54"/>
                </a:lnTo>
                <a:lnTo>
                  <a:pt x="526" y="49"/>
                </a:lnTo>
                <a:lnTo>
                  <a:pt x="519" y="49"/>
                </a:lnTo>
                <a:lnTo>
                  <a:pt x="513" y="52"/>
                </a:lnTo>
                <a:lnTo>
                  <a:pt x="511" y="57"/>
                </a:lnTo>
                <a:lnTo>
                  <a:pt x="500" y="54"/>
                </a:lnTo>
                <a:lnTo>
                  <a:pt x="495" y="58"/>
                </a:lnTo>
                <a:lnTo>
                  <a:pt x="490" y="60"/>
                </a:lnTo>
                <a:lnTo>
                  <a:pt x="484" y="61"/>
                </a:lnTo>
                <a:lnTo>
                  <a:pt x="483" y="56"/>
                </a:lnTo>
                <a:lnTo>
                  <a:pt x="479" y="50"/>
                </a:lnTo>
                <a:lnTo>
                  <a:pt x="476" y="45"/>
                </a:lnTo>
                <a:lnTo>
                  <a:pt x="475" y="39"/>
                </a:lnTo>
                <a:lnTo>
                  <a:pt x="477" y="35"/>
                </a:lnTo>
                <a:lnTo>
                  <a:pt x="475" y="31"/>
                </a:lnTo>
                <a:lnTo>
                  <a:pt x="477" y="34"/>
                </a:lnTo>
                <a:lnTo>
                  <a:pt x="477" y="35"/>
                </a:lnTo>
                <a:lnTo>
                  <a:pt x="479" y="37"/>
                </a:lnTo>
                <a:lnTo>
                  <a:pt x="477" y="42"/>
                </a:lnTo>
                <a:lnTo>
                  <a:pt x="483" y="52"/>
                </a:lnTo>
                <a:lnTo>
                  <a:pt x="488" y="52"/>
                </a:lnTo>
                <a:lnTo>
                  <a:pt x="494" y="53"/>
                </a:lnTo>
                <a:lnTo>
                  <a:pt x="505" y="43"/>
                </a:lnTo>
                <a:lnTo>
                  <a:pt x="499" y="41"/>
                </a:lnTo>
                <a:lnTo>
                  <a:pt x="505" y="41"/>
                </a:lnTo>
                <a:lnTo>
                  <a:pt x="513" y="42"/>
                </a:lnTo>
                <a:lnTo>
                  <a:pt x="509" y="37"/>
                </a:lnTo>
                <a:lnTo>
                  <a:pt x="514" y="38"/>
                </a:lnTo>
                <a:lnTo>
                  <a:pt x="518" y="37"/>
                </a:lnTo>
                <a:lnTo>
                  <a:pt x="518" y="33"/>
                </a:lnTo>
                <a:lnTo>
                  <a:pt x="513" y="27"/>
                </a:lnTo>
                <a:lnTo>
                  <a:pt x="509" y="26"/>
                </a:lnTo>
                <a:lnTo>
                  <a:pt x="514" y="25"/>
                </a:lnTo>
                <a:lnTo>
                  <a:pt x="524" y="31"/>
                </a:lnTo>
                <a:lnTo>
                  <a:pt x="530" y="31"/>
                </a:lnTo>
                <a:lnTo>
                  <a:pt x="526" y="26"/>
                </a:lnTo>
                <a:lnTo>
                  <a:pt x="522" y="22"/>
                </a:lnTo>
                <a:lnTo>
                  <a:pt x="533" y="30"/>
                </a:lnTo>
                <a:lnTo>
                  <a:pt x="537" y="37"/>
                </a:lnTo>
                <a:lnTo>
                  <a:pt x="536" y="31"/>
                </a:lnTo>
                <a:lnTo>
                  <a:pt x="526" y="16"/>
                </a:lnTo>
                <a:lnTo>
                  <a:pt x="526" y="14"/>
                </a:lnTo>
                <a:lnTo>
                  <a:pt x="521" y="12"/>
                </a:lnTo>
                <a:lnTo>
                  <a:pt x="517" y="7"/>
                </a:lnTo>
                <a:lnTo>
                  <a:pt x="515" y="3"/>
                </a:lnTo>
                <a:lnTo>
                  <a:pt x="452" y="16"/>
                </a:lnTo>
                <a:lnTo>
                  <a:pt x="380" y="31"/>
                </a:lnTo>
                <a:lnTo>
                  <a:pt x="237" y="57"/>
                </a:lnTo>
                <a:lnTo>
                  <a:pt x="186" y="65"/>
                </a:lnTo>
                <a:lnTo>
                  <a:pt x="165" y="67"/>
                </a:lnTo>
                <a:lnTo>
                  <a:pt x="155" y="67"/>
                </a:lnTo>
                <a:lnTo>
                  <a:pt x="152" y="73"/>
                </a:lnTo>
                <a:lnTo>
                  <a:pt x="152" y="79"/>
                </a:lnTo>
                <a:lnTo>
                  <a:pt x="151" y="88"/>
                </a:lnTo>
                <a:lnTo>
                  <a:pt x="145" y="91"/>
                </a:lnTo>
                <a:lnTo>
                  <a:pt x="141" y="95"/>
                </a:lnTo>
                <a:lnTo>
                  <a:pt x="137" y="107"/>
                </a:lnTo>
                <a:lnTo>
                  <a:pt x="132" y="113"/>
                </a:lnTo>
                <a:lnTo>
                  <a:pt x="127" y="109"/>
                </a:lnTo>
                <a:lnTo>
                  <a:pt x="118" y="113"/>
                </a:lnTo>
                <a:lnTo>
                  <a:pt x="113" y="117"/>
                </a:lnTo>
                <a:lnTo>
                  <a:pt x="110" y="122"/>
                </a:lnTo>
                <a:lnTo>
                  <a:pt x="106" y="128"/>
                </a:lnTo>
                <a:lnTo>
                  <a:pt x="102" y="128"/>
                </a:lnTo>
                <a:lnTo>
                  <a:pt x="96" y="122"/>
                </a:lnTo>
                <a:lnTo>
                  <a:pt x="92" y="125"/>
                </a:lnTo>
                <a:lnTo>
                  <a:pt x="89" y="128"/>
                </a:lnTo>
                <a:lnTo>
                  <a:pt x="88" y="133"/>
                </a:lnTo>
                <a:lnTo>
                  <a:pt x="83" y="132"/>
                </a:lnTo>
                <a:lnTo>
                  <a:pt x="81" y="142"/>
                </a:lnTo>
                <a:lnTo>
                  <a:pt x="79" y="147"/>
                </a:lnTo>
                <a:lnTo>
                  <a:pt x="73" y="147"/>
                </a:lnTo>
                <a:lnTo>
                  <a:pt x="62" y="155"/>
                </a:lnTo>
                <a:lnTo>
                  <a:pt x="49" y="168"/>
                </a:lnTo>
                <a:lnTo>
                  <a:pt x="43" y="171"/>
                </a:lnTo>
                <a:lnTo>
                  <a:pt x="33" y="171"/>
                </a:lnTo>
                <a:lnTo>
                  <a:pt x="23" y="178"/>
                </a:lnTo>
                <a:lnTo>
                  <a:pt x="18" y="183"/>
                </a:lnTo>
                <a:lnTo>
                  <a:pt x="16" y="189"/>
                </a:lnTo>
                <a:lnTo>
                  <a:pt x="15" y="195"/>
                </a:lnTo>
                <a:lnTo>
                  <a:pt x="11" y="201"/>
                </a:lnTo>
                <a:lnTo>
                  <a:pt x="0" y="204"/>
                </a:lnTo>
                <a:lnTo>
                  <a:pt x="0" y="224"/>
                </a:lnTo>
                <a:lnTo>
                  <a:pt x="80" y="212"/>
                </a:lnTo>
                <a:lnTo>
                  <a:pt x="98" y="204"/>
                </a:lnTo>
                <a:lnTo>
                  <a:pt x="103" y="202"/>
                </a:lnTo>
                <a:lnTo>
                  <a:pt x="111" y="195"/>
                </a:lnTo>
                <a:lnTo>
                  <a:pt x="122" y="191"/>
                </a:lnTo>
                <a:lnTo>
                  <a:pt x="126" y="189"/>
                </a:lnTo>
                <a:lnTo>
                  <a:pt x="132" y="187"/>
                </a:lnTo>
                <a:lnTo>
                  <a:pt x="191" y="180"/>
                </a:lnTo>
                <a:lnTo>
                  <a:pt x="213" y="179"/>
                </a:lnTo>
                <a:lnTo>
                  <a:pt x="218" y="185"/>
                </a:lnTo>
                <a:lnTo>
                  <a:pt x="222" y="182"/>
                </a:lnTo>
                <a:lnTo>
                  <a:pt x="232" y="190"/>
                </a:lnTo>
                <a:lnTo>
                  <a:pt x="233" y="195"/>
                </a:lnTo>
                <a:lnTo>
                  <a:pt x="235" y="201"/>
                </a:lnTo>
                <a:lnTo>
                  <a:pt x="236" y="202"/>
                </a:lnTo>
                <a:lnTo>
                  <a:pt x="309" y="191"/>
                </a:lnTo>
                <a:lnTo>
                  <a:pt x="393" y="250"/>
                </a:lnTo>
                <a:lnTo>
                  <a:pt x="395" y="252"/>
                </a:lnTo>
                <a:lnTo>
                  <a:pt x="399" y="252"/>
                </a:lnTo>
                <a:lnTo>
                  <a:pt x="410" y="247"/>
                </a:lnTo>
                <a:lnTo>
                  <a:pt x="419" y="244"/>
                </a:lnTo>
                <a:lnTo>
                  <a:pt x="429" y="244"/>
                </a:lnTo>
                <a:lnTo>
                  <a:pt x="433" y="241"/>
                </a:lnTo>
                <a:lnTo>
                  <a:pt x="434" y="231"/>
                </a:lnTo>
                <a:lnTo>
                  <a:pt x="431" y="220"/>
                </a:lnTo>
                <a:lnTo>
                  <a:pt x="434" y="225"/>
                </a:lnTo>
                <a:lnTo>
                  <a:pt x="438" y="237"/>
                </a:lnTo>
                <a:lnTo>
                  <a:pt x="438" y="222"/>
                </a:lnTo>
                <a:lnTo>
                  <a:pt x="439" y="217"/>
                </a:lnTo>
                <a:lnTo>
                  <a:pt x="443" y="206"/>
                </a:lnTo>
                <a:lnTo>
                  <a:pt x="450" y="195"/>
                </a:lnTo>
                <a:lnTo>
                  <a:pt x="462" y="186"/>
                </a:lnTo>
                <a:lnTo>
                  <a:pt x="458" y="180"/>
                </a:lnTo>
                <a:lnTo>
                  <a:pt x="462" y="175"/>
                </a:lnTo>
                <a:lnTo>
                  <a:pt x="460" y="172"/>
                </a:lnTo>
                <a:lnTo>
                  <a:pt x="465" y="174"/>
                </a:lnTo>
                <a:lnTo>
                  <a:pt x="461" y="179"/>
                </a:lnTo>
                <a:lnTo>
                  <a:pt x="467" y="180"/>
                </a:lnTo>
                <a:lnTo>
                  <a:pt x="468" y="180"/>
                </a:lnTo>
                <a:lnTo>
                  <a:pt x="472" y="175"/>
                </a:lnTo>
                <a:lnTo>
                  <a:pt x="476" y="166"/>
                </a:lnTo>
                <a:lnTo>
                  <a:pt x="483" y="167"/>
                </a:lnTo>
                <a:lnTo>
                  <a:pt x="495" y="160"/>
                </a:lnTo>
                <a:lnTo>
                  <a:pt x="500" y="160"/>
                </a:lnTo>
                <a:lnTo>
                  <a:pt x="500" y="157"/>
                </a:lnTo>
                <a:lnTo>
                  <a:pt x="505" y="153"/>
                </a:lnTo>
                <a:lnTo>
                  <a:pt x="507" y="159"/>
                </a:lnTo>
                <a:lnTo>
                  <a:pt x="509" y="153"/>
                </a:lnTo>
                <a:lnTo>
                  <a:pt x="514" y="156"/>
                </a:lnTo>
                <a:lnTo>
                  <a:pt x="517" y="156"/>
                </a:lnTo>
                <a:lnTo>
                  <a:pt x="521" y="145"/>
                </a:lnTo>
                <a:lnTo>
                  <a:pt x="526" y="141"/>
                </a:lnTo>
                <a:lnTo>
                  <a:pt x="528" y="136"/>
                </a:lnTo>
                <a:lnTo>
                  <a:pt x="526" y="132"/>
                </a:lnTo>
                <a:lnTo>
                  <a:pt x="524" y="132"/>
                </a:lnTo>
                <a:lnTo>
                  <a:pt x="521" y="137"/>
                </a:lnTo>
                <a:lnTo>
                  <a:pt x="517" y="138"/>
                </a:lnTo>
                <a:lnTo>
                  <a:pt x="518" y="133"/>
                </a:lnTo>
                <a:lnTo>
                  <a:pt x="515" y="128"/>
                </a:lnTo>
                <a:lnTo>
                  <a:pt x="514" y="133"/>
                </a:lnTo>
                <a:lnTo>
                  <a:pt x="510" y="134"/>
                </a:lnTo>
                <a:lnTo>
                  <a:pt x="511" y="140"/>
                </a:lnTo>
                <a:lnTo>
                  <a:pt x="506" y="137"/>
                </a:lnTo>
                <a:lnTo>
                  <a:pt x="496" y="144"/>
                </a:lnTo>
                <a:lnTo>
                  <a:pt x="486" y="142"/>
                </a:lnTo>
                <a:lnTo>
                  <a:pt x="476" y="134"/>
                </a:lnTo>
                <a:lnTo>
                  <a:pt x="472" y="129"/>
                </a:lnTo>
                <a:lnTo>
                  <a:pt x="477" y="133"/>
                </a:lnTo>
                <a:lnTo>
                  <a:pt x="483" y="134"/>
                </a:lnTo>
                <a:lnTo>
                  <a:pt x="488" y="140"/>
                </a:lnTo>
                <a:lnTo>
                  <a:pt x="494" y="140"/>
                </a:lnTo>
                <a:lnTo>
                  <a:pt x="498" y="137"/>
                </a:lnTo>
                <a:lnTo>
                  <a:pt x="506" y="128"/>
                </a:lnTo>
                <a:lnTo>
                  <a:pt x="506" y="122"/>
                </a:lnTo>
                <a:lnTo>
                  <a:pt x="500" y="124"/>
                </a:lnTo>
                <a:lnTo>
                  <a:pt x="502" y="119"/>
                </a:lnTo>
                <a:lnTo>
                  <a:pt x="509" y="118"/>
                </a:lnTo>
                <a:lnTo>
                  <a:pt x="510" y="113"/>
                </a:lnTo>
                <a:lnTo>
                  <a:pt x="499" y="109"/>
                </a:lnTo>
                <a:lnTo>
                  <a:pt x="494" y="109"/>
                </a:lnTo>
                <a:lnTo>
                  <a:pt x="471" y="102"/>
                </a:lnTo>
                <a:lnTo>
                  <a:pt x="469" y="100"/>
                </a:lnTo>
                <a:lnTo>
                  <a:pt x="469" y="99"/>
                </a:lnTo>
                <a:lnTo>
                  <a:pt x="480" y="102"/>
                </a:lnTo>
                <a:lnTo>
                  <a:pt x="491" y="103"/>
                </a:lnTo>
                <a:lnTo>
                  <a:pt x="496" y="100"/>
                </a:lnTo>
                <a:lnTo>
                  <a:pt x="499" y="102"/>
                </a:lnTo>
                <a:lnTo>
                  <a:pt x="498" y="96"/>
                </a:lnTo>
                <a:lnTo>
                  <a:pt x="496" y="92"/>
                </a:lnTo>
                <a:lnTo>
                  <a:pt x="502" y="91"/>
                </a:lnTo>
                <a:lnTo>
                  <a:pt x="499" y="95"/>
                </a:lnTo>
                <a:lnTo>
                  <a:pt x="505" y="99"/>
                </a:lnTo>
                <a:lnTo>
                  <a:pt x="510" y="100"/>
                </a:lnTo>
                <a:lnTo>
                  <a:pt x="510" y="95"/>
                </a:lnTo>
                <a:lnTo>
                  <a:pt x="513" y="100"/>
                </a:lnTo>
                <a:lnTo>
                  <a:pt x="518" y="102"/>
                </a:lnTo>
                <a:lnTo>
                  <a:pt x="530" y="102"/>
                </a:lnTo>
                <a:lnTo>
                  <a:pt x="534" y="96"/>
                </a:lnTo>
                <a:lnTo>
                  <a:pt x="541" y="80"/>
                </a:lnTo>
                <a:lnTo>
                  <a:pt x="541" y="76"/>
                </a:lnTo>
                <a:lnTo>
                  <a:pt x="547" y="77"/>
                </a:lnTo>
                <a:lnTo>
                  <a:pt x="551" y="72"/>
                </a:lnTo>
                <a:close/>
                <a:moveTo>
                  <a:pt x="544" y="33"/>
                </a:moveTo>
                <a:lnTo>
                  <a:pt x="537" y="22"/>
                </a:lnTo>
                <a:lnTo>
                  <a:pt x="528" y="0"/>
                </a:lnTo>
                <a:lnTo>
                  <a:pt x="525" y="0"/>
                </a:lnTo>
                <a:lnTo>
                  <a:pt x="534" y="20"/>
                </a:lnTo>
                <a:lnTo>
                  <a:pt x="538" y="25"/>
                </a:lnTo>
                <a:lnTo>
                  <a:pt x="543" y="35"/>
                </a:lnTo>
                <a:lnTo>
                  <a:pt x="548" y="41"/>
                </a:lnTo>
                <a:lnTo>
                  <a:pt x="545" y="42"/>
                </a:lnTo>
                <a:lnTo>
                  <a:pt x="551" y="43"/>
                </a:lnTo>
                <a:lnTo>
                  <a:pt x="556" y="50"/>
                </a:lnTo>
                <a:lnTo>
                  <a:pt x="559" y="56"/>
                </a:lnTo>
                <a:lnTo>
                  <a:pt x="560" y="54"/>
                </a:lnTo>
                <a:lnTo>
                  <a:pt x="557" y="48"/>
                </a:lnTo>
                <a:lnTo>
                  <a:pt x="544" y="33"/>
                </a:lnTo>
                <a:close/>
                <a:moveTo>
                  <a:pt x="458" y="189"/>
                </a:moveTo>
                <a:lnTo>
                  <a:pt x="453" y="194"/>
                </a:lnTo>
                <a:lnTo>
                  <a:pt x="450" y="199"/>
                </a:lnTo>
                <a:lnTo>
                  <a:pt x="454" y="194"/>
                </a:lnTo>
                <a:lnTo>
                  <a:pt x="465" y="185"/>
                </a:lnTo>
                <a:lnTo>
                  <a:pt x="464" y="185"/>
                </a:lnTo>
                <a:lnTo>
                  <a:pt x="458" y="189"/>
                </a:lnTo>
                <a:close/>
                <a:moveTo>
                  <a:pt x="498" y="161"/>
                </a:moveTo>
                <a:lnTo>
                  <a:pt x="488" y="166"/>
                </a:lnTo>
                <a:lnTo>
                  <a:pt x="484" y="168"/>
                </a:lnTo>
                <a:lnTo>
                  <a:pt x="494" y="164"/>
                </a:lnTo>
                <a:lnTo>
                  <a:pt x="505" y="161"/>
                </a:lnTo>
                <a:lnTo>
                  <a:pt x="503" y="161"/>
                </a:lnTo>
                <a:lnTo>
                  <a:pt x="498" y="161"/>
                </a:lnTo>
                <a:close/>
                <a:moveTo>
                  <a:pt x="524" y="148"/>
                </a:moveTo>
                <a:lnTo>
                  <a:pt x="522" y="153"/>
                </a:lnTo>
                <a:lnTo>
                  <a:pt x="518" y="166"/>
                </a:lnTo>
                <a:lnTo>
                  <a:pt x="524" y="149"/>
                </a:lnTo>
                <a:lnTo>
                  <a:pt x="532" y="137"/>
                </a:lnTo>
                <a:lnTo>
                  <a:pt x="528" y="142"/>
                </a:lnTo>
                <a:lnTo>
                  <a:pt x="524" y="148"/>
                </a:lnTo>
                <a:close/>
                <a:moveTo>
                  <a:pt x="537" y="129"/>
                </a:moveTo>
                <a:lnTo>
                  <a:pt x="541" y="124"/>
                </a:lnTo>
                <a:lnTo>
                  <a:pt x="538" y="124"/>
                </a:lnTo>
                <a:lnTo>
                  <a:pt x="537" y="129"/>
                </a:lnTo>
                <a:close/>
                <a:moveTo>
                  <a:pt x="549" y="114"/>
                </a:moveTo>
                <a:lnTo>
                  <a:pt x="545" y="119"/>
                </a:lnTo>
                <a:lnTo>
                  <a:pt x="556" y="110"/>
                </a:lnTo>
                <a:lnTo>
                  <a:pt x="556" y="109"/>
                </a:lnTo>
                <a:lnTo>
                  <a:pt x="555" y="110"/>
                </a:lnTo>
                <a:lnTo>
                  <a:pt x="549" y="114"/>
                </a:lnTo>
                <a:close/>
                <a:moveTo>
                  <a:pt x="571" y="75"/>
                </a:moveTo>
                <a:lnTo>
                  <a:pt x="570" y="69"/>
                </a:lnTo>
                <a:lnTo>
                  <a:pt x="564" y="58"/>
                </a:lnTo>
                <a:lnTo>
                  <a:pt x="566" y="64"/>
                </a:lnTo>
                <a:lnTo>
                  <a:pt x="568" y="69"/>
                </a:lnTo>
                <a:lnTo>
                  <a:pt x="570" y="75"/>
                </a:lnTo>
                <a:lnTo>
                  <a:pt x="571" y="94"/>
                </a:lnTo>
                <a:lnTo>
                  <a:pt x="568" y="99"/>
                </a:lnTo>
                <a:lnTo>
                  <a:pt x="564" y="103"/>
                </a:lnTo>
                <a:lnTo>
                  <a:pt x="564" y="105"/>
                </a:lnTo>
                <a:lnTo>
                  <a:pt x="571" y="102"/>
                </a:lnTo>
                <a:lnTo>
                  <a:pt x="572" y="91"/>
                </a:lnTo>
                <a:lnTo>
                  <a:pt x="571" y="75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" name="Freeform 181"/>
          <p:cNvSpPr>
            <a:spLocks noEditPoints="1"/>
          </p:cNvSpPr>
          <p:nvPr/>
        </p:nvSpPr>
        <p:spPr bwMode="auto">
          <a:xfrm>
            <a:off x="7218363" y="1941513"/>
            <a:ext cx="912812" cy="684212"/>
          </a:xfrm>
          <a:custGeom>
            <a:avLst/>
            <a:gdLst>
              <a:gd name="T0" fmla="*/ 2147483647 w 486"/>
              <a:gd name="T1" fmla="*/ 2147483647 h 364"/>
              <a:gd name="T2" fmla="*/ 2147483647 w 486"/>
              <a:gd name="T3" fmla="*/ 2147483647 h 364"/>
              <a:gd name="T4" fmla="*/ 2147483647 w 486"/>
              <a:gd name="T5" fmla="*/ 2147483647 h 364"/>
              <a:gd name="T6" fmla="*/ 2147483647 w 486"/>
              <a:gd name="T7" fmla="*/ 2147483647 h 364"/>
              <a:gd name="T8" fmla="*/ 2147483647 w 486"/>
              <a:gd name="T9" fmla="*/ 2147483647 h 364"/>
              <a:gd name="T10" fmla="*/ 2147483647 w 486"/>
              <a:gd name="T11" fmla="*/ 2147483647 h 364"/>
              <a:gd name="T12" fmla="*/ 2147483647 w 486"/>
              <a:gd name="T13" fmla="*/ 2147483647 h 364"/>
              <a:gd name="T14" fmla="*/ 2147483647 w 486"/>
              <a:gd name="T15" fmla="*/ 2147483647 h 364"/>
              <a:gd name="T16" fmla="*/ 2147483647 w 486"/>
              <a:gd name="T17" fmla="*/ 2147483647 h 364"/>
              <a:gd name="T18" fmla="*/ 2147483647 w 486"/>
              <a:gd name="T19" fmla="*/ 2147483647 h 364"/>
              <a:gd name="T20" fmla="*/ 2147483647 w 486"/>
              <a:gd name="T21" fmla="*/ 2147483647 h 364"/>
              <a:gd name="T22" fmla="*/ 2147483647 w 486"/>
              <a:gd name="T23" fmla="*/ 2147483647 h 364"/>
              <a:gd name="T24" fmla="*/ 2147483647 w 486"/>
              <a:gd name="T25" fmla="*/ 2147483647 h 364"/>
              <a:gd name="T26" fmla="*/ 2147483647 w 486"/>
              <a:gd name="T27" fmla="*/ 2147483647 h 364"/>
              <a:gd name="T28" fmla="*/ 2147483647 w 486"/>
              <a:gd name="T29" fmla="*/ 2147483647 h 364"/>
              <a:gd name="T30" fmla="*/ 2147483647 w 486"/>
              <a:gd name="T31" fmla="*/ 2147483647 h 364"/>
              <a:gd name="T32" fmla="*/ 2147483647 w 486"/>
              <a:gd name="T33" fmla="*/ 2147483647 h 364"/>
              <a:gd name="T34" fmla="*/ 2147483647 w 486"/>
              <a:gd name="T35" fmla="*/ 2147483647 h 364"/>
              <a:gd name="T36" fmla="*/ 2147483647 w 486"/>
              <a:gd name="T37" fmla="*/ 2147483647 h 364"/>
              <a:gd name="T38" fmla="*/ 2147483647 w 486"/>
              <a:gd name="T39" fmla="*/ 2147483647 h 364"/>
              <a:gd name="T40" fmla="*/ 2147483647 w 486"/>
              <a:gd name="T41" fmla="*/ 2147483647 h 364"/>
              <a:gd name="T42" fmla="*/ 2147483647 w 486"/>
              <a:gd name="T43" fmla="*/ 2147483647 h 364"/>
              <a:gd name="T44" fmla="*/ 2147483647 w 486"/>
              <a:gd name="T45" fmla="*/ 2147483647 h 364"/>
              <a:gd name="T46" fmla="*/ 2147483647 w 486"/>
              <a:gd name="T47" fmla="*/ 2147483647 h 364"/>
              <a:gd name="T48" fmla="*/ 2147483647 w 486"/>
              <a:gd name="T49" fmla="*/ 2147483647 h 364"/>
              <a:gd name="T50" fmla="*/ 2147483647 w 486"/>
              <a:gd name="T51" fmla="*/ 2147483647 h 364"/>
              <a:gd name="T52" fmla="*/ 2147483647 w 486"/>
              <a:gd name="T53" fmla="*/ 2147483647 h 364"/>
              <a:gd name="T54" fmla="*/ 2147483647 w 486"/>
              <a:gd name="T55" fmla="*/ 2147483647 h 364"/>
              <a:gd name="T56" fmla="*/ 2147483647 w 486"/>
              <a:gd name="T57" fmla="*/ 2147483647 h 364"/>
              <a:gd name="T58" fmla="*/ 2147483647 w 486"/>
              <a:gd name="T59" fmla="*/ 2147483647 h 364"/>
              <a:gd name="T60" fmla="*/ 2147483647 w 486"/>
              <a:gd name="T61" fmla="*/ 2147483647 h 364"/>
              <a:gd name="T62" fmla="*/ 2147483647 w 486"/>
              <a:gd name="T63" fmla="*/ 2147483647 h 364"/>
              <a:gd name="T64" fmla="*/ 2147483647 w 486"/>
              <a:gd name="T65" fmla="*/ 2147483647 h 364"/>
              <a:gd name="T66" fmla="*/ 2147483647 w 486"/>
              <a:gd name="T67" fmla="*/ 2147483647 h 364"/>
              <a:gd name="T68" fmla="*/ 2147483647 w 486"/>
              <a:gd name="T69" fmla="*/ 2147483647 h 364"/>
              <a:gd name="T70" fmla="*/ 2147483647 w 486"/>
              <a:gd name="T71" fmla="*/ 2147483647 h 364"/>
              <a:gd name="T72" fmla="*/ 2147483647 w 486"/>
              <a:gd name="T73" fmla="*/ 2147483647 h 364"/>
              <a:gd name="T74" fmla="*/ 2147483647 w 486"/>
              <a:gd name="T75" fmla="*/ 2147483647 h 364"/>
              <a:gd name="T76" fmla="*/ 2147483647 w 486"/>
              <a:gd name="T77" fmla="*/ 2147483647 h 364"/>
              <a:gd name="T78" fmla="*/ 2147483647 w 486"/>
              <a:gd name="T79" fmla="*/ 2147483647 h 364"/>
              <a:gd name="T80" fmla="*/ 2147483647 w 486"/>
              <a:gd name="T81" fmla="*/ 2147483647 h 364"/>
              <a:gd name="T82" fmla="*/ 2147483647 w 486"/>
              <a:gd name="T83" fmla="*/ 2147483647 h 364"/>
              <a:gd name="T84" fmla="*/ 2147483647 w 486"/>
              <a:gd name="T85" fmla="*/ 2147483647 h 364"/>
              <a:gd name="T86" fmla="*/ 2147483647 w 486"/>
              <a:gd name="T87" fmla="*/ 2147483647 h 364"/>
              <a:gd name="T88" fmla="*/ 2147483647 w 486"/>
              <a:gd name="T89" fmla="*/ 2147483647 h 364"/>
              <a:gd name="T90" fmla="*/ 2147483647 w 486"/>
              <a:gd name="T91" fmla="*/ 2147483647 h 364"/>
              <a:gd name="T92" fmla="*/ 2147483647 w 486"/>
              <a:gd name="T93" fmla="*/ 2147483647 h 364"/>
              <a:gd name="T94" fmla="*/ 2147483647 w 486"/>
              <a:gd name="T95" fmla="*/ 2147483647 h 364"/>
              <a:gd name="T96" fmla="*/ 2147483647 w 486"/>
              <a:gd name="T97" fmla="*/ 2147483647 h 364"/>
              <a:gd name="T98" fmla="*/ 2147483647 w 486"/>
              <a:gd name="T99" fmla="*/ 2147483647 h 364"/>
              <a:gd name="T100" fmla="*/ 2147483647 w 486"/>
              <a:gd name="T101" fmla="*/ 2147483647 h 364"/>
              <a:gd name="T102" fmla="*/ 2147483647 w 486"/>
              <a:gd name="T103" fmla="*/ 2147483647 h 364"/>
              <a:gd name="T104" fmla="*/ 2147483647 w 486"/>
              <a:gd name="T105" fmla="*/ 2147483647 h 364"/>
              <a:gd name="T106" fmla="*/ 2147483647 w 486"/>
              <a:gd name="T107" fmla="*/ 2147483647 h 364"/>
              <a:gd name="T108" fmla="*/ 2147483647 w 486"/>
              <a:gd name="T109" fmla="*/ 2147483647 h 364"/>
              <a:gd name="T110" fmla="*/ 2147483647 w 486"/>
              <a:gd name="T111" fmla="*/ 2147483647 h 364"/>
              <a:gd name="T112" fmla="*/ 2147483647 w 486"/>
              <a:gd name="T113" fmla="*/ 2147483647 h 36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486"/>
              <a:gd name="T172" fmla="*/ 0 h 364"/>
              <a:gd name="T173" fmla="*/ 486 w 486"/>
              <a:gd name="T174" fmla="*/ 364 h 364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486" h="364">
                <a:moveTo>
                  <a:pt x="371" y="349"/>
                </a:moveTo>
                <a:lnTo>
                  <a:pt x="374" y="344"/>
                </a:lnTo>
                <a:lnTo>
                  <a:pt x="379" y="341"/>
                </a:lnTo>
                <a:lnTo>
                  <a:pt x="381" y="335"/>
                </a:lnTo>
                <a:lnTo>
                  <a:pt x="386" y="325"/>
                </a:lnTo>
                <a:lnTo>
                  <a:pt x="381" y="319"/>
                </a:lnTo>
                <a:lnTo>
                  <a:pt x="381" y="316"/>
                </a:lnTo>
                <a:lnTo>
                  <a:pt x="389" y="308"/>
                </a:lnTo>
                <a:lnTo>
                  <a:pt x="389" y="303"/>
                </a:lnTo>
                <a:lnTo>
                  <a:pt x="385" y="297"/>
                </a:lnTo>
                <a:lnTo>
                  <a:pt x="375" y="238"/>
                </a:lnTo>
                <a:lnTo>
                  <a:pt x="373" y="235"/>
                </a:lnTo>
                <a:lnTo>
                  <a:pt x="373" y="185"/>
                </a:lnTo>
                <a:lnTo>
                  <a:pt x="374" y="179"/>
                </a:lnTo>
                <a:lnTo>
                  <a:pt x="371" y="174"/>
                </a:lnTo>
                <a:lnTo>
                  <a:pt x="371" y="170"/>
                </a:lnTo>
                <a:lnTo>
                  <a:pt x="359" y="117"/>
                </a:lnTo>
                <a:lnTo>
                  <a:pt x="351" y="110"/>
                </a:lnTo>
                <a:lnTo>
                  <a:pt x="350" y="116"/>
                </a:lnTo>
                <a:lnTo>
                  <a:pt x="347" y="110"/>
                </a:lnTo>
                <a:lnTo>
                  <a:pt x="347" y="102"/>
                </a:lnTo>
                <a:lnTo>
                  <a:pt x="344" y="91"/>
                </a:lnTo>
                <a:lnTo>
                  <a:pt x="341" y="86"/>
                </a:lnTo>
                <a:lnTo>
                  <a:pt x="337" y="75"/>
                </a:lnTo>
                <a:lnTo>
                  <a:pt x="337" y="64"/>
                </a:lnTo>
                <a:lnTo>
                  <a:pt x="340" y="63"/>
                </a:lnTo>
                <a:lnTo>
                  <a:pt x="339" y="57"/>
                </a:lnTo>
                <a:lnTo>
                  <a:pt x="337" y="52"/>
                </a:lnTo>
                <a:lnTo>
                  <a:pt x="337" y="47"/>
                </a:lnTo>
                <a:lnTo>
                  <a:pt x="336" y="41"/>
                </a:lnTo>
                <a:lnTo>
                  <a:pt x="331" y="36"/>
                </a:lnTo>
                <a:lnTo>
                  <a:pt x="329" y="30"/>
                </a:lnTo>
                <a:lnTo>
                  <a:pt x="329" y="18"/>
                </a:lnTo>
                <a:lnTo>
                  <a:pt x="325" y="13"/>
                </a:lnTo>
                <a:lnTo>
                  <a:pt x="325" y="7"/>
                </a:lnTo>
                <a:lnTo>
                  <a:pt x="324" y="3"/>
                </a:lnTo>
                <a:lnTo>
                  <a:pt x="324" y="0"/>
                </a:lnTo>
                <a:lnTo>
                  <a:pt x="283" y="11"/>
                </a:lnTo>
                <a:lnTo>
                  <a:pt x="246" y="19"/>
                </a:lnTo>
                <a:lnTo>
                  <a:pt x="241" y="19"/>
                </a:lnTo>
                <a:lnTo>
                  <a:pt x="230" y="25"/>
                </a:lnTo>
                <a:lnTo>
                  <a:pt x="213" y="45"/>
                </a:lnTo>
                <a:lnTo>
                  <a:pt x="195" y="74"/>
                </a:lnTo>
                <a:lnTo>
                  <a:pt x="196" y="80"/>
                </a:lnTo>
                <a:lnTo>
                  <a:pt x="188" y="90"/>
                </a:lnTo>
                <a:lnTo>
                  <a:pt x="185" y="94"/>
                </a:lnTo>
                <a:lnTo>
                  <a:pt x="180" y="99"/>
                </a:lnTo>
                <a:lnTo>
                  <a:pt x="170" y="109"/>
                </a:lnTo>
                <a:lnTo>
                  <a:pt x="169" y="114"/>
                </a:lnTo>
                <a:lnTo>
                  <a:pt x="175" y="118"/>
                </a:lnTo>
                <a:lnTo>
                  <a:pt x="176" y="121"/>
                </a:lnTo>
                <a:lnTo>
                  <a:pt x="175" y="116"/>
                </a:lnTo>
                <a:lnTo>
                  <a:pt x="180" y="113"/>
                </a:lnTo>
                <a:lnTo>
                  <a:pt x="180" y="121"/>
                </a:lnTo>
                <a:lnTo>
                  <a:pt x="188" y="117"/>
                </a:lnTo>
                <a:lnTo>
                  <a:pt x="184" y="122"/>
                </a:lnTo>
                <a:lnTo>
                  <a:pt x="184" y="128"/>
                </a:lnTo>
                <a:lnTo>
                  <a:pt x="179" y="129"/>
                </a:lnTo>
                <a:lnTo>
                  <a:pt x="184" y="140"/>
                </a:lnTo>
                <a:lnTo>
                  <a:pt x="184" y="143"/>
                </a:lnTo>
                <a:lnTo>
                  <a:pt x="187" y="148"/>
                </a:lnTo>
                <a:lnTo>
                  <a:pt x="187" y="154"/>
                </a:lnTo>
                <a:lnTo>
                  <a:pt x="183" y="159"/>
                </a:lnTo>
                <a:lnTo>
                  <a:pt x="177" y="159"/>
                </a:lnTo>
                <a:lnTo>
                  <a:pt x="172" y="164"/>
                </a:lnTo>
                <a:lnTo>
                  <a:pt x="165" y="170"/>
                </a:lnTo>
                <a:lnTo>
                  <a:pt x="162" y="175"/>
                </a:lnTo>
                <a:lnTo>
                  <a:pt x="158" y="181"/>
                </a:lnTo>
                <a:lnTo>
                  <a:pt x="153" y="183"/>
                </a:lnTo>
                <a:lnTo>
                  <a:pt x="149" y="189"/>
                </a:lnTo>
                <a:lnTo>
                  <a:pt x="145" y="188"/>
                </a:lnTo>
                <a:lnTo>
                  <a:pt x="135" y="188"/>
                </a:lnTo>
                <a:lnTo>
                  <a:pt x="124" y="190"/>
                </a:lnTo>
                <a:lnTo>
                  <a:pt x="114" y="197"/>
                </a:lnTo>
                <a:lnTo>
                  <a:pt x="100" y="190"/>
                </a:lnTo>
                <a:lnTo>
                  <a:pt x="78" y="192"/>
                </a:lnTo>
                <a:lnTo>
                  <a:pt x="58" y="196"/>
                </a:lnTo>
                <a:lnTo>
                  <a:pt x="47" y="201"/>
                </a:lnTo>
                <a:lnTo>
                  <a:pt x="42" y="204"/>
                </a:lnTo>
                <a:lnTo>
                  <a:pt x="36" y="205"/>
                </a:lnTo>
                <a:lnTo>
                  <a:pt x="32" y="209"/>
                </a:lnTo>
                <a:lnTo>
                  <a:pt x="27" y="211"/>
                </a:lnTo>
                <a:lnTo>
                  <a:pt x="27" y="212"/>
                </a:lnTo>
                <a:lnTo>
                  <a:pt x="29" y="221"/>
                </a:lnTo>
                <a:lnTo>
                  <a:pt x="28" y="226"/>
                </a:lnTo>
                <a:lnTo>
                  <a:pt x="40" y="227"/>
                </a:lnTo>
                <a:lnTo>
                  <a:pt x="40" y="230"/>
                </a:lnTo>
                <a:lnTo>
                  <a:pt x="38" y="232"/>
                </a:lnTo>
                <a:lnTo>
                  <a:pt x="44" y="245"/>
                </a:lnTo>
                <a:lnTo>
                  <a:pt x="44" y="250"/>
                </a:lnTo>
                <a:lnTo>
                  <a:pt x="35" y="261"/>
                </a:lnTo>
                <a:lnTo>
                  <a:pt x="32" y="266"/>
                </a:lnTo>
                <a:lnTo>
                  <a:pt x="28" y="270"/>
                </a:lnTo>
                <a:lnTo>
                  <a:pt x="23" y="277"/>
                </a:lnTo>
                <a:lnTo>
                  <a:pt x="13" y="288"/>
                </a:lnTo>
                <a:lnTo>
                  <a:pt x="2" y="300"/>
                </a:lnTo>
                <a:lnTo>
                  <a:pt x="0" y="301"/>
                </a:lnTo>
                <a:lnTo>
                  <a:pt x="1" y="303"/>
                </a:lnTo>
                <a:lnTo>
                  <a:pt x="4" y="322"/>
                </a:lnTo>
                <a:lnTo>
                  <a:pt x="52" y="314"/>
                </a:lnTo>
                <a:lnTo>
                  <a:pt x="127" y="299"/>
                </a:lnTo>
                <a:lnTo>
                  <a:pt x="210" y="281"/>
                </a:lnTo>
                <a:lnTo>
                  <a:pt x="265" y="269"/>
                </a:lnTo>
                <a:lnTo>
                  <a:pt x="267" y="270"/>
                </a:lnTo>
                <a:lnTo>
                  <a:pt x="272" y="272"/>
                </a:lnTo>
                <a:lnTo>
                  <a:pt x="274" y="277"/>
                </a:lnTo>
                <a:lnTo>
                  <a:pt x="279" y="276"/>
                </a:lnTo>
                <a:lnTo>
                  <a:pt x="284" y="281"/>
                </a:lnTo>
                <a:lnTo>
                  <a:pt x="290" y="292"/>
                </a:lnTo>
                <a:lnTo>
                  <a:pt x="291" y="297"/>
                </a:lnTo>
                <a:lnTo>
                  <a:pt x="295" y="303"/>
                </a:lnTo>
                <a:lnTo>
                  <a:pt x="305" y="307"/>
                </a:lnTo>
                <a:lnTo>
                  <a:pt x="310" y="307"/>
                </a:lnTo>
                <a:lnTo>
                  <a:pt x="316" y="310"/>
                </a:lnTo>
                <a:lnTo>
                  <a:pt x="316" y="312"/>
                </a:lnTo>
                <a:lnTo>
                  <a:pt x="371" y="330"/>
                </a:lnTo>
                <a:lnTo>
                  <a:pt x="367" y="316"/>
                </a:lnTo>
                <a:lnTo>
                  <a:pt x="362" y="312"/>
                </a:lnTo>
                <a:lnTo>
                  <a:pt x="360" y="307"/>
                </a:lnTo>
                <a:lnTo>
                  <a:pt x="362" y="306"/>
                </a:lnTo>
                <a:lnTo>
                  <a:pt x="363" y="310"/>
                </a:lnTo>
                <a:lnTo>
                  <a:pt x="368" y="314"/>
                </a:lnTo>
                <a:lnTo>
                  <a:pt x="371" y="322"/>
                </a:lnTo>
                <a:lnTo>
                  <a:pt x="373" y="338"/>
                </a:lnTo>
                <a:lnTo>
                  <a:pt x="370" y="349"/>
                </a:lnTo>
                <a:lnTo>
                  <a:pt x="371" y="349"/>
                </a:lnTo>
                <a:close/>
                <a:moveTo>
                  <a:pt x="481" y="297"/>
                </a:moveTo>
                <a:lnTo>
                  <a:pt x="476" y="300"/>
                </a:lnTo>
                <a:lnTo>
                  <a:pt x="474" y="299"/>
                </a:lnTo>
                <a:lnTo>
                  <a:pt x="469" y="300"/>
                </a:lnTo>
                <a:lnTo>
                  <a:pt x="463" y="303"/>
                </a:lnTo>
                <a:lnTo>
                  <a:pt x="458" y="314"/>
                </a:lnTo>
                <a:lnTo>
                  <a:pt x="454" y="315"/>
                </a:lnTo>
                <a:lnTo>
                  <a:pt x="449" y="315"/>
                </a:lnTo>
                <a:lnTo>
                  <a:pt x="453" y="311"/>
                </a:lnTo>
                <a:lnTo>
                  <a:pt x="458" y="306"/>
                </a:lnTo>
                <a:lnTo>
                  <a:pt x="458" y="300"/>
                </a:lnTo>
                <a:lnTo>
                  <a:pt x="463" y="292"/>
                </a:lnTo>
                <a:lnTo>
                  <a:pt x="447" y="310"/>
                </a:lnTo>
                <a:lnTo>
                  <a:pt x="436" y="315"/>
                </a:lnTo>
                <a:lnTo>
                  <a:pt x="421" y="318"/>
                </a:lnTo>
                <a:lnTo>
                  <a:pt x="416" y="320"/>
                </a:lnTo>
                <a:lnTo>
                  <a:pt x="413" y="326"/>
                </a:lnTo>
                <a:lnTo>
                  <a:pt x="408" y="326"/>
                </a:lnTo>
                <a:lnTo>
                  <a:pt x="398" y="331"/>
                </a:lnTo>
                <a:lnTo>
                  <a:pt x="393" y="330"/>
                </a:lnTo>
                <a:lnTo>
                  <a:pt x="389" y="334"/>
                </a:lnTo>
                <a:lnTo>
                  <a:pt x="389" y="339"/>
                </a:lnTo>
                <a:lnTo>
                  <a:pt x="383" y="337"/>
                </a:lnTo>
                <a:lnTo>
                  <a:pt x="382" y="344"/>
                </a:lnTo>
                <a:lnTo>
                  <a:pt x="373" y="349"/>
                </a:lnTo>
                <a:lnTo>
                  <a:pt x="371" y="356"/>
                </a:lnTo>
                <a:lnTo>
                  <a:pt x="370" y="361"/>
                </a:lnTo>
                <a:lnTo>
                  <a:pt x="373" y="361"/>
                </a:lnTo>
                <a:lnTo>
                  <a:pt x="382" y="360"/>
                </a:lnTo>
                <a:lnTo>
                  <a:pt x="377" y="364"/>
                </a:lnTo>
                <a:lnTo>
                  <a:pt x="387" y="358"/>
                </a:lnTo>
                <a:lnTo>
                  <a:pt x="406" y="348"/>
                </a:lnTo>
                <a:lnTo>
                  <a:pt x="408" y="348"/>
                </a:lnTo>
                <a:lnTo>
                  <a:pt x="415" y="344"/>
                </a:lnTo>
                <a:lnTo>
                  <a:pt x="420" y="341"/>
                </a:lnTo>
                <a:lnTo>
                  <a:pt x="431" y="334"/>
                </a:lnTo>
                <a:lnTo>
                  <a:pt x="436" y="333"/>
                </a:lnTo>
                <a:lnTo>
                  <a:pt x="442" y="329"/>
                </a:lnTo>
                <a:lnTo>
                  <a:pt x="447" y="327"/>
                </a:lnTo>
                <a:lnTo>
                  <a:pt x="458" y="320"/>
                </a:lnTo>
                <a:lnTo>
                  <a:pt x="458" y="316"/>
                </a:lnTo>
                <a:lnTo>
                  <a:pt x="463" y="315"/>
                </a:lnTo>
                <a:lnTo>
                  <a:pt x="474" y="306"/>
                </a:lnTo>
                <a:lnTo>
                  <a:pt x="480" y="303"/>
                </a:lnTo>
                <a:lnTo>
                  <a:pt x="486" y="293"/>
                </a:lnTo>
                <a:lnTo>
                  <a:pt x="481" y="297"/>
                </a:lnTo>
                <a:close/>
              </a:path>
            </a:pathLst>
          </a:custGeom>
          <a:solidFill>
            <a:srgbClr val="A34BBD"/>
          </a:solidFill>
          <a:ln w="476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" name="Freeform 182"/>
          <p:cNvSpPr>
            <a:spLocks noEditPoints="1"/>
          </p:cNvSpPr>
          <p:nvPr/>
        </p:nvSpPr>
        <p:spPr bwMode="auto">
          <a:xfrm>
            <a:off x="7918450" y="2189163"/>
            <a:ext cx="425450" cy="230187"/>
          </a:xfrm>
          <a:custGeom>
            <a:avLst/>
            <a:gdLst>
              <a:gd name="T0" fmla="*/ 2147483647 w 226"/>
              <a:gd name="T1" fmla="*/ 2147483647 h 122"/>
              <a:gd name="T2" fmla="*/ 2147483647 w 226"/>
              <a:gd name="T3" fmla="*/ 2147483647 h 122"/>
              <a:gd name="T4" fmla="*/ 2147483647 w 226"/>
              <a:gd name="T5" fmla="*/ 2147483647 h 122"/>
              <a:gd name="T6" fmla="*/ 2147483647 w 226"/>
              <a:gd name="T7" fmla="*/ 2147483647 h 122"/>
              <a:gd name="T8" fmla="*/ 2147483647 w 226"/>
              <a:gd name="T9" fmla="*/ 2147483647 h 122"/>
              <a:gd name="T10" fmla="*/ 2147483647 w 226"/>
              <a:gd name="T11" fmla="*/ 2147483647 h 122"/>
              <a:gd name="T12" fmla="*/ 2147483647 w 226"/>
              <a:gd name="T13" fmla="*/ 2147483647 h 122"/>
              <a:gd name="T14" fmla="*/ 2147483647 w 226"/>
              <a:gd name="T15" fmla="*/ 2147483647 h 122"/>
              <a:gd name="T16" fmla="*/ 2147483647 w 226"/>
              <a:gd name="T17" fmla="*/ 2147483647 h 122"/>
              <a:gd name="T18" fmla="*/ 2147483647 w 226"/>
              <a:gd name="T19" fmla="*/ 2147483647 h 122"/>
              <a:gd name="T20" fmla="*/ 2147483647 w 226"/>
              <a:gd name="T21" fmla="*/ 2147483647 h 122"/>
              <a:gd name="T22" fmla="*/ 2147483647 w 226"/>
              <a:gd name="T23" fmla="*/ 2147483647 h 122"/>
              <a:gd name="T24" fmla="*/ 2147483647 w 226"/>
              <a:gd name="T25" fmla="*/ 2147483647 h 122"/>
              <a:gd name="T26" fmla="*/ 2147483647 w 226"/>
              <a:gd name="T27" fmla="*/ 2147483647 h 122"/>
              <a:gd name="T28" fmla="*/ 2147483647 w 226"/>
              <a:gd name="T29" fmla="*/ 2147483647 h 122"/>
              <a:gd name="T30" fmla="*/ 2147483647 w 226"/>
              <a:gd name="T31" fmla="*/ 2147483647 h 122"/>
              <a:gd name="T32" fmla="*/ 2147483647 w 226"/>
              <a:gd name="T33" fmla="*/ 2147483647 h 122"/>
              <a:gd name="T34" fmla="*/ 2147483647 w 226"/>
              <a:gd name="T35" fmla="*/ 2147483647 h 122"/>
              <a:gd name="T36" fmla="*/ 2147483647 w 226"/>
              <a:gd name="T37" fmla="*/ 2147483647 h 122"/>
              <a:gd name="T38" fmla="*/ 2147483647 w 226"/>
              <a:gd name="T39" fmla="*/ 2147483647 h 122"/>
              <a:gd name="T40" fmla="*/ 2147483647 w 226"/>
              <a:gd name="T41" fmla="*/ 0 h 122"/>
              <a:gd name="T42" fmla="*/ 2147483647 w 226"/>
              <a:gd name="T43" fmla="*/ 2147483647 h 122"/>
              <a:gd name="T44" fmla="*/ 2147483647 w 226"/>
              <a:gd name="T45" fmla="*/ 2147483647 h 122"/>
              <a:gd name="T46" fmla="*/ 2147483647 w 226"/>
              <a:gd name="T47" fmla="*/ 2147483647 h 122"/>
              <a:gd name="T48" fmla="*/ 2147483647 w 226"/>
              <a:gd name="T49" fmla="*/ 2147483647 h 122"/>
              <a:gd name="T50" fmla="*/ 0 w 226"/>
              <a:gd name="T51" fmla="*/ 2147483647 h 122"/>
              <a:gd name="T52" fmla="*/ 2147483647 w 226"/>
              <a:gd name="T53" fmla="*/ 2147483647 h 122"/>
              <a:gd name="T54" fmla="*/ 2147483647 w 226"/>
              <a:gd name="T55" fmla="*/ 2147483647 h 122"/>
              <a:gd name="T56" fmla="*/ 2147483647 w 226"/>
              <a:gd name="T57" fmla="*/ 2147483647 h 122"/>
              <a:gd name="T58" fmla="*/ 2147483647 w 226"/>
              <a:gd name="T59" fmla="*/ 2147483647 h 122"/>
              <a:gd name="T60" fmla="*/ 2147483647 w 226"/>
              <a:gd name="T61" fmla="*/ 2147483647 h 122"/>
              <a:gd name="T62" fmla="*/ 2147483647 w 226"/>
              <a:gd name="T63" fmla="*/ 2147483647 h 122"/>
              <a:gd name="T64" fmla="*/ 2147483647 w 226"/>
              <a:gd name="T65" fmla="*/ 2147483647 h 122"/>
              <a:gd name="T66" fmla="*/ 2147483647 w 226"/>
              <a:gd name="T67" fmla="*/ 2147483647 h 122"/>
              <a:gd name="T68" fmla="*/ 2147483647 w 226"/>
              <a:gd name="T69" fmla="*/ 2147483647 h 122"/>
              <a:gd name="T70" fmla="*/ 2147483647 w 226"/>
              <a:gd name="T71" fmla="*/ 2147483647 h 122"/>
              <a:gd name="T72" fmla="*/ 2147483647 w 226"/>
              <a:gd name="T73" fmla="*/ 2147483647 h 122"/>
              <a:gd name="T74" fmla="*/ 2147483647 w 226"/>
              <a:gd name="T75" fmla="*/ 2147483647 h 122"/>
              <a:gd name="T76" fmla="*/ 2147483647 w 226"/>
              <a:gd name="T77" fmla="*/ 2147483647 h 122"/>
              <a:gd name="T78" fmla="*/ 2147483647 w 226"/>
              <a:gd name="T79" fmla="*/ 2147483647 h 122"/>
              <a:gd name="T80" fmla="*/ 2147483647 w 226"/>
              <a:gd name="T81" fmla="*/ 2147483647 h 122"/>
              <a:gd name="T82" fmla="*/ 2147483647 w 226"/>
              <a:gd name="T83" fmla="*/ 2147483647 h 122"/>
              <a:gd name="T84" fmla="*/ 2147483647 w 226"/>
              <a:gd name="T85" fmla="*/ 2147483647 h 122"/>
              <a:gd name="T86" fmla="*/ 2147483647 w 226"/>
              <a:gd name="T87" fmla="*/ 2147483647 h 122"/>
              <a:gd name="T88" fmla="*/ 2147483647 w 226"/>
              <a:gd name="T89" fmla="*/ 2147483647 h 122"/>
              <a:gd name="T90" fmla="*/ 2147483647 w 226"/>
              <a:gd name="T91" fmla="*/ 2147483647 h 122"/>
              <a:gd name="T92" fmla="*/ 2147483647 w 226"/>
              <a:gd name="T93" fmla="*/ 2147483647 h 122"/>
              <a:gd name="T94" fmla="*/ 2147483647 w 226"/>
              <a:gd name="T95" fmla="*/ 2147483647 h 122"/>
              <a:gd name="T96" fmla="*/ 2147483647 w 226"/>
              <a:gd name="T97" fmla="*/ 2147483647 h 122"/>
              <a:gd name="T98" fmla="*/ 2147483647 w 226"/>
              <a:gd name="T99" fmla="*/ 2147483647 h 122"/>
              <a:gd name="T100" fmla="*/ 2147483647 w 226"/>
              <a:gd name="T101" fmla="*/ 2147483647 h 12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226"/>
              <a:gd name="T154" fmla="*/ 0 h 122"/>
              <a:gd name="T155" fmla="*/ 226 w 226"/>
              <a:gd name="T156" fmla="*/ 122 h 122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226" h="122">
                <a:moveTo>
                  <a:pt x="217" y="77"/>
                </a:moveTo>
                <a:lnTo>
                  <a:pt x="214" y="66"/>
                </a:lnTo>
                <a:lnTo>
                  <a:pt x="207" y="57"/>
                </a:lnTo>
                <a:lnTo>
                  <a:pt x="202" y="53"/>
                </a:lnTo>
                <a:lnTo>
                  <a:pt x="196" y="51"/>
                </a:lnTo>
                <a:lnTo>
                  <a:pt x="191" y="53"/>
                </a:lnTo>
                <a:lnTo>
                  <a:pt x="196" y="53"/>
                </a:lnTo>
                <a:lnTo>
                  <a:pt x="202" y="57"/>
                </a:lnTo>
                <a:lnTo>
                  <a:pt x="203" y="62"/>
                </a:lnTo>
                <a:lnTo>
                  <a:pt x="208" y="62"/>
                </a:lnTo>
                <a:lnTo>
                  <a:pt x="211" y="70"/>
                </a:lnTo>
                <a:lnTo>
                  <a:pt x="206" y="76"/>
                </a:lnTo>
                <a:lnTo>
                  <a:pt x="196" y="84"/>
                </a:lnTo>
                <a:lnTo>
                  <a:pt x="191" y="83"/>
                </a:lnTo>
                <a:lnTo>
                  <a:pt x="185" y="83"/>
                </a:lnTo>
                <a:lnTo>
                  <a:pt x="181" y="81"/>
                </a:lnTo>
                <a:lnTo>
                  <a:pt x="177" y="70"/>
                </a:lnTo>
                <a:lnTo>
                  <a:pt x="172" y="69"/>
                </a:lnTo>
                <a:lnTo>
                  <a:pt x="166" y="66"/>
                </a:lnTo>
                <a:lnTo>
                  <a:pt x="166" y="62"/>
                </a:lnTo>
                <a:lnTo>
                  <a:pt x="172" y="65"/>
                </a:lnTo>
                <a:lnTo>
                  <a:pt x="168" y="58"/>
                </a:lnTo>
                <a:lnTo>
                  <a:pt x="157" y="49"/>
                </a:lnTo>
                <a:lnTo>
                  <a:pt x="151" y="49"/>
                </a:lnTo>
                <a:lnTo>
                  <a:pt x="146" y="51"/>
                </a:lnTo>
                <a:lnTo>
                  <a:pt x="141" y="49"/>
                </a:lnTo>
                <a:lnTo>
                  <a:pt x="138" y="43"/>
                </a:lnTo>
                <a:lnTo>
                  <a:pt x="143" y="43"/>
                </a:lnTo>
                <a:lnTo>
                  <a:pt x="141" y="38"/>
                </a:lnTo>
                <a:lnTo>
                  <a:pt x="145" y="32"/>
                </a:lnTo>
                <a:lnTo>
                  <a:pt x="145" y="31"/>
                </a:lnTo>
                <a:lnTo>
                  <a:pt x="146" y="26"/>
                </a:lnTo>
                <a:lnTo>
                  <a:pt x="157" y="19"/>
                </a:lnTo>
                <a:lnTo>
                  <a:pt x="158" y="14"/>
                </a:lnTo>
                <a:lnTo>
                  <a:pt x="153" y="14"/>
                </a:lnTo>
                <a:lnTo>
                  <a:pt x="154" y="15"/>
                </a:lnTo>
                <a:lnTo>
                  <a:pt x="149" y="16"/>
                </a:lnTo>
                <a:lnTo>
                  <a:pt x="143" y="12"/>
                </a:lnTo>
                <a:lnTo>
                  <a:pt x="142" y="7"/>
                </a:lnTo>
                <a:lnTo>
                  <a:pt x="138" y="4"/>
                </a:lnTo>
                <a:lnTo>
                  <a:pt x="139" y="0"/>
                </a:lnTo>
                <a:lnTo>
                  <a:pt x="137" y="0"/>
                </a:lnTo>
                <a:lnTo>
                  <a:pt x="134" y="0"/>
                </a:lnTo>
                <a:lnTo>
                  <a:pt x="128" y="4"/>
                </a:lnTo>
                <a:lnTo>
                  <a:pt x="126" y="9"/>
                </a:lnTo>
                <a:lnTo>
                  <a:pt x="124" y="8"/>
                </a:lnTo>
                <a:lnTo>
                  <a:pt x="120" y="14"/>
                </a:lnTo>
                <a:lnTo>
                  <a:pt x="115" y="22"/>
                </a:lnTo>
                <a:lnTo>
                  <a:pt x="47" y="37"/>
                </a:lnTo>
                <a:lnTo>
                  <a:pt x="1" y="47"/>
                </a:lnTo>
                <a:lnTo>
                  <a:pt x="0" y="53"/>
                </a:lnTo>
                <a:lnTo>
                  <a:pt x="0" y="103"/>
                </a:lnTo>
                <a:lnTo>
                  <a:pt x="2" y="106"/>
                </a:lnTo>
                <a:lnTo>
                  <a:pt x="36" y="99"/>
                </a:lnTo>
                <a:lnTo>
                  <a:pt x="42" y="99"/>
                </a:lnTo>
                <a:lnTo>
                  <a:pt x="51" y="95"/>
                </a:lnTo>
                <a:lnTo>
                  <a:pt x="55" y="95"/>
                </a:lnTo>
                <a:lnTo>
                  <a:pt x="61" y="92"/>
                </a:lnTo>
                <a:lnTo>
                  <a:pt x="90" y="85"/>
                </a:lnTo>
                <a:lnTo>
                  <a:pt x="97" y="84"/>
                </a:lnTo>
                <a:lnTo>
                  <a:pt x="101" y="84"/>
                </a:lnTo>
                <a:lnTo>
                  <a:pt x="122" y="79"/>
                </a:lnTo>
                <a:lnTo>
                  <a:pt x="126" y="81"/>
                </a:lnTo>
                <a:lnTo>
                  <a:pt x="128" y="87"/>
                </a:lnTo>
                <a:lnTo>
                  <a:pt x="131" y="88"/>
                </a:lnTo>
                <a:lnTo>
                  <a:pt x="132" y="92"/>
                </a:lnTo>
                <a:lnTo>
                  <a:pt x="135" y="96"/>
                </a:lnTo>
                <a:lnTo>
                  <a:pt x="137" y="96"/>
                </a:lnTo>
                <a:lnTo>
                  <a:pt x="141" y="99"/>
                </a:lnTo>
                <a:lnTo>
                  <a:pt x="143" y="102"/>
                </a:lnTo>
                <a:lnTo>
                  <a:pt x="149" y="103"/>
                </a:lnTo>
                <a:lnTo>
                  <a:pt x="150" y="110"/>
                </a:lnTo>
                <a:lnTo>
                  <a:pt x="151" y="114"/>
                </a:lnTo>
                <a:lnTo>
                  <a:pt x="154" y="108"/>
                </a:lnTo>
                <a:lnTo>
                  <a:pt x="160" y="108"/>
                </a:lnTo>
                <a:lnTo>
                  <a:pt x="162" y="100"/>
                </a:lnTo>
                <a:lnTo>
                  <a:pt x="168" y="96"/>
                </a:lnTo>
                <a:lnTo>
                  <a:pt x="170" y="91"/>
                </a:lnTo>
                <a:lnTo>
                  <a:pt x="176" y="87"/>
                </a:lnTo>
                <a:lnTo>
                  <a:pt x="176" y="92"/>
                </a:lnTo>
                <a:lnTo>
                  <a:pt x="177" y="103"/>
                </a:lnTo>
                <a:lnTo>
                  <a:pt x="184" y="100"/>
                </a:lnTo>
                <a:lnTo>
                  <a:pt x="188" y="98"/>
                </a:lnTo>
                <a:lnTo>
                  <a:pt x="189" y="92"/>
                </a:lnTo>
                <a:lnTo>
                  <a:pt x="192" y="92"/>
                </a:lnTo>
                <a:lnTo>
                  <a:pt x="207" y="84"/>
                </a:lnTo>
                <a:lnTo>
                  <a:pt x="214" y="83"/>
                </a:lnTo>
                <a:lnTo>
                  <a:pt x="217" y="77"/>
                </a:lnTo>
                <a:close/>
                <a:moveTo>
                  <a:pt x="222" y="108"/>
                </a:moveTo>
                <a:lnTo>
                  <a:pt x="218" y="106"/>
                </a:lnTo>
                <a:lnTo>
                  <a:pt x="219" y="107"/>
                </a:lnTo>
                <a:lnTo>
                  <a:pt x="218" y="113"/>
                </a:lnTo>
                <a:lnTo>
                  <a:pt x="214" y="117"/>
                </a:lnTo>
                <a:lnTo>
                  <a:pt x="223" y="115"/>
                </a:lnTo>
                <a:lnTo>
                  <a:pt x="226" y="114"/>
                </a:lnTo>
                <a:lnTo>
                  <a:pt x="222" y="108"/>
                </a:lnTo>
                <a:close/>
                <a:moveTo>
                  <a:pt x="181" y="108"/>
                </a:moveTo>
                <a:lnTo>
                  <a:pt x="179" y="113"/>
                </a:lnTo>
                <a:lnTo>
                  <a:pt x="175" y="122"/>
                </a:lnTo>
                <a:lnTo>
                  <a:pt x="184" y="117"/>
                </a:lnTo>
                <a:lnTo>
                  <a:pt x="189" y="113"/>
                </a:lnTo>
                <a:lnTo>
                  <a:pt x="185" y="107"/>
                </a:lnTo>
                <a:lnTo>
                  <a:pt x="181" y="108"/>
                </a:lnTo>
                <a:close/>
              </a:path>
            </a:pathLst>
          </a:custGeom>
          <a:solidFill>
            <a:srgbClr val="A34BBD"/>
          </a:solidFill>
          <a:ln w="476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" name="Freeform 183"/>
          <p:cNvSpPr>
            <a:spLocks noEditPoints="1"/>
          </p:cNvSpPr>
          <p:nvPr/>
        </p:nvSpPr>
        <p:spPr bwMode="auto">
          <a:xfrm>
            <a:off x="8051800" y="1447800"/>
            <a:ext cx="479425" cy="708025"/>
          </a:xfrm>
          <a:custGeom>
            <a:avLst/>
            <a:gdLst>
              <a:gd name="T0" fmla="*/ 2147483647 w 255"/>
              <a:gd name="T1" fmla="*/ 2147483647 h 377"/>
              <a:gd name="T2" fmla="*/ 2147483647 w 255"/>
              <a:gd name="T3" fmla="*/ 2147483647 h 377"/>
              <a:gd name="T4" fmla="*/ 2147483647 w 255"/>
              <a:gd name="T5" fmla="*/ 2147483647 h 377"/>
              <a:gd name="T6" fmla="*/ 2147483647 w 255"/>
              <a:gd name="T7" fmla="*/ 2147483647 h 377"/>
              <a:gd name="T8" fmla="*/ 2147483647 w 255"/>
              <a:gd name="T9" fmla="*/ 2147483647 h 377"/>
              <a:gd name="T10" fmla="*/ 2147483647 w 255"/>
              <a:gd name="T11" fmla="*/ 2147483647 h 377"/>
              <a:gd name="T12" fmla="*/ 2147483647 w 255"/>
              <a:gd name="T13" fmla="*/ 2147483647 h 377"/>
              <a:gd name="T14" fmla="*/ 2147483647 w 255"/>
              <a:gd name="T15" fmla="*/ 2147483647 h 377"/>
              <a:gd name="T16" fmla="*/ 2147483647 w 255"/>
              <a:gd name="T17" fmla="*/ 2147483647 h 377"/>
              <a:gd name="T18" fmla="*/ 2147483647 w 255"/>
              <a:gd name="T19" fmla="*/ 2147483647 h 377"/>
              <a:gd name="T20" fmla="*/ 2147483647 w 255"/>
              <a:gd name="T21" fmla="*/ 2147483647 h 377"/>
              <a:gd name="T22" fmla="*/ 2147483647 w 255"/>
              <a:gd name="T23" fmla="*/ 2147483647 h 377"/>
              <a:gd name="T24" fmla="*/ 2147483647 w 255"/>
              <a:gd name="T25" fmla="*/ 2147483647 h 377"/>
              <a:gd name="T26" fmla="*/ 2147483647 w 255"/>
              <a:gd name="T27" fmla="*/ 2147483647 h 377"/>
              <a:gd name="T28" fmla="*/ 2147483647 w 255"/>
              <a:gd name="T29" fmla="*/ 2147483647 h 377"/>
              <a:gd name="T30" fmla="*/ 2147483647 w 255"/>
              <a:gd name="T31" fmla="*/ 2147483647 h 377"/>
              <a:gd name="T32" fmla="*/ 2147483647 w 255"/>
              <a:gd name="T33" fmla="*/ 2147483647 h 377"/>
              <a:gd name="T34" fmla="*/ 2147483647 w 255"/>
              <a:gd name="T35" fmla="*/ 2147483647 h 377"/>
              <a:gd name="T36" fmla="*/ 2147483647 w 255"/>
              <a:gd name="T37" fmla="*/ 2147483647 h 377"/>
              <a:gd name="T38" fmla="*/ 2147483647 w 255"/>
              <a:gd name="T39" fmla="*/ 2147483647 h 377"/>
              <a:gd name="T40" fmla="*/ 0 w 255"/>
              <a:gd name="T41" fmla="*/ 2147483647 h 377"/>
              <a:gd name="T42" fmla="*/ 2147483647 w 255"/>
              <a:gd name="T43" fmla="*/ 2147483647 h 377"/>
              <a:gd name="T44" fmla="*/ 2147483647 w 255"/>
              <a:gd name="T45" fmla="*/ 2147483647 h 377"/>
              <a:gd name="T46" fmla="*/ 2147483647 w 255"/>
              <a:gd name="T47" fmla="*/ 2147483647 h 377"/>
              <a:gd name="T48" fmla="*/ 2147483647 w 255"/>
              <a:gd name="T49" fmla="*/ 2147483647 h 377"/>
              <a:gd name="T50" fmla="*/ 2147483647 w 255"/>
              <a:gd name="T51" fmla="*/ 2147483647 h 377"/>
              <a:gd name="T52" fmla="*/ 2147483647 w 255"/>
              <a:gd name="T53" fmla="*/ 2147483647 h 377"/>
              <a:gd name="T54" fmla="*/ 2147483647 w 255"/>
              <a:gd name="T55" fmla="*/ 2147483647 h 377"/>
              <a:gd name="T56" fmla="*/ 2147483647 w 255"/>
              <a:gd name="T57" fmla="*/ 2147483647 h 377"/>
              <a:gd name="T58" fmla="*/ 2147483647 w 255"/>
              <a:gd name="T59" fmla="*/ 2147483647 h 377"/>
              <a:gd name="T60" fmla="*/ 2147483647 w 255"/>
              <a:gd name="T61" fmla="*/ 2147483647 h 377"/>
              <a:gd name="T62" fmla="*/ 2147483647 w 255"/>
              <a:gd name="T63" fmla="*/ 2147483647 h 377"/>
              <a:gd name="T64" fmla="*/ 2147483647 w 255"/>
              <a:gd name="T65" fmla="*/ 2147483647 h 377"/>
              <a:gd name="T66" fmla="*/ 2147483647 w 255"/>
              <a:gd name="T67" fmla="*/ 2147483647 h 377"/>
              <a:gd name="T68" fmla="*/ 2147483647 w 255"/>
              <a:gd name="T69" fmla="*/ 2147483647 h 377"/>
              <a:gd name="T70" fmla="*/ 2147483647 w 255"/>
              <a:gd name="T71" fmla="*/ 2147483647 h 377"/>
              <a:gd name="T72" fmla="*/ 2147483647 w 255"/>
              <a:gd name="T73" fmla="*/ 2147483647 h 377"/>
              <a:gd name="T74" fmla="*/ 2147483647 w 255"/>
              <a:gd name="T75" fmla="*/ 2147483647 h 377"/>
              <a:gd name="T76" fmla="*/ 2147483647 w 255"/>
              <a:gd name="T77" fmla="*/ 2147483647 h 377"/>
              <a:gd name="T78" fmla="*/ 2147483647 w 255"/>
              <a:gd name="T79" fmla="*/ 2147483647 h 377"/>
              <a:gd name="T80" fmla="*/ 2147483647 w 255"/>
              <a:gd name="T81" fmla="*/ 2147483647 h 377"/>
              <a:gd name="T82" fmla="*/ 2147483647 w 255"/>
              <a:gd name="T83" fmla="*/ 2147483647 h 377"/>
              <a:gd name="T84" fmla="*/ 2147483647 w 255"/>
              <a:gd name="T85" fmla="*/ 2147483647 h 377"/>
              <a:gd name="T86" fmla="*/ 2147483647 w 255"/>
              <a:gd name="T87" fmla="*/ 2147483647 h 377"/>
              <a:gd name="T88" fmla="*/ 2147483647 w 255"/>
              <a:gd name="T89" fmla="*/ 2147483647 h 377"/>
              <a:gd name="T90" fmla="*/ 2147483647 w 255"/>
              <a:gd name="T91" fmla="*/ 2147483647 h 377"/>
              <a:gd name="T92" fmla="*/ 2147483647 w 255"/>
              <a:gd name="T93" fmla="*/ 2147483647 h 377"/>
              <a:gd name="T94" fmla="*/ 2147483647 w 255"/>
              <a:gd name="T95" fmla="*/ 2147483647 h 377"/>
              <a:gd name="T96" fmla="*/ 2147483647 w 255"/>
              <a:gd name="T97" fmla="*/ 2147483647 h 377"/>
              <a:gd name="T98" fmla="*/ 2147483647 w 255"/>
              <a:gd name="T99" fmla="*/ 2147483647 h 377"/>
              <a:gd name="T100" fmla="*/ 2147483647 w 255"/>
              <a:gd name="T101" fmla="*/ 2147483647 h 377"/>
              <a:gd name="T102" fmla="*/ 2147483647 w 255"/>
              <a:gd name="T103" fmla="*/ 2147483647 h 377"/>
              <a:gd name="T104" fmla="*/ 2147483647 w 255"/>
              <a:gd name="T105" fmla="*/ 2147483647 h 377"/>
              <a:gd name="T106" fmla="*/ 2147483647 w 255"/>
              <a:gd name="T107" fmla="*/ 2147483647 h 377"/>
              <a:gd name="T108" fmla="*/ 2147483647 w 255"/>
              <a:gd name="T109" fmla="*/ 2147483647 h 377"/>
              <a:gd name="T110" fmla="*/ 2147483647 w 255"/>
              <a:gd name="T111" fmla="*/ 2147483647 h 377"/>
              <a:gd name="T112" fmla="*/ 2147483647 w 255"/>
              <a:gd name="T113" fmla="*/ 2147483647 h 377"/>
              <a:gd name="T114" fmla="*/ 2147483647 w 255"/>
              <a:gd name="T115" fmla="*/ 2147483647 h 377"/>
              <a:gd name="T116" fmla="*/ 2147483647 w 255"/>
              <a:gd name="T117" fmla="*/ 2147483647 h 377"/>
              <a:gd name="T118" fmla="*/ 2147483647 w 255"/>
              <a:gd name="T119" fmla="*/ 2147483647 h 377"/>
              <a:gd name="T120" fmla="*/ 2147483647 w 255"/>
              <a:gd name="T121" fmla="*/ 2147483647 h 377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55"/>
              <a:gd name="T184" fmla="*/ 0 h 377"/>
              <a:gd name="T185" fmla="*/ 255 w 255"/>
              <a:gd name="T186" fmla="*/ 377 h 377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55" h="377">
                <a:moveTo>
                  <a:pt x="234" y="173"/>
                </a:moveTo>
                <a:lnTo>
                  <a:pt x="230" y="178"/>
                </a:lnTo>
                <a:lnTo>
                  <a:pt x="226" y="173"/>
                </a:lnTo>
                <a:lnTo>
                  <a:pt x="231" y="164"/>
                </a:lnTo>
                <a:lnTo>
                  <a:pt x="222" y="155"/>
                </a:lnTo>
                <a:lnTo>
                  <a:pt x="222" y="154"/>
                </a:lnTo>
                <a:lnTo>
                  <a:pt x="217" y="152"/>
                </a:lnTo>
                <a:lnTo>
                  <a:pt x="213" y="152"/>
                </a:lnTo>
                <a:lnTo>
                  <a:pt x="209" y="156"/>
                </a:lnTo>
                <a:lnTo>
                  <a:pt x="204" y="152"/>
                </a:lnTo>
                <a:lnTo>
                  <a:pt x="201" y="147"/>
                </a:lnTo>
                <a:lnTo>
                  <a:pt x="201" y="141"/>
                </a:lnTo>
                <a:lnTo>
                  <a:pt x="197" y="136"/>
                </a:lnTo>
                <a:lnTo>
                  <a:pt x="196" y="130"/>
                </a:lnTo>
                <a:lnTo>
                  <a:pt x="197" y="125"/>
                </a:lnTo>
                <a:lnTo>
                  <a:pt x="193" y="124"/>
                </a:lnTo>
                <a:lnTo>
                  <a:pt x="188" y="125"/>
                </a:lnTo>
                <a:lnTo>
                  <a:pt x="182" y="125"/>
                </a:lnTo>
                <a:lnTo>
                  <a:pt x="177" y="121"/>
                </a:lnTo>
                <a:lnTo>
                  <a:pt x="173" y="122"/>
                </a:lnTo>
                <a:lnTo>
                  <a:pt x="170" y="117"/>
                </a:lnTo>
                <a:lnTo>
                  <a:pt x="171" y="113"/>
                </a:lnTo>
                <a:lnTo>
                  <a:pt x="169" y="107"/>
                </a:lnTo>
                <a:lnTo>
                  <a:pt x="169" y="102"/>
                </a:lnTo>
                <a:lnTo>
                  <a:pt x="162" y="84"/>
                </a:lnTo>
                <a:lnTo>
                  <a:pt x="139" y="15"/>
                </a:lnTo>
                <a:lnTo>
                  <a:pt x="135" y="14"/>
                </a:lnTo>
                <a:lnTo>
                  <a:pt x="124" y="7"/>
                </a:lnTo>
                <a:lnTo>
                  <a:pt x="113" y="3"/>
                </a:lnTo>
                <a:lnTo>
                  <a:pt x="108" y="0"/>
                </a:lnTo>
                <a:lnTo>
                  <a:pt x="101" y="3"/>
                </a:lnTo>
                <a:lnTo>
                  <a:pt x="97" y="8"/>
                </a:lnTo>
                <a:lnTo>
                  <a:pt x="93" y="11"/>
                </a:lnTo>
                <a:lnTo>
                  <a:pt x="87" y="17"/>
                </a:lnTo>
                <a:lnTo>
                  <a:pt x="83" y="19"/>
                </a:lnTo>
                <a:lnTo>
                  <a:pt x="78" y="25"/>
                </a:lnTo>
                <a:lnTo>
                  <a:pt x="71" y="22"/>
                </a:lnTo>
                <a:lnTo>
                  <a:pt x="66" y="18"/>
                </a:lnTo>
                <a:lnTo>
                  <a:pt x="63" y="7"/>
                </a:lnTo>
                <a:lnTo>
                  <a:pt x="57" y="7"/>
                </a:lnTo>
                <a:lnTo>
                  <a:pt x="52" y="8"/>
                </a:lnTo>
                <a:lnTo>
                  <a:pt x="28" y="79"/>
                </a:lnTo>
                <a:lnTo>
                  <a:pt x="32" y="102"/>
                </a:lnTo>
                <a:lnTo>
                  <a:pt x="28" y="109"/>
                </a:lnTo>
                <a:lnTo>
                  <a:pt x="25" y="125"/>
                </a:lnTo>
                <a:lnTo>
                  <a:pt x="28" y="129"/>
                </a:lnTo>
                <a:lnTo>
                  <a:pt x="28" y="140"/>
                </a:lnTo>
                <a:lnTo>
                  <a:pt x="32" y="145"/>
                </a:lnTo>
                <a:lnTo>
                  <a:pt x="26" y="156"/>
                </a:lnTo>
                <a:lnTo>
                  <a:pt x="29" y="160"/>
                </a:lnTo>
                <a:lnTo>
                  <a:pt x="19" y="171"/>
                </a:lnTo>
                <a:lnTo>
                  <a:pt x="17" y="177"/>
                </a:lnTo>
                <a:lnTo>
                  <a:pt x="15" y="182"/>
                </a:lnTo>
                <a:lnTo>
                  <a:pt x="21" y="193"/>
                </a:lnTo>
                <a:lnTo>
                  <a:pt x="15" y="192"/>
                </a:lnTo>
                <a:lnTo>
                  <a:pt x="14" y="192"/>
                </a:lnTo>
                <a:lnTo>
                  <a:pt x="13" y="197"/>
                </a:lnTo>
                <a:lnTo>
                  <a:pt x="14" y="202"/>
                </a:lnTo>
                <a:lnTo>
                  <a:pt x="9" y="204"/>
                </a:lnTo>
                <a:lnTo>
                  <a:pt x="5" y="201"/>
                </a:lnTo>
                <a:lnTo>
                  <a:pt x="0" y="206"/>
                </a:lnTo>
                <a:lnTo>
                  <a:pt x="0" y="209"/>
                </a:lnTo>
                <a:lnTo>
                  <a:pt x="40" y="327"/>
                </a:lnTo>
                <a:lnTo>
                  <a:pt x="45" y="343"/>
                </a:lnTo>
                <a:lnTo>
                  <a:pt x="45" y="349"/>
                </a:lnTo>
                <a:lnTo>
                  <a:pt x="48" y="353"/>
                </a:lnTo>
                <a:lnTo>
                  <a:pt x="49" y="358"/>
                </a:lnTo>
                <a:lnTo>
                  <a:pt x="55" y="362"/>
                </a:lnTo>
                <a:lnTo>
                  <a:pt x="60" y="365"/>
                </a:lnTo>
                <a:lnTo>
                  <a:pt x="61" y="371"/>
                </a:lnTo>
                <a:lnTo>
                  <a:pt x="66" y="376"/>
                </a:lnTo>
                <a:lnTo>
                  <a:pt x="68" y="377"/>
                </a:lnTo>
                <a:lnTo>
                  <a:pt x="74" y="372"/>
                </a:lnTo>
                <a:lnTo>
                  <a:pt x="75" y="366"/>
                </a:lnTo>
                <a:lnTo>
                  <a:pt x="74" y="361"/>
                </a:lnTo>
                <a:lnTo>
                  <a:pt x="74" y="356"/>
                </a:lnTo>
                <a:lnTo>
                  <a:pt x="79" y="352"/>
                </a:lnTo>
                <a:lnTo>
                  <a:pt x="83" y="341"/>
                </a:lnTo>
                <a:lnTo>
                  <a:pt x="80" y="337"/>
                </a:lnTo>
                <a:lnTo>
                  <a:pt x="87" y="326"/>
                </a:lnTo>
                <a:lnTo>
                  <a:pt x="83" y="324"/>
                </a:lnTo>
                <a:lnTo>
                  <a:pt x="83" y="319"/>
                </a:lnTo>
                <a:lnTo>
                  <a:pt x="85" y="314"/>
                </a:lnTo>
                <a:lnTo>
                  <a:pt x="93" y="303"/>
                </a:lnTo>
                <a:lnTo>
                  <a:pt x="95" y="312"/>
                </a:lnTo>
                <a:lnTo>
                  <a:pt x="95" y="307"/>
                </a:lnTo>
                <a:lnTo>
                  <a:pt x="97" y="312"/>
                </a:lnTo>
                <a:lnTo>
                  <a:pt x="99" y="307"/>
                </a:lnTo>
                <a:lnTo>
                  <a:pt x="101" y="301"/>
                </a:lnTo>
                <a:lnTo>
                  <a:pt x="102" y="301"/>
                </a:lnTo>
                <a:lnTo>
                  <a:pt x="106" y="312"/>
                </a:lnTo>
                <a:lnTo>
                  <a:pt x="108" y="307"/>
                </a:lnTo>
                <a:lnTo>
                  <a:pt x="101" y="291"/>
                </a:lnTo>
                <a:lnTo>
                  <a:pt x="98" y="293"/>
                </a:lnTo>
                <a:lnTo>
                  <a:pt x="99" y="288"/>
                </a:lnTo>
                <a:lnTo>
                  <a:pt x="101" y="282"/>
                </a:lnTo>
                <a:lnTo>
                  <a:pt x="101" y="288"/>
                </a:lnTo>
                <a:lnTo>
                  <a:pt x="109" y="305"/>
                </a:lnTo>
                <a:lnTo>
                  <a:pt x="110" y="300"/>
                </a:lnTo>
                <a:lnTo>
                  <a:pt x="106" y="295"/>
                </a:lnTo>
                <a:lnTo>
                  <a:pt x="108" y="288"/>
                </a:lnTo>
                <a:lnTo>
                  <a:pt x="110" y="286"/>
                </a:lnTo>
                <a:lnTo>
                  <a:pt x="113" y="292"/>
                </a:lnTo>
                <a:lnTo>
                  <a:pt x="112" y="297"/>
                </a:lnTo>
                <a:lnTo>
                  <a:pt x="117" y="300"/>
                </a:lnTo>
                <a:lnTo>
                  <a:pt x="114" y="289"/>
                </a:lnTo>
                <a:lnTo>
                  <a:pt x="114" y="284"/>
                </a:lnTo>
                <a:lnTo>
                  <a:pt x="116" y="282"/>
                </a:lnTo>
                <a:lnTo>
                  <a:pt x="116" y="288"/>
                </a:lnTo>
                <a:lnTo>
                  <a:pt x="117" y="293"/>
                </a:lnTo>
                <a:lnTo>
                  <a:pt x="121" y="296"/>
                </a:lnTo>
                <a:lnTo>
                  <a:pt x="123" y="292"/>
                </a:lnTo>
                <a:lnTo>
                  <a:pt x="121" y="285"/>
                </a:lnTo>
                <a:lnTo>
                  <a:pt x="124" y="281"/>
                </a:lnTo>
                <a:lnTo>
                  <a:pt x="129" y="281"/>
                </a:lnTo>
                <a:lnTo>
                  <a:pt x="135" y="284"/>
                </a:lnTo>
                <a:lnTo>
                  <a:pt x="136" y="278"/>
                </a:lnTo>
                <a:lnTo>
                  <a:pt x="140" y="272"/>
                </a:lnTo>
                <a:lnTo>
                  <a:pt x="139" y="267"/>
                </a:lnTo>
                <a:lnTo>
                  <a:pt x="139" y="262"/>
                </a:lnTo>
                <a:lnTo>
                  <a:pt x="139" y="255"/>
                </a:lnTo>
                <a:lnTo>
                  <a:pt x="140" y="251"/>
                </a:lnTo>
                <a:lnTo>
                  <a:pt x="140" y="246"/>
                </a:lnTo>
                <a:lnTo>
                  <a:pt x="137" y="240"/>
                </a:lnTo>
                <a:lnTo>
                  <a:pt x="146" y="236"/>
                </a:lnTo>
                <a:lnTo>
                  <a:pt x="144" y="227"/>
                </a:lnTo>
                <a:lnTo>
                  <a:pt x="148" y="232"/>
                </a:lnTo>
                <a:lnTo>
                  <a:pt x="147" y="238"/>
                </a:lnTo>
                <a:lnTo>
                  <a:pt x="152" y="236"/>
                </a:lnTo>
                <a:lnTo>
                  <a:pt x="151" y="242"/>
                </a:lnTo>
                <a:lnTo>
                  <a:pt x="148" y="246"/>
                </a:lnTo>
                <a:lnTo>
                  <a:pt x="159" y="246"/>
                </a:lnTo>
                <a:lnTo>
                  <a:pt x="167" y="248"/>
                </a:lnTo>
                <a:lnTo>
                  <a:pt x="165" y="243"/>
                </a:lnTo>
                <a:lnTo>
                  <a:pt x="163" y="238"/>
                </a:lnTo>
                <a:lnTo>
                  <a:pt x="165" y="232"/>
                </a:lnTo>
                <a:lnTo>
                  <a:pt x="165" y="227"/>
                </a:lnTo>
                <a:lnTo>
                  <a:pt x="169" y="232"/>
                </a:lnTo>
                <a:lnTo>
                  <a:pt x="174" y="228"/>
                </a:lnTo>
                <a:lnTo>
                  <a:pt x="173" y="223"/>
                </a:lnTo>
                <a:lnTo>
                  <a:pt x="186" y="227"/>
                </a:lnTo>
                <a:lnTo>
                  <a:pt x="190" y="232"/>
                </a:lnTo>
                <a:lnTo>
                  <a:pt x="192" y="227"/>
                </a:lnTo>
                <a:lnTo>
                  <a:pt x="190" y="221"/>
                </a:lnTo>
                <a:lnTo>
                  <a:pt x="193" y="219"/>
                </a:lnTo>
                <a:lnTo>
                  <a:pt x="194" y="224"/>
                </a:lnTo>
                <a:lnTo>
                  <a:pt x="196" y="219"/>
                </a:lnTo>
                <a:lnTo>
                  <a:pt x="197" y="224"/>
                </a:lnTo>
                <a:lnTo>
                  <a:pt x="198" y="219"/>
                </a:lnTo>
                <a:lnTo>
                  <a:pt x="196" y="213"/>
                </a:lnTo>
                <a:lnTo>
                  <a:pt x="200" y="208"/>
                </a:lnTo>
                <a:lnTo>
                  <a:pt x="204" y="213"/>
                </a:lnTo>
                <a:lnTo>
                  <a:pt x="207" y="213"/>
                </a:lnTo>
                <a:lnTo>
                  <a:pt x="208" y="208"/>
                </a:lnTo>
                <a:lnTo>
                  <a:pt x="212" y="208"/>
                </a:lnTo>
                <a:lnTo>
                  <a:pt x="212" y="204"/>
                </a:lnTo>
                <a:lnTo>
                  <a:pt x="217" y="201"/>
                </a:lnTo>
                <a:lnTo>
                  <a:pt x="217" y="197"/>
                </a:lnTo>
                <a:lnTo>
                  <a:pt x="223" y="198"/>
                </a:lnTo>
                <a:lnTo>
                  <a:pt x="219" y="193"/>
                </a:lnTo>
                <a:lnTo>
                  <a:pt x="227" y="194"/>
                </a:lnTo>
                <a:lnTo>
                  <a:pt x="232" y="190"/>
                </a:lnTo>
                <a:lnTo>
                  <a:pt x="238" y="181"/>
                </a:lnTo>
                <a:lnTo>
                  <a:pt x="238" y="175"/>
                </a:lnTo>
                <a:lnTo>
                  <a:pt x="232" y="171"/>
                </a:lnTo>
                <a:lnTo>
                  <a:pt x="234" y="173"/>
                </a:lnTo>
                <a:close/>
                <a:moveTo>
                  <a:pt x="177" y="228"/>
                </a:moveTo>
                <a:lnTo>
                  <a:pt x="170" y="238"/>
                </a:lnTo>
                <a:lnTo>
                  <a:pt x="173" y="243"/>
                </a:lnTo>
                <a:lnTo>
                  <a:pt x="182" y="238"/>
                </a:lnTo>
                <a:lnTo>
                  <a:pt x="184" y="232"/>
                </a:lnTo>
                <a:lnTo>
                  <a:pt x="178" y="228"/>
                </a:lnTo>
                <a:lnTo>
                  <a:pt x="177" y="228"/>
                </a:lnTo>
                <a:close/>
                <a:moveTo>
                  <a:pt x="251" y="174"/>
                </a:moveTo>
                <a:lnTo>
                  <a:pt x="251" y="174"/>
                </a:lnTo>
                <a:lnTo>
                  <a:pt x="249" y="178"/>
                </a:lnTo>
                <a:lnTo>
                  <a:pt x="247" y="185"/>
                </a:lnTo>
                <a:lnTo>
                  <a:pt x="250" y="190"/>
                </a:lnTo>
                <a:lnTo>
                  <a:pt x="255" y="185"/>
                </a:lnTo>
                <a:lnTo>
                  <a:pt x="255" y="179"/>
                </a:lnTo>
                <a:lnTo>
                  <a:pt x="251" y="174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6" name="Rectangle 202"/>
          <p:cNvSpPr>
            <a:spLocks noChangeArrowheads="1"/>
          </p:cNvSpPr>
          <p:nvPr/>
        </p:nvSpPr>
        <p:spPr bwMode="auto">
          <a:xfrm>
            <a:off x="5702300" y="3784600"/>
            <a:ext cx="207963" cy="161925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50" b="1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AR</a:t>
            </a:r>
          </a:p>
        </p:txBody>
      </p:sp>
      <p:sp>
        <p:nvSpPr>
          <p:cNvPr id="77" name="Rectangle 204"/>
          <p:cNvSpPr>
            <a:spLocks noChangeArrowheads="1"/>
          </p:cNvSpPr>
          <p:nvPr/>
        </p:nvSpPr>
        <p:spPr bwMode="auto">
          <a:xfrm>
            <a:off x="4183063" y="3086100"/>
            <a:ext cx="201612" cy="161925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50" b="1" dirty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CO</a:t>
            </a:r>
          </a:p>
        </p:txBody>
      </p:sp>
      <p:sp>
        <p:nvSpPr>
          <p:cNvPr id="78" name="Rectangle 208"/>
          <p:cNvSpPr>
            <a:spLocks noChangeArrowheads="1"/>
          </p:cNvSpPr>
          <p:nvPr/>
        </p:nvSpPr>
        <p:spPr bwMode="auto">
          <a:xfrm>
            <a:off x="6121400" y="2914650"/>
            <a:ext cx="117475" cy="161925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50" b="1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IL</a:t>
            </a:r>
          </a:p>
        </p:txBody>
      </p:sp>
      <p:sp>
        <p:nvSpPr>
          <p:cNvPr id="79" name="Rectangle 213"/>
          <p:cNvSpPr>
            <a:spLocks noChangeArrowheads="1"/>
          </p:cNvSpPr>
          <p:nvPr/>
        </p:nvSpPr>
        <p:spPr bwMode="auto">
          <a:xfrm>
            <a:off x="5776913" y="4254500"/>
            <a:ext cx="179387" cy="161925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50" b="1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LA</a:t>
            </a:r>
          </a:p>
        </p:txBody>
      </p:sp>
      <p:sp>
        <p:nvSpPr>
          <p:cNvPr id="80" name="Rectangle 215"/>
          <p:cNvSpPr>
            <a:spLocks noChangeArrowheads="1"/>
          </p:cNvSpPr>
          <p:nvPr/>
        </p:nvSpPr>
        <p:spPr bwMode="auto">
          <a:xfrm>
            <a:off x="8575675" y="2346325"/>
            <a:ext cx="290513" cy="161925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72000" tIns="0" rIns="0" bIns="0">
            <a:spAutoFit/>
          </a:bodyPr>
          <a:lstStyle/>
          <a:p>
            <a:pPr>
              <a:defRPr/>
            </a:pPr>
            <a:r>
              <a:rPr lang="en-US" sz="1050" b="1" dirty="0">
                <a:solidFill>
                  <a:srgbClr val="A34BBD"/>
                </a:solidFill>
                <a:latin typeface="Arial" charset="0"/>
                <a:ea typeface="ＭＳ Ｐゴシック" charset="0"/>
                <a:cs typeface="ＭＳ Ｐゴシック" charset="0"/>
              </a:rPr>
              <a:t>MA</a:t>
            </a:r>
            <a:endParaRPr lang="en-US" sz="1000" b="1" dirty="0">
              <a:solidFill>
                <a:srgbClr val="A34BBD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1" name="Rectangle 218"/>
          <p:cNvSpPr>
            <a:spLocks noChangeArrowheads="1"/>
          </p:cNvSpPr>
          <p:nvPr/>
        </p:nvSpPr>
        <p:spPr bwMode="auto">
          <a:xfrm>
            <a:off x="6118225" y="4038600"/>
            <a:ext cx="201613" cy="161925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50" b="1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MS</a:t>
            </a:r>
          </a:p>
        </p:txBody>
      </p:sp>
      <p:sp>
        <p:nvSpPr>
          <p:cNvPr id="82" name="Rectangle 224"/>
          <p:cNvSpPr>
            <a:spLocks noChangeArrowheads="1"/>
          </p:cNvSpPr>
          <p:nvPr/>
        </p:nvSpPr>
        <p:spPr bwMode="auto">
          <a:xfrm>
            <a:off x="4010025" y="3738563"/>
            <a:ext cx="217488" cy="161925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50" b="1" dirty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NM</a:t>
            </a:r>
          </a:p>
        </p:txBody>
      </p:sp>
      <p:sp>
        <p:nvSpPr>
          <p:cNvPr id="83" name="Rectangle 225"/>
          <p:cNvSpPr>
            <a:spLocks noChangeArrowheads="1"/>
          </p:cNvSpPr>
          <p:nvPr/>
        </p:nvSpPr>
        <p:spPr bwMode="auto">
          <a:xfrm>
            <a:off x="7554913" y="2260600"/>
            <a:ext cx="192087" cy="161925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50" b="1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NY</a:t>
            </a:r>
          </a:p>
        </p:txBody>
      </p:sp>
      <p:sp>
        <p:nvSpPr>
          <p:cNvPr id="84" name="Rectangle 228"/>
          <p:cNvSpPr>
            <a:spLocks noChangeArrowheads="1"/>
          </p:cNvSpPr>
          <p:nvPr/>
        </p:nvSpPr>
        <p:spPr bwMode="auto">
          <a:xfrm>
            <a:off x="6807200" y="2787650"/>
            <a:ext cx="201613" cy="161925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50" b="1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OH</a:t>
            </a:r>
          </a:p>
        </p:txBody>
      </p:sp>
      <p:sp>
        <p:nvSpPr>
          <p:cNvPr id="85" name="Rectangle 234"/>
          <p:cNvSpPr>
            <a:spLocks noChangeArrowheads="1"/>
          </p:cNvSpPr>
          <p:nvPr/>
        </p:nvSpPr>
        <p:spPr bwMode="auto">
          <a:xfrm>
            <a:off x="6534150" y="3529013"/>
            <a:ext cx="179388" cy="161925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50" b="1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TN</a:t>
            </a:r>
          </a:p>
        </p:txBody>
      </p:sp>
      <p:sp>
        <p:nvSpPr>
          <p:cNvPr id="86" name="Rectangle 245"/>
          <p:cNvSpPr>
            <a:spLocks noChangeArrowheads="1"/>
          </p:cNvSpPr>
          <p:nvPr/>
        </p:nvSpPr>
        <p:spPr bwMode="auto">
          <a:xfrm>
            <a:off x="8574088" y="3189288"/>
            <a:ext cx="282575" cy="161925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72000" tIns="0" rIns="0" bIns="0">
            <a:spAutoFit/>
          </a:bodyPr>
          <a:lstStyle/>
          <a:p>
            <a:pPr>
              <a:defRPr/>
            </a:pPr>
            <a:r>
              <a:rPr lang="en-US" sz="1050" b="1" dirty="0">
                <a:solidFill>
                  <a:srgbClr val="A34BBD"/>
                </a:solidFill>
                <a:latin typeface="Arial" charset="0"/>
                <a:ea typeface="ＭＳ Ｐゴシック" charset="0"/>
                <a:cs typeface="ＭＳ Ｐゴシック" charset="0"/>
              </a:rPr>
              <a:t>MD</a:t>
            </a:r>
          </a:p>
        </p:txBody>
      </p:sp>
      <p:sp>
        <p:nvSpPr>
          <p:cNvPr id="87" name="Rectangle 246"/>
          <p:cNvSpPr>
            <a:spLocks noChangeArrowheads="1"/>
          </p:cNvSpPr>
          <p:nvPr/>
        </p:nvSpPr>
        <p:spPr bwMode="auto">
          <a:xfrm>
            <a:off x="8574088" y="2851150"/>
            <a:ext cx="244475" cy="161925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72000" tIns="0" rIns="0" bIns="0">
            <a:spAutoFit/>
          </a:bodyPr>
          <a:lstStyle/>
          <a:p>
            <a:pPr>
              <a:defRPr/>
            </a:pPr>
            <a:r>
              <a:rPr lang="en-US" sz="1050" b="1" dirty="0">
                <a:solidFill>
                  <a:srgbClr val="A34BBD"/>
                </a:solidFill>
                <a:latin typeface="Arial" charset="0"/>
                <a:ea typeface="ＭＳ Ｐゴシック" charset="0"/>
                <a:cs typeface="ＭＳ Ｐゴシック" charset="0"/>
              </a:rPr>
              <a:t>NJ</a:t>
            </a:r>
          </a:p>
        </p:txBody>
      </p:sp>
      <p:sp>
        <p:nvSpPr>
          <p:cNvPr id="88" name="Rectangle 247"/>
          <p:cNvSpPr>
            <a:spLocks noChangeArrowheads="1"/>
          </p:cNvSpPr>
          <p:nvPr/>
        </p:nvSpPr>
        <p:spPr bwMode="auto">
          <a:xfrm>
            <a:off x="8574088" y="2514600"/>
            <a:ext cx="207962" cy="161925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72000" tIns="0" rIns="0" bIns="0">
            <a:spAutoFit/>
          </a:bodyPr>
          <a:lstStyle/>
          <a:p>
            <a:pPr>
              <a:defRPr/>
            </a:pPr>
            <a:r>
              <a:rPr lang="en-US" sz="1050" b="1" dirty="0">
                <a:solidFill>
                  <a:srgbClr val="A34BBD"/>
                </a:solidFill>
                <a:latin typeface="Arial" charset="0"/>
                <a:ea typeface="ＭＳ Ｐゴシック" charset="0"/>
                <a:cs typeface="ＭＳ Ｐゴシック" charset="0"/>
              </a:rPr>
              <a:t>RI</a:t>
            </a:r>
            <a:endParaRPr lang="en-US" sz="1000" b="1" dirty="0">
              <a:solidFill>
                <a:srgbClr val="A34BBD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89" name="AutoShape 248"/>
          <p:cNvCxnSpPr>
            <a:cxnSpLocks noChangeShapeType="1"/>
            <a:stCxn id="88" idx="1"/>
          </p:cNvCxnSpPr>
          <p:nvPr/>
        </p:nvCxnSpPr>
        <p:spPr bwMode="auto">
          <a:xfrm flipH="1" flipV="1">
            <a:off x="8154988" y="2411413"/>
            <a:ext cx="419100" cy="184150"/>
          </a:xfrm>
          <a:prstGeom prst="straightConnector1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0" name="AutoShape 250"/>
          <p:cNvCxnSpPr>
            <a:cxnSpLocks noChangeShapeType="1"/>
          </p:cNvCxnSpPr>
          <p:nvPr/>
        </p:nvCxnSpPr>
        <p:spPr bwMode="auto">
          <a:xfrm flipH="1" flipV="1">
            <a:off x="7918450" y="2705100"/>
            <a:ext cx="655638" cy="227013"/>
          </a:xfrm>
          <a:prstGeom prst="straightConnector1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1" name="AutoShape 252"/>
          <p:cNvCxnSpPr>
            <a:cxnSpLocks noChangeShapeType="1"/>
            <a:stCxn id="86" idx="1"/>
          </p:cNvCxnSpPr>
          <p:nvPr/>
        </p:nvCxnSpPr>
        <p:spPr bwMode="auto">
          <a:xfrm flipH="1" flipV="1">
            <a:off x="7658100" y="2874963"/>
            <a:ext cx="915988" cy="395287"/>
          </a:xfrm>
          <a:prstGeom prst="straightConnector1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" name="AutoShape 254"/>
          <p:cNvCxnSpPr>
            <a:cxnSpLocks noChangeShapeType="1"/>
          </p:cNvCxnSpPr>
          <p:nvPr/>
        </p:nvCxnSpPr>
        <p:spPr bwMode="auto">
          <a:xfrm flipH="1" flipV="1">
            <a:off x="8110538" y="2324100"/>
            <a:ext cx="465137" cy="103188"/>
          </a:xfrm>
          <a:prstGeom prst="straightConnector1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3" name="Rectangle 92"/>
          <p:cNvSpPr/>
          <p:nvPr/>
        </p:nvSpPr>
        <p:spPr bwMode="auto">
          <a:xfrm>
            <a:off x="5810250" y="5286375"/>
            <a:ext cx="184150" cy="184150"/>
          </a:xfrm>
          <a:prstGeom prst="rect">
            <a:avLst/>
          </a:prstGeom>
          <a:solidFill>
            <a:srgbClr val="A34B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4" name="Rectangle 261"/>
          <p:cNvSpPr>
            <a:spLocks noChangeArrowheads="1"/>
          </p:cNvSpPr>
          <p:nvPr/>
        </p:nvSpPr>
        <p:spPr bwMode="auto">
          <a:xfrm>
            <a:off x="6061075" y="5307013"/>
            <a:ext cx="1368425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000">
                <a:solidFill>
                  <a:srgbClr val="000000"/>
                </a:solidFill>
              </a:rPr>
              <a:t>Governing Board States</a:t>
            </a:r>
            <a:endParaRPr lang="en-US" altLang="en-US" sz="1800"/>
          </a:p>
        </p:txBody>
      </p:sp>
      <p:sp>
        <p:nvSpPr>
          <p:cNvPr id="95" name="Rectangle 245"/>
          <p:cNvSpPr>
            <a:spLocks noChangeArrowheads="1"/>
          </p:cNvSpPr>
          <p:nvPr/>
        </p:nvSpPr>
        <p:spPr bwMode="auto">
          <a:xfrm>
            <a:off x="8569325" y="3375025"/>
            <a:ext cx="266700" cy="161925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72000" tIns="0" rIns="0" bIns="0">
            <a:spAutoFit/>
          </a:bodyPr>
          <a:lstStyle/>
          <a:p>
            <a:pPr>
              <a:defRPr/>
            </a:pPr>
            <a:r>
              <a:rPr lang="en-US" sz="1050" b="1" dirty="0">
                <a:solidFill>
                  <a:srgbClr val="A34BBD"/>
                </a:solidFill>
                <a:latin typeface="Arial" charset="0"/>
                <a:ea typeface="ＭＳ Ｐゴシック" charset="0"/>
                <a:cs typeface="ＭＳ Ｐゴシック" charset="0"/>
              </a:rPr>
              <a:t>DC</a:t>
            </a:r>
          </a:p>
        </p:txBody>
      </p:sp>
      <p:cxnSp>
        <p:nvCxnSpPr>
          <p:cNvPr id="96" name="AutoShape 252"/>
          <p:cNvCxnSpPr>
            <a:cxnSpLocks noChangeShapeType="1"/>
            <a:stCxn id="95" idx="1"/>
          </p:cNvCxnSpPr>
          <p:nvPr/>
        </p:nvCxnSpPr>
        <p:spPr bwMode="auto">
          <a:xfrm flipH="1" flipV="1">
            <a:off x="7658100" y="2979738"/>
            <a:ext cx="911225" cy="476250"/>
          </a:xfrm>
          <a:prstGeom prst="straightConnector1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7" name="Freeform 156"/>
          <p:cNvSpPr>
            <a:spLocks/>
          </p:cNvSpPr>
          <p:nvPr/>
        </p:nvSpPr>
        <p:spPr bwMode="auto">
          <a:xfrm>
            <a:off x="7137400" y="2451100"/>
            <a:ext cx="706438" cy="465138"/>
          </a:xfrm>
          <a:custGeom>
            <a:avLst/>
            <a:gdLst>
              <a:gd name="T0" fmla="*/ 2147483647 w 377"/>
              <a:gd name="T1" fmla="*/ 2147483647 h 247"/>
              <a:gd name="T2" fmla="*/ 2147483647 w 377"/>
              <a:gd name="T3" fmla="*/ 2147483647 h 247"/>
              <a:gd name="T4" fmla="*/ 2147483647 w 377"/>
              <a:gd name="T5" fmla="*/ 2147483647 h 247"/>
              <a:gd name="T6" fmla="*/ 2147483647 w 377"/>
              <a:gd name="T7" fmla="*/ 2147483647 h 247"/>
              <a:gd name="T8" fmla="*/ 2147483647 w 377"/>
              <a:gd name="T9" fmla="*/ 2147483647 h 247"/>
              <a:gd name="T10" fmla="*/ 2147483647 w 377"/>
              <a:gd name="T11" fmla="*/ 0 h 247"/>
              <a:gd name="T12" fmla="*/ 2147483647 w 377"/>
              <a:gd name="T13" fmla="*/ 2147483647 h 247"/>
              <a:gd name="T14" fmla="*/ 2147483647 w 377"/>
              <a:gd name="T15" fmla="*/ 2147483647 h 247"/>
              <a:gd name="T16" fmla="*/ 2147483647 w 377"/>
              <a:gd name="T17" fmla="*/ 2147483647 h 247"/>
              <a:gd name="T18" fmla="*/ 2147483647 w 377"/>
              <a:gd name="T19" fmla="*/ 2147483647 h 247"/>
              <a:gd name="T20" fmla="*/ 2147483647 w 377"/>
              <a:gd name="T21" fmla="*/ 2147483647 h 247"/>
              <a:gd name="T22" fmla="*/ 2147483647 w 377"/>
              <a:gd name="T23" fmla="*/ 2147483647 h 247"/>
              <a:gd name="T24" fmla="*/ 2147483647 w 377"/>
              <a:gd name="T25" fmla="*/ 2147483647 h 247"/>
              <a:gd name="T26" fmla="*/ 2147483647 w 377"/>
              <a:gd name="T27" fmla="*/ 2147483647 h 247"/>
              <a:gd name="T28" fmla="*/ 2147483647 w 377"/>
              <a:gd name="T29" fmla="*/ 2147483647 h 247"/>
              <a:gd name="T30" fmla="*/ 2147483647 w 377"/>
              <a:gd name="T31" fmla="*/ 2147483647 h 247"/>
              <a:gd name="T32" fmla="*/ 2147483647 w 377"/>
              <a:gd name="T33" fmla="*/ 2147483647 h 247"/>
              <a:gd name="T34" fmla="*/ 2147483647 w 377"/>
              <a:gd name="T35" fmla="*/ 2147483647 h 247"/>
              <a:gd name="T36" fmla="*/ 2147483647 w 377"/>
              <a:gd name="T37" fmla="*/ 2147483647 h 247"/>
              <a:gd name="T38" fmla="*/ 2147483647 w 377"/>
              <a:gd name="T39" fmla="*/ 2147483647 h 247"/>
              <a:gd name="T40" fmla="*/ 2147483647 w 377"/>
              <a:gd name="T41" fmla="*/ 2147483647 h 247"/>
              <a:gd name="T42" fmla="*/ 2147483647 w 377"/>
              <a:gd name="T43" fmla="*/ 2147483647 h 247"/>
              <a:gd name="T44" fmla="*/ 2147483647 w 377"/>
              <a:gd name="T45" fmla="*/ 2147483647 h 247"/>
              <a:gd name="T46" fmla="*/ 2147483647 w 377"/>
              <a:gd name="T47" fmla="*/ 2147483647 h 247"/>
              <a:gd name="T48" fmla="*/ 2147483647 w 377"/>
              <a:gd name="T49" fmla="*/ 2147483647 h 247"/>
              <a:gd name="T50" fmla="*/ 2147483647 w 377"/>
              <a:gd name="T51" fmla="*/ 2147483647 h 247"/>
              <a:gd name="T52" fmla="*/ 2147483647 w 377"/>
              <a:gd name="T53" fmla="*/ 2147483647 h 247"/>
              <a:gd name="T54" fmla="*/ 2147483647 w 377"/>
              <a:gd name="T55" fmla="*/ 2147483647 h 247"/>
              <a:gd name="T56" fmla="*/ 2147483647 w 377"/>
              <a:gd name="T57" fmla="*/ 2147483647 h 247"/>
              <a:gd name="T58" fmla="*/ 2147483647 w 377"/>
              <a:gd name="T59" fmla="*/ 2147483647 h 247"/>
              <a:gd name="T60" fmla="*/ 2147483647 w 377"/>
              <a:gd name="T61" fmla="*/ 2147483647 h 247"/>
              <a:gd name="T62" fmla="*/ 0 w 377"/>
              <a:gd name="T63" fmla="*/ 2147483647 h 24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377"/>
              <a:gd name="T97" fmla="*/ 0 h 247"/>
              <a:gd name="T98" fmla="*/ 377 w 377"/>
              <a:gd name="T99" fmla="*/ 247 h 24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377" h="247">
                <a:moveTo>
                  <a:pt x="0" y="62"/>
                </a:moveTo>
                <a:lnTo>
                  <a:pt x="7" y="58"/>
                </a:lnTo>
                <a:lnTo>
                  <a:pt x="18" y="50"/>
                </a:lnTo>
                <a:lnTo>
                  <a:pt x="23" y="45"/>
                </a:lnTo>
                <a:lnTo>
                  <a:pt x="23" y="46"/>
                </a:lnTo>
                <a:lnTo>
                  <a:pt x="41" y="32"/>
                </a:lnTo>
                <a:lnTo>
                  <a:pt x="42" y="34"/>
                </a:lnTo>
                <a:lnTo>
                  <a:pt x="45" y="53"/>
                </a:lnTo>
                <a:lnTo>
                  <a:pt x="93" y="45"/>
                </a:lnTo>
                <a:lnTo>
                  <a:pt x="168" y="30"/>
                </a:lnTo>
                <a:lnTo>
                  <a:pt x="251" y="12"/>
                </a:lnTo>
                <a:lnTo>
                  <a:pt x="306" y="0"/>
                </a:lnTo>
                <a:lnTo>
                  <a:pt x="308" y="1"/>
                </a:lnTo>
                <a:lnTo>
                  <a:pt x="313" y="3"/>
                </a:lnTo>
                <a:lnTo>
                  <a:pt x="315" y="8"/>
                </a:lnTo>
                <a:lnTo>
                  <a:pt x="320" y="7"/>
                </a:lnTo>
                <a:lnTo>
                  <a:pt x="325" y="12"/>
                </a:lnTo>
                <a:lnTo>
                  <a:pt x="331" y="23"/>
                </a:lnTo>
                <a:lnTo>
                  <a:pt x="332" y="28"/>
                </a:lnTo>
                <a:lnTo>
                  <a:pt x="336" y="34"/>
                </a:lnTo>
                <a:lnTo>
                  <a:pt x="346" y="38"/>
                </a:lnTo>
                <a:lnTo>
                  <a:pt x="351" y="38"/>
                </a:lnTo>
                <a:lnTo>
                  <a:pt x="357" y="41"/>
                </a:lnTo>
                <a:lnTo>
                  <a:pt x="357" y="43"/>
                </a:lnTo>
                <a:lnTo>
                  <a:pt x="351" y="49"/>
                </a:lnTo>
                <a:lnTo>
                  <a:pt x="350" y="54"/>
                </a:lnTo>
                <a:lnTo>
                  <a:pt x="350" y="60"/>
                </a:lnTo>
                <a:lnTo>
                  <a:pt x="343" y="73"/>
                </a:lnTo>
                <a:lnTo>
                  <a:pt x="339" y="79"/>
                </a:lnTo>
                <a:lnTo>
                  <a:pt x="340" y="83"/>
                </a:lnTo>
                <a:lnTo>
                  <a:pt x="342" y="83"/>
                </a:lnTo>
                <a:lnTo>
                  <a:pt x="344" y="88"/>
                </a:lnTo>
                <a:lnTo>
                  <a:pt x="343" y="93"/>
                </a:lnTo>
                <a:lnTo>
                  <a:pt x="339" y="98"/>
                </a:lnTo>
                <a:lnTo>
                  <a:pt x="340" y="107"/>
                </a:lnTo>
                <a:lnTo>
                  <a:pt x="346" y="112"/>
                </a:lnTo>
                <a:lnTo>
                  <a:pt x="351" y="114"/>
                </a:lnTo>
                <a:lnTo>
                  <a:pt x="353" y="119"/>
                </a:lnTo>
                <a:lnTo>
                  <a:pt x="357" y="123"/>
                </a:lnTo>
                <a:lnTo>
                  <a:pt x="361" y="123"/>
                </a:lnTo>
                <a:lnTo>
                  <a:pt x="365" y="129"/>
                </a:lnTo>
                <a:lnTo>
                  <a:pt x="377" y="138"/>
                </a:lnTo>
                <a:lnTo>
                  <a:pt x="374" y="144"/>
                </a:lnTo>
                <a:lnTo>
                  <a:pt x="367" y="149"/>
                </a:lnTo>
                <a:lnTo>
                  <a:pt x="365" y="155"/>
                </a:lnTo>
                <a:lnTo>
                  <a:pt x="362" y="155"/>
                </a:lnTo>
                <a:lnTo>
                  <a:pt x="362" y="156"/>
                </a:lnTo>
                <a:lnTo>
                  <a:pt x="358" y="160"/>
                </a:lnTo>
                <a:lnTo>
                  <a:pt x="358" y="165"/>
                </a:lnTo>
                <a:lnTo>
                  <a:pt x="353" y="169"/>
                </a:lnTo>
                <a:lnTo>
                  <a:pt x="348" y="171"/>
                </a:lnTo>
                <a:lnTo>
                  <a:pt x="343" y="178"/>
                </a:lnTo>
                <a:lnTo>
                  <a:pt x="340" y="175"/>
                </a:lnTo>
                <a:lnTo>
                  <a:pt x="336" y="175"/>
                </a:lnTo>
                <a:lnTo>
                  <a:pt x="332" y="176"/>
                </a:lnTo>
                <a:lnTo>
                  <a:pt x="327" y="179"/>
                </a:lnTo>
                <a:lnTo>
                  <a:pt x="324" y="184"/>
                </a:lnTo>
                <a:lnTo>
                  <a:pt x="323" y="190"/>
                </a:lnTo>
                <a:lnTo>
                  <a:pt x="202" y="216"/>
                </a:lnTo>
                <a:lnTo>
                  <a:pt x="96" y="235"/>
                </a:lnTo>
                <a:lnTo>
                  <a:pt x="31" y="247"/>
                </a:lnTo>
                <a:lnTo>
                  <a:pt x="19" y="172"/>
                </a:lnTo>
                <a:lnTo>
                  <a:pt x="0" y="66"/>
                </a:lnTo>
                <a:lnTo>
                  <a:pt x="0" y="62"/>
                </a:lnTo>
                <a:close/>
              </a:path>
            </a:pathLst>
          </a:custGeom>
          <a:solidFill>
            <a:srgbClr val="FFFFFF"/>
          </a:solidFill>
          <a:ln w="12700" cmpd="sng">
            <a:solidFill>
              <a:srgbClr val="ABACB5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8600" y="1598613"/>
            <a:ext cx="2262187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1B91B0"/>
                </a:solidFill>
              </a:rPr>
              <a:t>2010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Governing members: </a:t>
            </a:r>
            <a:r>
              <a:rPr lang="en-US" b="1" dirty="0" smtClean="0">
                <a:solidFill>
                  <a:srgbClr val="8F23B3"/>
                </a:solidFill>
              </a:rPr>
              <a:t>11</a:t>
            </a:r>
            <a:endParaRPr lang="en-US" b="1" dirty="0">
              <a:solidFill>
                <a:srgbClr val="8F23B3"/>
              </a:solidFill>
            </a:endParaRPr>
          </a:p>
          <a:p>
            <a:r>
              <a:rPr lang="en-US" sz="2000" b="1" dirty="0">
                <a:solidFill>
                  <a:srgbClr val="1B91B0"/>
                </a:solidFill>
              </a:rPr>
              <a:t>2014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Governing members: </a:t>
            </a:r>
            <a:r>
              <a:rPr lang="en-US" sz="2000" b="1" dirty="0">
                <a:solidFill>
                  <a:srgbClr val="8F23B3"/>
                </a:solidFill>
              </a:rPr>
              <a:t>13</a:t>
            </a:r>
          </a:p>
          <a:p>
            <a:r>
              <a:rPr lang="en-US" sz="2000" b="1" dirty="0" smtClean="0">
                <a:solidFill>
                  <a:srgbClr val="1B91B0"/>
                </a:solidFill>
              </a:rPr>
              <a:t>2015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Administering the test: </a:t>
            </a:r>
            <a:r>
              <a:rPr lang="en-US" sz="2000" b="1" dirty="0">
                <a:solidFill>
                  <a:srgbClr val="8F23B3"/>
                </a:solidFill>
              </a:rPr>
              <a:t>12 </a:t>
            </a:r>
            <a:r>
              <a:rPr lang="en-US" dirty="0" smtClean="0"/>
              <a:t>members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8F23B3"/>
                </a:solidFill>
              </a:rPr>
              <a:t>5m</a:t>
            </a:r>
            <a:r>
              <a:rPr lang="en-US" dirty="0" smtClean="0"/>
              <a:t> students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8F23B3"/>
                </a:solidFill>
              </a:rPr>
              <a:t>1 in 7 </a:t>
            </a:r>
            <a:r>
              <a:rPr lang="en-US" dirty="0" smtClean="0"/>
              <a:t>students in grades 3-11 nationally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670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5501" y="152400"/>
            <a:ext cx="5021981" cy="914400"/>
          </a:xfrm>
        </p:spPr>
        <p:txBody>
          <a:bodyPr>
            <a:normAutofit/>
          </a:bodyPr>
          <a:lstStyle/>
          <a:p>
            <a:r>
              <a:rPr lang="en-US" dirty="0"/>
              <a:t>What’s Next?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296207" y="3831914"/>
            <a:ext cx="8390593" cy="8688"/>
          </a:xfrm>
          <a:prstGeom prst="line">
            <a:avLst/>
          </a:prstGeom>
          <a:ln>
            <a:solidFill>
              <a:srgbClr val="13A2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ular Callout 34"/>
          <p:cNvSpPr/>
          <p:nvPr/>
        </p:nvSpPr>
        <p:spPr>
          <a:xfrm>
            <a:off x="152400" y="2136650"/>
            <a:ext cx="1333542" cy="1151674"/>
          </a:xfrm>
          <a:prstGeom prst="wedgeRectCallout">
            <a:avLst>
              <a:gd name="adj1" fmla="val -19675"/>
              <a:gd name="adj2" fmla="val 72462"/>
            </a:avLst>
          </a:prstGeom>
          <a:solidFill>
            <a:srgbClr val="13A2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Field Tests/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Practice Tests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6" name="Rectangular Callout 35"/>
          <p:cNvSpPr/>
          <p:nvPr/>
        </p:nvSpPr>
        <p:spPr>
          <a:xfrm>
            <a:off x="4648200" y="4286211"/>
            <a:ext cx="1219200" cy="1200188"/>
          </a:xfrm>
          <a:prstGeom prst="wedgeRectCallout">
            <a:avLst>
              <a:gd name="adj1" fmla="val -22829"/>
              <a:gd name="adj2" fmla="val -70896"/>
            </a:avLst>
          </a:prstGeom>
          <a:solidFill>
            <a:srgbClr val="13A2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First Full Scale PARCC Assessment</a:t>
            </a:r>
            <a:endParaRPr lang="en-US" sz="1600" b="1" dirty="0">
              <a:solidFill>
                <a:schemeClr val="tx1"/>
              </a:solidFill>
            </a:endParaRPr>
          </a:p>
          <a:p>
            <a:pPr algn="ctr"/>
            <a:endParaRPr lang="en-US" sz="600" b="1" dirty="0">
              <a:solidFill>
                <a:schemeClr val="tx1"/>
              </a:solidFill>
            </a:endParaRPr>
          </a:p>
        </p:txBody>
      </p:sp>
      <p:sp>
        <p:nvSpPr>
          <p:cNvPr id="38" name="Rectangular Callout 37"/>
          <p:cNvSpPr/>
          <p:nvPr/>
        </p:nvSpPr>
        <p:spPr>
          <a:xfrm>
            <a:off x="5943600" y="4274994"/>
            <a:ext cx="1251225" cy="1211405"/>
          </a:xfrm>
          <a:prstGeom prst="wedgeRectCallout">
            <a:avLst>
              <a:gd name="adj1" fmla="val 18899"/>
              <a:gd name="adj2" fmla="val -76777"/>
            </a:avLst>
          </a:prstGeom>
          <a:solidFill>
            <a:srgbClr val="13A2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Diagnostic Assessments &amp; Formative Tools</a:t>
            </a:r>
          </a:p>
          <a:p>
            <a:pPr algn="ctr"/>
            <a:r>
              <a:rPr lang="en-US" sz="825" i="1" dirty="0">
                <a:solidFill>
                  <a:schemeClr val="bg1"/>
                </a:solidFill>
              </a:rPr>
              <a:t>Optional</a:t>
            </a:r>
            <a:endParaRPr lang="en-US" sz="1050" i="1" dirty="0">
              <a:solidFill>
                <a:schemeClr val="bg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42289" y="3616954"/>
            <a:ext cx="22313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rgbClr val="8F22B3"/>
                </a:solidFill>
              </a:rPr>
              <a:t> </a:t>
            </a:r>
            <a:endParaRPr lang="en-US" sz="1350" dirty="0">
              <a:solidFill>
                <a:srgbClr val="8F22B3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708787" y="3498619"/>
            <a:ext cx="6479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8F22B3"/>
                </a:solidFill>
              </a:rPr>
              <a:t>2015 </a:t>
            </a:r>
            <a:endParaRPr lang="en-US" sz="1350" dirty="0">
              <a:solidFill>
                <a:srgbClr val="8F22B3"/>
              </a:solidFill>
            </a:endParaRPr>
          </a:p>
        </p:txBody>
      </p:sp>
      <p:sp>
        <p:nvSpPr>
          <p:cNvPr id="46" name="Rectangular Callout 45"/>
          <p:cNvSpPr/>
          <p:nvPr/>
        </p:nvSpPr>
        <p:spPr>
          <a:xfrm>
            <a:off x="3280095" y="2136650"/>
            <a:ext cx="1444305" cy="1136997"/>
          </a:xfrm>
          <a:prstGeom prst="wedgeRectCallout">
            <a:avLst>
              <a:gd name="adj1" fmla="val -27170"/>
              <a:gd name="adj2" fmla="val 81681"/>
            </a:avLst>
          </a:prstGeom>
          <a:solidFill>
            <a:srgbClr val="13A2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Fall Block Administration</a:t>
            </a:r>
          </a:p>
        </p:txBody>
      </p:sp>
      <p:sp>
        <p:nvSpPr>
          <p:cNvPr id="52" name="Rectangular Callout 51"/>
          <p:cNvSpPr/>
          <p:nvPr/>
        </p:nvSpPr>
        <p:spPr>
          <a:xfrm>
            <a:off x="1657913" y="4286211"/>
            <a:ext cx="1459675" cy="1200188"/>
          </a:xfrm>
          <a:prstGeom prst="wedgeRectCallout">
            <a:avLst>
              <a:gd name="adj1" fmla="val 20080"/>
              <a:gd name="adj2" fmla="val -74153"/>
            </a:avLst>
          </a:prstGeom>
          <a:solidFill>
            <a:srgbClr val="13A2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b="1" dirty="0">
              <a:solidFill>
                <a:srgbClr val="8F22B3"/>
              </a:solidFill>
            </a:endParaRPr>
          </a:p>
          <a:p>
            <a:pPr algn="ctr"/>
            <a:endParaRPr lang="en-US" sz="900" b="1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bg1"/>
                </a:solidFill>
              </a:rPr>
              <a:t>Research From Field Test  Results</a:t>
            </a:r>
            <a:endParaRPr lang="en-US" sz="1600" b="1" dirty="0">
              <a:solidFill>
                <a:srgbClr val="8F22B3"/>
              </a:solidFill>
            </a:endParaRPr>
          </a:p>
          <a:p>
            <a:pPr algn="ctr"/>
            <a:endParaRPr lang="en-US" sz="900" b="1" dirty="0">
              <a:solidFill>
                <a:srgbClr val="8F22B3"/>
              </a:solidFill>
            </a:endParaRPr>
          </a:p>
          <a:p>
            <a:pPr algn="ctr"/>
            <a:endParaRPr lang="en-US" sz="900" b="1" dirty="0">
              <a:solidFill>
                <a:srgbClr val="8F22B3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3336" y="3848374"/>
            <a:ext cx="10223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SPRING</a:t>
            </a:r>
            <a:endParaRPr lang="en-US" sz="900" dirty="0"/>
          </a:p>
        </p:txBody>
      </p:sp>
      <p:sp>
        <p:nvSpPr>
          <p:cNvPr id="48" name="TextBox 47"/>
          <p:cNvSpPr txBox="1"/>
          <p:nvPr/>
        </p:nvSpPr>
        <p:spPr>
          <a:xfrm>
            <a:off x="2126645" y="3846412"/>
            <a:ext cx="7688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FALL</a:t>
            </a:r>
            <a:endParaRPr lang="en-US" sz="1100" dirty="0"/>
          </a:p>
        </p:txBody>
      </p:sp>
      <p:sp>
        <p:nvSpPr>
          <p:cNvPr id="27" name="TextBox 26"/>
          <p:cNvSpPr txBox="1"/>
          <p:nvPr/>
        </p:nvSpPr>
        <p:spPr>
          <a:xfrm>
            <a:off x="3584827" y="3843857"/>
            <a:ext cx="6692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WINTER</a:t>
            </a:r>
            <a:endParaRPr lang="en-US" sz="1100" dirty="0"/>
          </a:p>
        </p:txBody>
      </p:sp>
      <p:sp>
        <p:nvSpPr>
          <p:cNvPr id="40" name="TextBox 39"/>
          <p:cNvSpPr txBox="1"/>
          <p:nvPr/>
        </p:nvSpPr>
        <p:spPr>
          <a:xfrm>
            <a:off x="4681610" y="3843857"/>
            <a:ext cx="7285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SPRING</a:t>
            </a:r>
            <a:endParaRPr lang="en-US" sz="1100" dirty="0"/>
          </a:p>
        </p:txBody>
      </p:sp>
      <p:sp>
        <p:nvSpPr>
          <p:cNvPr id="41" name="TextBox 40"/>
          <p:cNvSpPr txBox="1"/>
          <p:nvPr/>
        </p:nvSpPr>
        <p:spPr>
          <a:xfrm>
            <a:off x="7400445" y="3848374"/>
            <a:ext cx="6767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FALL</a:t>
            </a:r>
            <a:endParaRPr lang="en-US" sz="1100" dirty="0"/>
          </a:p>
        </p:txBody>
      </p:sp>
      <p:sp>
        <p:nvSpPr>
          <p:cNvPr id="49" name="TextBox 48"/>
          <p:cNvSpPr txBox="1"/>
          <p:nvPr/>
        </p:nvSpPr>
        <p:spPr>
          <a:xfrm>
            <a:off x="5785302" y="3853190"/>
            <a:ext cx="9202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SUMMER</a:t>
            </a:r>
            <a:endParaRPr lang="en-US" sz="1100" dirty="0"/>
          </a:p>
        </p:txBody>
      </p:sp>
      <p:sp>
        <p:nvSpPr>
          <p:cNvPr id="50" name="Rectangular Callout 49"/>
          <p:cNvSpPr/>
          <p:nvPr/>
        </p:nvSpPr>
        <p:spPr>
          <a:xfrm>
            <a:off x="6310594" y="2136650"/>
            <a:ext cx="1309405" cy="1131827"/>
          </a:xfrm>
          <a:prstGeom prst="wedgeRectCallout">
            <a:avLst>
              <a:gd name="adj1" fmla="val 21398"/>
              <a:gd name="adj2" fmla="val 87420"/>
            </a:avLst>
          </a:prstGeom>
          <a:solidFill>
            <a:srgbClr val="13A2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Performance Level Standard Setting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95501" y="3494992"/>
            <a:ext cx="6479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8F22B3"/>
                </a:solidFill>
              </a:rPr>
              <a:t>2014 </a:t>
            </a:r>
            <a:endParaRPr lang="en-US" sz="1350" dirty="0">
              <a:solidFill>
                <a:srgbClr val="8F22B3"/>
              </a:solidFill>
            </a:endParaRPr>
          </a:p>
        </p:txBody>
      </p:sp>
      <p:sp>
        <p:nvSpPr>
          <p:cNvPr id="39" name="Rectangular Callout 38"/>
          <p:cNvSpPr/>
          <p:nvPr/>
        </p:nvSpPr>
        <p:spPr>
          <a:xfrm>
            <a:off x="223242" y="4338388"/>
            <a:ext cx="1332543" cy="1148011"/>
          </a:xfrm>
          <a:prstGeom prst="wedgeRectCallout">
            <a:avLst>
              <a:gd name="adj1" fmla="val -21859"/>
              <a:gd name="adj2" fmla="val -77107"/>
            </a:avLst>
          </a:prstGeom>
          <a:solidFill>
            <a:srgbClr val="13A2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Online Practice Tests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4" name="Rectangular Callout 53"/>
          <p:cNvSpPr/>
          <p:nvPr/>
        </p:nvSpPr>
        <p:spPr>
          <a:xfrm>
            <a:off x="1600199" y="2136650"/>
            <a:ext cx="1522776" cy="1148753"/>
          </a:xfrm>
          <a:prstGeom prst="wedgeRectCallout">
            <a:avLst>
              <a:gd name="adj1" fmla="val -12922"/>
              <a:gd name="adj2" fmla="val 81674"/>
            </a:avLst>
          </a:prstGeom>
          <a:solidFill>
            <a:srgbClr val="13A2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Field Test Lessons Learned Report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7" name="Rectangular Callout 56"/>
          <p:cNvSpPr/>
          <p:nvPr/>
        </p:nvSpPr>
        <p:spPr>
          <a:xfrm>
            <a:off x="3200400" y="4286211"/>
            <a:ext cx="1358325" cy="1200188"/>
          </a:xfrm>
          <a:prstGeom prst="wedgeRectCallout">
            <a:avLst>
              <a:gd name="adj1" fmla="val -34538"/>
              <a:gd name="adj2" fmla="val -74050"/>
            </a:avLst>
          </a:prstGeom>
          <a:solidFill>
            <a:srgbClr val="13A2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Additional </a:t>
            </a:r>
            <a:r>
              <a:rPr lang="en-US" sz="1600" dirty="0" smtClean="0"/>
              <a:t>Practice tests</a:t>
            </a:r>
            <a:endParaRPr lang="en-US" sz="1600" dirty="0"/>
          </a:p>
          <a:p>
            <a:pPr algn="ctr"/>
            <a:r>
              <a:rPr lang="en-US" sz="1600" dirty="0"/>
              <a:t> </a:t>
            </a:r>
            <a:r>
              <a:rPr lang="en-US" sz="1100" i="1" dirty="0" smtClean="0"/>
              <a:t>Including </a:t>
            </a:r>
            <a:endParaRPr lang="en-US" sz="1100" i="1" dirty="0"/>
          </a:p>
          <a:p>
            <a:pPr algn="ctr"/>
            <a:r>
              <a:rPr lang="en-US" sz="1100" i="1" dirty="0"/>
              <a:t>PBA for </a:t>
            </a:r>
            <a:r>
              <a:rPr lang="en-US" sz="1100" i="1" dirty="0" smtClean="0"/>
              <a:t> math</a:t>
            </a:r>
            <a:endParaRPr lang="en-US" sz="1100" i="1" dirty="0"/>
          </a:p>
        </p:txBody>
      </p:sp>
      <p:sp>
        <p:nvSpPr>
          <p:cNvPr id="58" name="Rectangular Callout 57"/>
          <p:cNvSpPr/>
          <p:nvPr/>
        </p:nvSpPr>
        <p:spPr>
          <a:xfrm>
            <a:off x="4862796" y="2136650"/>
            <a:ext cx="1309403" cy="1131829"/>
          </a:xfrm>
          <a:prstGeom prst="wedgeRectCallout">
            <a:avLst>
              <a:gd name="adj1" fmla="val 20377"/>
              <a:gd name="adj2" fmla="val 85303"/>
            </a:avLst>
          </a:prstGeom>
          <a:solidFill>
            <a:srgbClr val="13A2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Score Report Design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9" name="Rectangular Callout 58"/>
          <p:cNvSpPr/>
          <p:nvPr/>
        </p:nvSpPr>
        <p:spPr>
          <a:xfrm>
            <a:off x="7238999" y="4269010"/>
            <a:ext cx="1676399" cy="1217390"/>
          </a:xfrm>
          <a:prstGeom prst="wedgeRectCallout">
            <a:avLst>
              <a:gd name="adj1" fmla="val 17582"/>
              <a:gd name="adj2" fmla="val -76200"/>
            </a:avLst>
          </a:prstGeom>
          <a:solidFill>
            <a:srgbClr val="13A2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Cut Scores for College &amp; Career Readiness Determination</a:t>
            </a:r>
          </a:p>
        </p:txBody>
      </p:sp>
      <p:sp>
        <p:nvSpPr>
          <p:cNvPr id="60" name="Rectangular Callout 59"/>
          <p:cNvSpPr/>
          <p:nvPr/>
        </p:nvSpPr>
        <p:spPr>
          <a:xfrm>
            <a:off x="7731454" y="2136650"/>
            <a:ext cx="1183945" cy="1131827"/>
          </a:xfrm>
          <a:prstGeom prst="wedgeRectCallout">
            <a:avLst>
              <a:gd name="adj1" fmla="val -27238"/>
              <a:gd name="adj2" fmla="val 86384"/>
            </a:avLst>
          </a:prstGeom>
          <a:solidFill>
            <a:srgbClr val="13A2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Release Test Results</a:t>
            </a: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1122018" y="3742086"/>
            <a:ext cx="863" cy="16241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>
            <a:off x="1904137" y="3738013"/>
            <a:ext cx="863" cy="16241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H="1">
            <a:off x="4416826" y="3706789"/>
            <a:ext cx="863" cy="16241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H="1">
            <a:off x="5478907" y="3715185"/>
            <a:ext cx="863" cy="16241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H="1">
            <a:off x="3429000" y="3735486"/>
            <a:ext cx="863" cy="16241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1143000" y="3853190"/>
            <a:ext cx="8738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SUMMER</a:t>
            </a:r>
            <a:endParaRPr lang="en-US" sz="900" dirty="0"/>
          </a:p>
        </p:txBody>
      </p:sp>
      <p:cxnSp>
        <p:nvCxnSpPr>
          <p:cNvPr id="66" name="Straight Connector 65"/>
          <p:cNvCxnSpPr/>
          <p:nvPr/>
        </p:nvCxnSpPr>
        <p:spPr>
          <a:xfrm flipH="1">
            <a:off x="6858000" y="3733800"/>
            <a:ext cx="863" cy="16241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913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PARCC Field Test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BDFA94-CAEB-46D5-8AEA-15B082A4E1B2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39325" y="2528150"/>
            <a:ext cx="2590800" cy="4618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2800" b="1" dirty="0" smtClean="0">
                <a:solidFill>
                  <a:prstClr val="black"/>
                </a:solidFill>
              </a:rPr>
              <a:t>Students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74764" y="4295183"/>
            <a:ext cx="3124200" cy="503081"/>
          </a:xfrm>
          <a:prstGeom prst="roundRect">
            <a:avLst/>
          </a:prstGeom>
          <a:solidFill>
            <a:srgbClr val="1B91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4400" b="1" dirty="0" smtClean="0">
                <a:solidFill>
                  <a:prstClr val="white"/>
                </a:solidFill>
              </a:rPr>
              <a:t>14 + D.C.</a:t>
            </a:r>
            <a:endParaRPr lang="en-US" sz="4400" b="1" dirty="0">
              <a:solidFill>
                <a:prstClr val="white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39325" y="3925635"/>
            <a:ext cx="2590800" cy="11296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2800" b="1" dirty="0" smtClean="0">
                <a:solidFill>
                  <a:prstClr val="black"/>
                </a:solidFill>
              </a:rPr>
              <a:t>Schools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74764" y="1752600"/>
            <a:ext cx="3124200" cy="685800"/>
          </a:xfrm>
          <a:prstGeom prst="roundRect">
            <a:avLst/>
          </a:prstGeom>
          <a:solidFill>
            <a:srgbClr val="0091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4400" b="1" dirty="0" smtClean="0">
                <a:solidFill>
                  <a:prstClr val="white"/>
                </a:solidFill>
              </a:rPr>
              <a:t>&gt; 1,000,000</a:t>
            </a:r>
            <a:endParaRPr lang="en-US" sz="4400" b="1" dirty="0">
              <a:solidFill>
                <a:prstClr val="white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35047" y="4987245"/>
            <a:ext cx="2590800" cy="26486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2800" b="1" dirty="0" smtClean="0">
                <a:solidFill>
                  <a:prstClr val="black"/>
                </a:solidFill>
              </a:rPr>
              <a:t>States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74764" y="3073879"/>
            <a:ext cx="3124200" cy="583721"/>
          </a:xfrm>
          <a:prstGeom prst="roundRect">
            <a:avLst/>
          </a:prstGeom>
          <a:solidFill>
            <a:srgbClr val="0091B2"/>
          </a:solidFill>
          <a:ln>
            <a:solidFill>
              <a:srgbClr val="1B91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1400" b="1" dirty="0">
                <a:solidFill>
                  <a:prstClr val="white"/>
                </a:solidFill>
              </a:rPr>
              <a:t> </a:t>
            </a:r>
            <a:r>
              <a:rPr lang="en-US" sz="1400" b="1" dirty="0" smtClean="0">
                <a:solidFill>
                  <a:prstClr val="white"/>
                </a:solidFill>
              </a:rPr>
              <a:t> </a:t>
            </a:r>
            <a:r>
              <a:rPr lang="en-US" sz="4400" b="1" dirty="0" smtClean="0">
                <a:solidFill>
                  <a:prstClr val="white"/>
                </a:solidFill>
              </a:rPr>
              <a:t/>
            </a:r>
            <a:br>
              <a:rPr lang="en-US" sz="4400" b="1" dirty="0" smtClean="0">
                <a:solidFill>
                  <a:prstClr val="white"/>
                </a:solidFill>
              </a:rPr>
            </a:br>
            <a:r>
              <a:rPr lang="en-US" sz="4400" b="1" dirty="0" smtClean="0">
                <a:solidFill>
                  <a:prstClr val="white"/>
                </a:solidFill>
              </a:rPr>
              <a:t>16,000</a:t>
            </a:r>
            <a:br>
              <a:rPr lang="en-US" sz="4400" b="1" dirty="0" smtClean="0">
                <a:solidFill>
                  <a:prstClr val="white"/>
                </a:solidFill>
              </a:rPr>
            </a:br>
            <a:endParaRPr lang="en-US" sz="1400" b="1" dirty="0">
              <a:solidFill>
                <a:prstClr val="white"/>
              </a:solidFill>
            </a:endParaRPr>
          </a:p>
        </p:txBody>
      </p:sp>
      <p:sp>
        <p:nvSpPr>
          <p:cNvPr id="10" name="Content Placeholder 4"/>
          <p:cNvSpPr txBox="1">
            <a:spLocks/>
          </p:cNvSpPr>
          <p:nvPr/>
        </p:nvSpPr>
        <p:spPr>
          <a:xfrm>
            <a:off x="3581400" y="1937398"/>
            <a:ext cx="5410200" cy="481648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8F23B3"/>
              </a:buClr>
              <a:buFont typeface="Wingdings" panose="05000000000000000000" pitchFamily="2" charset="2"/>
              <a:buChar char="ü"/>
            </a:pPr>
            <a:r>
              <a:rPr lang="en-US" sz="2800" b="1" dirty="0" smtClean="0"/>
              <a:t>Technology system platform worked well</a:t>
            </a:r>
            <a:endParaRPr lang="en-US" sz="1400" b="1" dirty="0" smtClean="0"/>
          </a:p>
          <a:p>
            <a:pPr>
              <a:buClr>
                <a:srgbClr val="8F23B3"/>
              </a:buClr>
              <a:buFont typeface="Wingdings" panose="05000000000000000000" pitchFamily="2" charset="2"/>
              <a:buChar char="ü"/>
            </a:pPr>
            <a:r>
              <a:rPr lang="en-US" sz="2800" b="1" dirty="0" smtClean="0"/>
              <a:t>Students took less time than anticipated </a:t>
            </a:r>
          </a:p>
          <a:p>
            <a:pPr>
              <a:buClr>
                <a:srgbClr val="8F23B3"/>
              </a:buClr>
              <a:buFont typeface="Wingdings" panose="05000000000000000000" pitchFamily="2" charset="2"/>
              <a:buChar char="ü"/>
            </a:pPr>
            <a:endParaRPr lang="en-US" sz="1400" b="1" dirty="0" smtClean="0"/>
          </a:p>
          <a:p>
            <a:pPr>
              <a:buClr>
                <a:srgbClr val="8F23B3"/>
              </a:buClr>
              <a:buFont typeface="Wingdings" panose="05000000000000000000" pitchFamily="2" charset="2"/>
              <a:buChar char="ü"/>
            </a:pPr>
            <a:r>
              <a:rPr lang="en-US" sz="2800" b="1" dirty="0" smtClean="0"/>
              <a:t>Practice tests and tutorials set students up for success</a:t>
            </a:r>
          </a:p>
        </p:txBody>
      </p:sp>
    </p:spTree>
    <p:extLst>
      <p:ext uri="{BB962C8B-B14F-4D97-AF65-F5344CB8AC3E}">
        <p14:creationId xmlns:p14="http://schemas.microsoft.com/office/powerpoint/2010/main" val="3151262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Studies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BDFA94-CAEB-46D5-8AEA-15B082A4E1B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381857"/>
              </p:ext>
            </p:extLst>
          </p:nvPr>
        </p:nvGraphicFramePr>
        <p:xfrm>
          <a:off x="762000" y="1524002"/>
          <a:ext cx="7772400" cy="4952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8147"/>
                <a:gridCol w="5004253"/>
              </a:tblGrid>
              <a:tr h="3425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Study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Brief Description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7630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Mode Comparability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Can paper- and computer-based assessments be reported on the same scale?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7630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Device Comparability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Are assessment results of tablet and desktop/laptop administrations comparable?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7630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Quality of Items and Tasks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Do the items measure what was intended to be measured? Do any items show bias? Was human scoring reliable?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7630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Text-to-Speech Validity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Does the text-to-speech accommodation provide desired differential boost to those who need it?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7630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High School Math Comparability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Can traditional and integrated EOC assessments be reported on the same scale?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7630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Quality of Test Administration  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      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Do test administrators understand administration protocols?  Do students understand test directions?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7630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Feasibility of International Benchmarking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What points on PARCC scale correspond to benchmarks from PISA, PIRLS and TIMSS?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7630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Psychometric Studies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Can assessment results be put on a vertical scale?  What is the best way to combine results from the PBA and EOY?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9109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Performance-Level Standard-Setting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B62258-7A42-488F-8747-0EAA6739587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1600200"/>
            <a:ext cx="8534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Performance level standards represent what K-12 educators, higher education and the public know it takes to be successful after high school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Five performance levels (not four) to show a finer grain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Panels to include: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Local educators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Higher education faculty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Community representatives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Performance levels will be set after the spring 2015 administration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07680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PARCC Assessment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B62258-7A42-488F-8747-0EAA6739587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82"/>
          <a:stretch/>
        </p:blipFill>
        <p:spPr>
          <a:xfrm>
            <a:off x="2158308" y="1676400"/>
            <a:ext cx="4827384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174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23767" t="8450" r="23945" b="4226"/>
          <a:stretch/>
        </p:blipFill>
        <p:spPr>
          <a:xfrm>
            <a:off x="3505199" y="1637146"/>
            <a:ext cx="5638801" cy="5144654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19788746">
            <a:off x="3847135" y="2627764"/>
            <a:ext cx="4020640" cy="1634137"/>
          </a:xfrm>
          <a:prstGeom prst="rightArrow">
            <a:avLst/>
          </a:prstGeom>
          <a:solidFill>
            <a:srgbClr val="92D050"/>
          </a:solidFill>
          <a:ln>
            <a:solidFill>
              <a:srgbClr val="5A8B2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prstClr val="black"/>
                </a:solidFill>
              </a:rPr>
              <a:t>Sign up for the </a:t>
            </a:r>
            <a:r>
              <a:rPr lang="en-US" b="1" i="1" dirty="0" smtClean="0">
                <a:solidFill>
                  <a:prstClr val="black"/>
                </a:solidFill>
              </a:rPr>
              <a:t>PARCC </a:t>
            </a:r>
            <a:r>
              <a:rPr lang="en-US" b="1" i="1" dirty="0">
                <a:solidFill>
                  <a:prstClr val="black"/>
                </a:solidFill>
              </a:rPr>
              <a:t>U</a:t>
            </a:r>
            <a:r>
              <a:rPr lang="en-US" b="1" i="1" dirty="0" smtClean="0">
                <a:solidFill>
                  <a:prstClr val="black"/>
                </a:solidFill>
              </a:rPr>
              <a:t>pdates </a:t>
            </a:r>
            <a:r>
              <a:rPr lang="en-US" b="1" dirty="0" smtClean="0">
                <a:solidFill>
                  <a:prstClr val="black"/>
                </a:solidFill>
              </a:rPr>
              <a:t>newsletter at </a:t>
            </a:r>
            <a:r>
              <a:rPr lang="en-US" dirty="0" smtClean="0">
                <a:solidFill>
                  <a:prstClr val="white"/>
                </a:solidFill>
                <a:hlinkClick r:id="rId4"/>
              </a:rPr>
              <a:t>www.parcconline.org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76800" y="3157538"/>
            <a:ext cx="2971800" cy="1524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1752600"/>
            <a:ext cx="3581400" cy="5029200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b="1" dirty="0" smtClean="0">
                <a:solidFill>
                  <a:prstClr val="black"/>
                </a:solidFill>
              </a:rPr>
              <a:t>E-mail me </a:t>
            </a:r>
            <a:r>
              <a:rPr lang="en-US" sz="2300" b="1" dirty="0" smtClean="0">
                <a:solidFill>
                  <a:prstClr val="black"/>
                </a:solidFill>
                <a:hlinkClick r:id="rId5"/>
              </a:rPr>
              <a:t>lslover@parcconline.org</a:t>
            </a:r>
            <a:r>
              <a:rPr lang="en-US" sz="2600" b="1" dirty="0" smtClean="0">
                <a:solidFill>
                  <a:prstClr val="black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 b="1" dirty="0" smtClean="0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 b="1" dirty="0" smtClean="0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b="1" dirty="0" smtClean="0">
                <a:solidFill>
                  <a:prstClr val="black"/>
                </a:solidFill>
              </a:rPr>
              <a:t>Follow us on Twitter </a:t>
            </a:r>
            <a:r>
              <a:rPr lang="en-US" sz="2600" b="1" dirty="0" smtClean="0">
                <a:solidFill>
                  <a:srgbClr val="8F22B3"/>
                </a:solidFill>
              </a:rPr>
              <a:t>@</a:t>
            </a:r>
            <a:r>
              <a:rPr lang="en-US" sz="2600" b="1" dirty="0" err="1" smtClean="0">
                <a:solidFill>
                  <a:srgbClr val="8F22B3"/>
                </a:solidFill>
              </a:rPr>
              <a:t>parccplace</a:t>
            </a:r>
            <a:endParaRPr lang="en-US" sz="2600" b="1" dirty="0" smtClean="0">
              <a:solidFill>
                <a:srgbClr val="8F22B3"/>
              </a:solidFill>
            </a:endParaRPr>
          </a:p>
          <a:p>
            <a:endParaRPr lang="en-US" sz="1200" b="1" dirty="0">
              <a:solidFill>
                <a:prstClr val="black"/>
              </a:solidFill>
            </a:endParaRPr>
          </a:p>
          <a:p>
            <a:endParaRPr lang="en-US" sz="1200" b="1" dirty="0" smtClean="0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b="1" dirty="0" smtClean="0">
                <a:solidFill>
                  <a:prstClr val="black"/>
                </a:solidFill>
              </a:rPr>
              <a:t>Visit  our website </a:t>
            </a:r>
            <a:r>
              <a:rPr lang="en-US" sz="2600" b="1" dirty="0" smtClean="0">
                <a:solidFill>
                  <a:prstClr val="black"/>
                </a:solidFill>
                <a:hlinkClick r:id="rId4"/>
              </a:rPr>
              <a:t>www.parcconline.org</a:t>
            </a:r>
            <a:endParaRPr lang="en-US" sz="2600" b="1" dirty="0" smtClean="0">
              <a:solidFill>
                <a:prstClr val="black"/>
              </a:solidFill>
            </a:endParaRPr>
          </a:p>
          <a:p>
            <a:endParaRPr lang="en-US" sz="1200" b="1" dirty="0" smtClean="0">
              <a:solidFill>
                <a:prstClr val="black"/>
              </a:solidFill>
            </a:endParaRPr>
          </a:p>
          <a:p>
            <a:endParaRPr lang="en-US" sz="1200" b="1" dirty="0">
              <a:solidFill>
                <a:prstClr val="black"/>
              </a:solidFill>
            </a:endParaRPr>
          </a:p>
          <a:p>
            <a:endParaRPr lang="en-US" sz="1200" b="1" dirty="0" smtClean="0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prstClr val="black"/>
                </a:solidFill>
              </a:rPr>
              <a:t> </a:t>
            </a:r>
            <a:r>
              <a:rPr lang="en-US" sz="2600" b="1" dirty="0" smtClean="0">
                <a:solidFill>
                  <a:prstClr val="black"/>
                </a:solidFill>
              </a:rPr>
              <a:t>Sign up for the </a:t>
            </a:r>
            <a:r>
              <a:rPr lang="en-US" sz="2600" b="1" dirty="0" smtClean="0">
                <a:solidFill>
                  <a:srgbClr val="0091B3"/>
                </a:solidFill>
              </a:rPr>
              <a:t>PARCC Updates </a:t>
            </a:r>
            <a:r>
              <a:rPr lang="en-US" sz="2600" b="1" dirty="0" smtClean="0">
                <a:solidFill>
                  <a:prstClr val="black"/>
                </a:solidFill>
              </a:rPr>
              <a:t>newsletter on our website</a:t>
            </a:r>
          </a:p>
          <a:p>
            <a:pPr algn="ctr"/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Updates and more information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9147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ARCC PPT Backgro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PARCC PPT Background</Template>
  <TotalTime>12774</TotalTime>
  <Words>431</Words>
  <Application>Microsoft Macintosh PowerPoint</Application>
  <PresentationFormat>On-screen Show (4:3)</PresentationFormat>
  <Paragraphs>112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PARCC PPT Background</vt:lpstr>
      <vt:lpstr>Custom Design</vt:lpstr>
      <vt:lpstr>1_Custom Design</vt:lpstr>
      <vt:lpstr>2_Custom Design</vt:lpstr>
      <vt:lpstr>3_Custom Design</vt:lpstr>
      <vt:lpstr>4_Custom Design</vt:lpstr>
      <vt:lpstr>5_Custom Design</vt:lpstr>
      <vt:lpstr>PARCC Consortium</vt:lpstr>
      <vt:lpstr>What’s Next?</vt:lpstr>
      <vt:lpstr>PARCC Field Test</vt:lpstr>
      <vt:lpstr>Research Studies</vt:lpstr>
      <vt:lpstr>Performance-Level Standard-Setting</vt:lpstr>
      <vt:lpstr>PARCC Assessment System</vt:lpstr>
      <vt:lpstr>Updates and more information</vt:lpstr>
    </vt:vector>
  </TitlesOfParts>
  <Company>CHH Enterprises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Danielle Griswald</dc:creator>
  <cp:lastModifiedBy>Matthew Rein</cp:lastModifiedBy>
  <cp:revision>646</cp:revision>
  <cp:lastPrinted>2014-10-14T18:58:33Z</cp:lastPrinted>
  <dcterms:created xsi:type="dcterms:W3CDTF">2013-03-14T18:22:45Z</dcterms:created>
  <dcterms:modified xsi:type="dcterms:W3CDTF">2014-10-31T14:38:55Z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2036897</vt:lpwstr>
  </property>
  <property fmtid="{D5CDD505-2E9C-101B-9397-08002B2CF9AE}" pid="3" name="NXPowerLiteSettings">
    <vt:lpwstr>F98007B004F000</vt:lpwstr>
  </property>
  <property fmtid="{D5CDD505-2E9C-101B-9397-08002B2CF9AE}" pid="4" name="NXPowerLiteVersion">
    <vt:lpwstr>D5.0.6</vt:lpwstr>
  </property>
</Properties>
</file>