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44" r:id="rId1"/>
  </p:sldMasterIdLst>
  <p:notesMasterIdLst>
    <p:notesMasterId r:id="rId20"/>
  </p:notesMasterIdLst>
  <p:sldIdLst>
    <p:sldId id="256" r:id="rId2"/>
    <p:sldId id="258" r:id="rId3"/>
    <p:sldId id="280" r:id="rId4"/>
    <p:sldId id="274" r:id="rId5"/>
    <p:sldId id="275" r:id="rId6"/>
    <p:sldId id="279" r:id="rId7"/>
    <p:sldId id="278" r:id="rId8"/>
    <p:sldId id="261" r:id="rId9"/>
    <p:sldId id="276" r:id="rId10"/>
    <p:sldId id="281" r:id="rId11"/>
    <p:sldId id="277" r:id="rId12"/>
    <p:sldId id="273" r:id="rId13"/>
    <p:sldId id="267" r:id="rId14"/>
    <p:sldId id="268" r:id="rId15"/>
    <p:sldId id="282" r:id="rId16"/>
    <p:sldId id="283" r:id="rId17"/>
    <p:sldId id="271" r:id="rId18"/>
    <p:sldId id="284"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139" autoAdjust="0"/>
  </p:normalViewPr>
  <p:slideViewPr>
    <p:cSldViewPr>
      <p:cViewPr varScale="1">
        <p:scale>
          <a:sx n="115" d="100"/>
          <a:sy n="115" d="100"/>
        </p:scale>
        <p:origin x="-1096" y="-12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_rels/data2.xml.rels><?xml version="1.0" encoding="UTF-8" standalone="yes"?>
<Relationships xmlns="http://schemas.openxmlformats.org/package/2006/relationships"><Relationship Id="rId3" Type="http://schemas.openxmlformats.org/officeDocument/2006/relationships/hyperlink" Target="http://www.parcconline.org/" TargetMode="External"/><Relationship Id="rId4" Type="http://schemas.openxmlformats.org/officeDocument/2006/relationships/hyperlink" Target="http://marylandpublicschools.org/MSDE/programs/ccss" TargetMode="External"/><Relationship Id="rId1" Type="http://schemas.openxmlformats.org/officeDocument/2006/relationships/hyperlink" Target="http://marylandpublicschools.org/MSDE/programs/race_to_the_top" TargetMode="External"/><Relationship Id="rId2" Type="http://schemas.openxmlformats.org/officeDocument/2006/relationships/hyperlink" Target="http://www.marylandpublicschools.org/msde/testing/parcc/overview.htm" TargetMode="External"/></Relationships>
</file>

<file path=ppt/diagrams/_rels/drawing2.xml.rels><?xml version="1.0" encoding="UTF-8" standalone="yes"?>
<Relationships xmlns="http://schemas.openxmlformats.org/package/2006/relationships"><Relationship Id="rId3" Type="http://schemas.openxmlformats.org/officeDocument/2006/relationships/hyperlink" Target="http://www.marylandpublicschools.org/msde/testing/parcc/overview.htm" TargetMode="External"/><Relationship Id="rId4" Type="http://schemas.openxmlformats.org/officeDocument/2006/relationships/hyperlink" Target="http://www.parcconline.org/" TargetMode="External"/><Relationship Id="rId1" Type="http://schemas.openxmlformats.org/officeDocument/2006/relationships/hyperlink" Target="http://marylandpublicschools.org/MSDE/programs/ccss" TargetMode="External"/><Relationship Id="rId2" Type="http://schemas.openxmlformats.org/officeDocument/2006/relationships/hyperlink" Target="http://marylandpublicschools.org/MSDE/programs/race_to_the_top" TargetMode="Externa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37912C-E9CC-443F-B179-8E8DF682481B}" type="doc">
      <dgm:prSet loTypeId="urn:microsoft.com/office/officeart/2005/8/layout/bProcess4" loCatId="process" qsTypeId="urn:microsoft.com/office/officeart/2005/8/quickstyle/simple1" qsCatId="simple" csTypeId="urn:microsoft.com/office/officeart/2005/8/colors/accent1_1" csCatId="accent1" phldr="1"/>
      <dgm:spPr/>
    </dgm:pt>
    <dgm:pt modelId="{B3DF5B6A-2CD5-46BD-A923-8554FB556239}">
      <dgm:prSet phldrT="[Text]"/>
      <dgm:spPr/>
      <dgm:t>
        <a:bodyPr/>
        <a:lstStyle/>
        <a:p>
          <a:r>
            <a:rPr lang="en-US" dirty="0" smtClean="0"/>
            <a:t>State Board approves Regulations </a:t>
          </a:r>
          <a:br>
            <a:rPr lang="en-US" dirty="0" smtClean="0"/>
          </a:br>
          <a:r>
            <a:rPr lang="en-US" dirty="0" smtClean="0"/>
            <a:t>for publication</a:t>
          </a:r>
          <a:endParaRPr lang="en-US" dirty="0"/>
        </a:p>
      </dgm:t>
    </dgm:pt>
    <dgm:pt modelId="{9CE78F01-16AD-408B-8124-BD5B3824D296}" type="parTrans" cxnId="{760ECE85-4E95-46BC-8162-A56D67524EA0}">
      <dgm:prSet/>
      <dgm:spPr/>
      <dgm:t>
        <a:bodyPr/>
        <a:lstStyle/>
        <a:p>
          <a:endParaRPr lang="en-US"/>
        </a:p>
      </dgm:t>
    </dgm:pt>
    <dgm:pt modelId="{69B77AAF-2D5A-4EC6-8B46-38299D9C46EE}" type="sibTrans" cxnId="{760ECE85-4E95-46BC-8162-A56D67524EA0}">
      <dgm:prSet/>
      <dgm:spPr/>
      <dgm:t>
        <a:bodyPr/>
        <a:lstStyle/>
        <a:p>
          <a:endParaRPr lang="en-US"/>
        </a:p>
      </dgm:t>
    </dgm:pt>
    <dgm:pt modelId="{2C5E233A-3BB5-47D5-A0C7-49AFC0CC45E6}">
      <dgm:prSet phldrT="[Text]"/>
      <dgm:spPr/>
      <dgm:t>
        <a:bodyPr/>
        <a:lstStyle/>
        <a:p>
          <a:r>
            <a:rPr lang="en-US" dirty="0" smtClean="0"/>
            <a:t>Notice and Text Published in the Maryland Register</a:t>
          </a:r>
        </a:p>
      </dgm:t>
    </dgm:pt>
    <dgm:pt modelId="{CF10704A-3F2C-4D87-9660-19AFAC587AAF}" type="parTrans" cxnId="{A96D3176-AB63-49AB-8C95-4187F8276C81}">
      <dgm:prSet/>
      <dgm:spPr/>
      <dgm:t>
        <a:bodyPr/>
        <a:lstStyle/>
        <a:p>
          <a:endParaRPr lang="en-US"/>
        </a:p>
      </dgm:t>
    </dgm:pt>
    <dgm:pt modelId="{0A16CC77-CEC5-4E87-B356-54E21B3D2241}" type="sibTrans" cxnId="{A96D3176-AB63-49AB-8C95-4187F8276C81}">
      <dgm:prSet/>
      <dgm:spPr/>
      <dgm:t>
        <a:bodyPr/>
        <a:lstStyle/>
        <a:p>
          <a:endParaRPr lang="en-US"/>
        </a:p>
      </dgm:t>
    </dgm:pt>
    <dgm:pt modelId="{9AF18E0F-7E05-4BB4-84AF-F4ED27DF5BB4}">
      <dgm:prSet phldrT="[Text]"/>
      <dgm:spPr/>
      <dgm:t>
        <a:bodyPr/>
        <a:lstStyle/>
        <a:p>
          <a:r>
            <a:rPr lang="en-US" dirty="0" smtClean="0"/>
            <a:t>Public Comment </a:t>
          </a:r>
          <a:br>
            <a:rPr lang="en-US" dirty="0" smtClean="0"/>
          </a:br>
          <a:r>
            <a:rPr lang="en-US" dirty="0" smtClean="0"/>
            <a:t>(30 Days)</a:t>
          </a:r>
        </a:p>
      </dgm:t>
    </dgm:pt>
    <dgm:pt modelId="{01516177-CC2C-4EFC-A05E-298A92050957}" type="parTrans" cxnId="{128E2256-CB3B-4A28-A816-361D6F71601E}">
      <dgm:prSet/>
      <dgm:spPr/>
      <dgm:t>
        <a:bodyPr/>
        <a:lstStyle/>
        <a:p>
          <a:endParaRPr lang="en-US"/>
        </a:p>
      </dgm:t>
    </dgm:pt>
    <dgm:pt modelId="{6F805A3F-9038-4D6C-90CF-2FC81379BCDE}" type="sibTrans" cxnId="{128E2256-CB3B-4A28-A816-361D6F71601E}">
      <dgm:prSet/>
      <dgm:spPr/>
      <dgm:t>
        <a:bodyPr/>
        <a:lstStyle/>
        <a:p>
          <a:endParaRPr lang="en-US"/>
        </a:p>
      </dgm:t>
    </dgm:pt>
    <dgm:pt modelId="{0EEF7998-29CB-455B-A39E-52B64EEC6F5F}">
      <dgm:prSet phldrT="[Text]"/>
      <dgm:spPr/>
      <dgm:t>
        <a:bodyPr/>
        <a:lstStyle/>
        <a:p>
          <a:r>
            <a:rPr lang="en-US" dirty="0" smtClean="0"/>
            <a:t>Adopted by the State Board</a:t>
          </a:r>
        </a:p>
      </dgm:t>
    </dgm:pt>
    <dgm:pt modelId="{B63586E1-54D6-4E2D-89A7-6A155BD175C8}" type="parTrans" cxnId="{BA1A19B3-1FB3-4405-84D0-C6F78E2B6C74}">
      <dgm:prSet/>
      <dgm:spPr/>
      <dgm:t>
        <a:bodyPr/>
        <a:lstStyle/>
        <a:p>
          <a:endParaRPr lang="en-US"/>
        </a:p>
      </dgm:t>
    </dgm:pt>
    <dgm:pt modelId="{6CB48049-2220-4BC1-A8C8-BBAA01633AFC}" type="sibTrans" cxnId="{BA1A19B3-1FB3-4405-84D0-C6F78E2B6C74}">
      <dgm:prSet/>
      <dgm:spPr/>
      <dgm:t>
        <a:bodyPr/>
        <a:lstStyle/>
        <a:p>
          <a:endParaRPr lang="en-US"/>
        </a:p>
      </dgm:t>
    </dgm:pt>
    <dgm:pt modelId="{E56DEC17-946A-4E91-9F17-8E3276452C4A}">
      <dgm:prSet phldrT="[Text]"/>
      <dgm:spPr/>
      <dgm:t>
        <a:bodyPr/>
        <a:lstStyle/>
        <a:p>
          <a:r>
            <a:rPr lang="en-US" dirty="0" smtClean="0"/>
            <a:t>Notice Published</a:t>
          </a:r>
        </a:p>
      </dgm:t>
    </dgm:pt>
    <dgm:pt modelId="{D68D4490-0676-4543-900C-386D3D3DAB8F}" type="parTrans" cxnId="{E21DABDC-3AF3-49BD-8D49-67CFBA7EE752}">
      <dgm:prSet/>
      <dgm:spPr/>
      <dgm:t>
        <a:bodyPr/>
        <a:lstStyle/>
        <a:p>
          <a:endParaRPr lang="en-US"/>
        </a:p>
      </dgm:t>
    </dgm:pt>
    <dgm:pt modelId="{85421A96-2DB9-45D1-9CBB-7579BE246654}" type="sibTrans" cxnId="{E21DABDC-3AF3-49BD-8D49-67CFBA7EE752}">
      <dgm:prSet/>
      <dgm:spPr/>
      <dgm:t>
        <a:bodyPr/>
        <a:lstStyle/>
        <a:p>
          <a:endParaRPr lang="en-US"/>
        </a:p>
      </dgm:t>
    </dgm:pt>
    <dgm:pt modelId="{3A934407-06AC-4F02-9CAB-46A66A7F1E8C}">
      <dgm:prSet phldrT="[Text]"/>
      <dgm:spPr/>
      <dgm:t>
        <a:bodyPr/>
        <a:lstStyle/>
        <a:p>
          <a:r>
            <a:rPr lang="en-US" dirty="0" smtClean="0"/>
            <a:t>Effective</a:t>
          </a:r>
        </a:p>
      </dgm:t>
    </dgm:pt>
    <dgm:pt modelId="{8DE12DA2-827D-43F3-8F88-B5031AC7BB71}" type="parTrans" cxnId="{3BA3E95B-4136-4CBD-A534-E707CC4E31A8}">
      <dgm:prSet/>
      <dgm:spPr/>
      <dgm:t>
        <a:bodyPr/>
        <a:lstStyle/>
        <a:p>
          <a:endParaRPr lang="en-US"/>
        </a:p>
      </dgm:t>
    </dgm:pt>
    <dgm:pt modelId="{C271E92A-4999-4FCE-B20F-A025B9E89612}" type="sibTrans" cxnId="{3BA3E95B-4136-4CBD-A534-E707CC4E31A8}">
      <dgm:prSet/>
      <dgm:spPr/>
      <dgm:t>
        <a:bodyPr/>
        <a:lstStyle/>
        <a:p>
          <a:endParaRPr lang="en-US"/>
        </a:p>
      </dgm:t>
    </dgm:pt>
    <dgm:pt modelId="{100A354E-0B94-4A96-9375-8DE092A57C77}">
      <dgm:prSet phldrT="[Text]"/>
      <dgm:spPr/>
      <dgm:t>
        <a:bodyPr/>
        <a:lstStyle/>
        <a:p>
          <a:r>
            <a:rPr lang="en-US" dirty="0" smtClean="0"/>
            <a:t>MSDE reviews and modifies regulation </a:t>
          </a:r>
        </a:p>
      </dgm:t>
    </dgm:pt>
    <dgm:pt modelId="{982AC95B-3894-4B70-BD94-CF0FC7B0CBEA}" type="parTrans" cxnId="{1BEE3FBD-10AA-4389-87E2-4A3B346D6029}">
      <dgm:prSet/>
      <dgm:spPr/>
    </dgm:pt>
    <dgm:pt modelId="{996E62C4-74CE-44D2-A2B9-F29E08034795}" type="sibTrans" cxnId="{1BEE3FBD-10AA-4389-87E2-4A3B346D6029}">
      <dgm:prSet/>
      <dgm:spPr/>
    </dgm:pt>
    <dgm:pt modelId="{F79BF735-287E-4968-92C6-EAFFEE0C7192}" type="pres">
      <dgm:prSet presAssocID="{4637912C-E9CC-443F-B179-8E8DF682481B}" presName="Name0" presStyleCnt="0">
        <dgm:presLayoutVars>
          <dgm:dir/>
          <dgm:resizeHandles/>
        </dgm:presLayoutVars>
      </dgm:prSet>
      <dgm:spPr/>
    </dgm:pt>
    <dgm:pt modelId="{7BE034F5-82D7-43D5-8738-873870707F1E}" type="pres">
      <dgm:prSet presAssocID="{B3DF5B6A-2CD5-46BD-A923-8554FB556239}" presName="compNode" presStyleCnt="0"/>
      <dgm:spPr/>
    </dgm:pt>
    <dgm:pt modelId="{647D25A8-2D0B-4935-A745-EF828C10FEA3}" type="pres">
      <dgm:prSet presAssocID="{B3DF5B6A-2CD5-46BD-A923-8554FB556239}" presName="dummyConnPt" presStyleCnt="0"/>
      <dgm:spPr/>
    </dgm:pt>
    <dgm:pt modelId="{15C5C291-679A-447C-ACF8-E8E6A3431222}" type="pres">
      <dgm:prSet presAssocID="{B3DF5B6A-2CD5-46BD-A923-8554FB556239}" presName="node" presStyleLbl="node1" presStyleIdx="0" presStyleCnt="7">
        <dgm:presLayoutVars>
          <dgm:bulletEnabled val="1"/>
        </dgm:presLayoutVars>
      </dgm:prSet>
      <dgm:spPr/>
      <dgm:t>
        <a:bodyPr/>
        <a:lstStyle/>
        <a:p>
          <a:endParaRPr lang="en-US"/>
        </a:p>
      </dgm:t>
    </dgm:pt>
    <dgm:pt modelId="{9F124804-97C9-4C62-A724-7C96F3641C77}" type="pres">
      <dgm:prSet presAssocID="{69B77AAF-2D5A-4EC6-8B46-38299D9C46EE}" presName="sibTrans" presStyleLbl="bgSibTrans2D1" presStyleIdx="0" presStyleCnt="6"/>
      <dgm:spPr/>
      <dgm:t>
        <a:bodyPr/>
        <a:lstStyle/>
        <a:p>
          <a:endParaRPr lang="en-US"/>
        </a:p>
      </dgm:t>
    </dgm:pt>
    <dgm:pt modelId="{A6E02E17-FBDC-4188-B18B-4BFCFD1CF3D0}" type="pres">
      <dgm:prSet presAssocID="{2C5E233A-3BB5-47D5-A0C7-49AFC0CC45E6}" presName="compNode" presStyleCnt="0"/>
      <dgm:spPr/>
    </dgm:pt>
    <dgm:pt modelId="{7CF6EACF-9C8A-4FBF-A8FB-F9ED9A83382D}" type="pres">
      <dgm:prSet presAssocID="{2C5E233A-3BB5-47D5-A0C7-49AFC0CC45E6}" presName="dummyConnPt" presStyleCnt="0"/>
      <dgm:spPr/>
    </dgm:pt>
    <dgm:pt modelId="{806624DF-4F13-40AB-9FED-0A587CFE6619}" type="pres">
      <dgm:prSet presAssocID="{2C5E233A-3BB5-47D5-A0C7-49AFC0CC45E6}" presName="node" presStyleLbl="node1" presStyleIdx="1" presStyleCnt="7">
        <dgm:presLayoutVars>
          <dgm:bulletEnabled val="1"/>
        </dgm:presLayoutVars>
      </dgm:prSet>
      <dgm:spPr/>
      <dgm:t>
        <a:bodyPr/>
        <a:lstStyle/>
        <a:p>
          <a:endParaRPr lang="en-US"/>
        </a:p>
      </dgm:t>
    </dgm:pt>
    <dgm:pt modelId="{CEDC6A3A-B3A6-421D-8B17-5BA66A771CB0}" type="pres">
      <dgm:prSet presAssocID="{0A16CC77-CEC5-4E87-B356-54E21B3D2241}" presName="sibTrans" presStyleLbl="bgSibTrans2D1" presStyleIdx="1" presStyleCnt="6"/>
      <dgm:spPr/>
      <dgm:t>
        <a:bodyPr/>
        <a:lstStyle/>
        <a:p>
          <a:endParaRPr lang="en-US"/>
        </a:p>
      </dgm:t>
    </dgm:pt>
    <dgm:pt modelId="{1EEBDF7D-77B7-4A97-960E-E03FD893E994}" type="pres">
      <dgm:prSet presAssocID="{9AF18E0F-7E05-4BB4-84AF-F4ED27DF5BB4}" presName="compNode" presStyleCnt="0"/>
      <dgm:spPr/>
    </dgm:pt>
    <dgm:pt modelId="{DC1D4345-76A5-4011-961A-E8DFB4FD3F7B}" type="pres">
      <dgm:prSet presAssocID="{9AF18E0F-7E05-4BB4-84AF-F4ED27DF5BB4}" presName="dummyConnPt" presStyleCnt="0"/>
      <dgm:spPr/>
    </dgm:pt>
    <dgm:pt modelId="{DCE65FAC-6DAE-4A1E-8DF4-29006699CEB3}" type="pres">
      <dgm:prSet presAssocID="{9AF18E0F-7E05-4BB4-84AF-F4ED27DF5BB4}" presName="node" presStyleLbl="node1" presStyleIdx="2" presStyleCnt="7">
        <dgm:presLayoutVars>
          <dgm:bulletEnabled val="1"/>
        </dgm:presLayoutVars>
      </dgm:prSet>
      <dgm:spPr/>
      <dgm:t>
        <a:bodyPr/>
        <a:lstStyle/>
        <a:p>
          <a:endParaRPr lang="en-US"/>
        </a:p>
      </dgm:t>
    </dgm:pt>
    <dgm:pt modelId="{16E7C2A9-B586-4AC9-B5BF-90FBD1E44628}" type="pres">
      <dgm:prSet presAssocID="{6F805A3F-9038-4D6C-90CF-2FC81379BCDE}" presName="sibTrans" presStyleLbl="bgSibTrans2D1" presStyleIdx="2" presStyleCnt="6"/>
      <dgm:spPr/>
      <dgm:t>
        <a:bodyPr/>
        <a:lstStyle/>
        <a:p>
          <a:endParaRPr lang="en-US"/>
        </a:p>
      </dgm:t>
    </dgm:pt>
    <dgm:pt modelId="{9959BF77-C39C-4DD6-8E48-FC8EADFEEB5C}" type="pres">
      <dgm:prSet presAssocID="{100A354E-0B94-4A96-9375-8DE092A57C77}" presName="compNode" presStyleCnt="0"/>
      <dgm:spPr/>
    </dgm:pt>
    <dgm:pt modelId="{EFF10193-327F-4B4F-9AB9-1C521B0599A0}" type="pres">
      <dgm:prSet presAssocID="{100A354E-0B94-4A96-9375-8DE092A57C77}" presName="dummyConnPt" presStyleCnt="0"/>
      <dgm:spPr/>
    </dgm:pt>
    <dgm:pt modelId="{CA8025EF-7433-4C6A-9F50-79CB2D75B84C}" type="pres">
      <dgm:prSet presAssocID="{100A354E-0B94-4A96-9375-8DE092A57C77}" presName="node" presStyleLbl="node1" presStyleIdx="3" presStyleCnt="7">
        <dgm:presLayoutVars>
          <dgm:bulletEnabled val="1"/>
        </dgm:presLayoutVars>
      </dgm:prSet>
      <dgm:spPr/>
      <dgm:t>
        <a:bodyPr/>
        <a:lstStyle/>
        <a:p>
          <a:endParaRPr lang="en-US"/>
        </a:p>
      </dgm:t>
    </dgm:pt>
    <dgm:pt modelId="{B9DAAEE5-EA4E-44C9-AFAA-3FC2BC4A453A}" type="pres">
      <dgm:prSet presAssocID="{996E62C4-74CE-44D2-A2B9-F29E08034795}" presName="sibTrans" presStyleLbl="bgSibTrans2D1" presStyleIdx="3" presStyleCnt="6"/>
      <dgm:spPr/>
    </dgm:pt>
    <dgm:pt modelId="{60CE6084-D30A-4A3A-BB49-BAEBDD54DFB5}" type="pres">
      <dgm:prSet presAssocID="{0EEF7998-29CB-455B-A39E-52B64EEC6F5F}" presName="compNode" presStyleCnt="0"/>
      <dgm:spPr/>
    </dgm:pt>
    <dgm:pt modelId="{6DE89F2F-4B4A-49B7-9D9D-7FC3936CD573}" type="pres">
      <dgm:prSet presAssocID="{0EEF7998-29CB-455B-A39E-52B64EEC6F5F}" presName="dummyConnPt" presStyleCnt="0"/>
      <dgm:spPr/>
    </dgm:pt>
    <dgm:pt modelId="{068F3CCC-6529-4E01-9151-E36686818459}" type="pres">
      <dgm:prSet presAssocID="{0EEF7998-29CB-455B-A39E-52B64EEC6F5F}" presName="node" presStyleLbl="node1" presStyleIdx="4" presStyleCnt="7">
        <dgm:presLayoutVars>
          <dgm:bulletEnabled val="1"/>
        </dgm:presLayoutVars>
      </dgm:prSet>
      <dgm:spPr/>
      <dgm:t>
        <a:bodyPr/>
        <a:lstStyle/>
        <a:p>
          <a:endParaRPr lang="en-US"/>
        </a:p>
      </dgm:t>
    </dgm:pt>
    <dgm:pt modelId="{5EAF089B-FAB2-45E2-A0A6-707AC500EACD}" type="pres">
      <dgm:prSet presAssocID="{6CB48049-2220-4BC1-A8C8-BBAA01633AFC}" presName="sibTrans" presStyleLbl="bgSibTrans2D1" presStyleIdx="4" presStyleCnt="6"/>
      <dgm:spPr/>
      <dgm:t>
        <a:bodyPr/>
        <a:lstStyle/>
        <a:p>
          <a:endParaRPr lang="en-US"/>
        </a:p>
      </dgm:t>
    </dgm:pt>
    <dgm:pt modelId="{9849FDE5-1512-4DE3-BE7C-3530B4066A81}" type="pres">
      <dgm:prSet presAssocID="{E56DEC17-946A-4E91-9F17-8E3276452C4A}" presName="compNode" presStyleCnt="0"/>
      <dgm:spPr/>
    </dgm:pt>
    <dgm:pt modelId="{2F43945C-DFFE-4871-9DD2-33635230E5CE}" type="pres">
      <dgm:prSet presAssocID="{E56DEC17-946A-4E91-9F17-8E3276452C4A}" presName="dummyConnPt" presStyleCnt="0"/>
      <dgm:spPr/>
    </dgm:pt>
    <dgm:pt modelId="{0DD1BCB3-699E-428A-AA22-91371C4C350A}" type="pres">
      <dgm:prSet presAssocID="{E56DEC17-946A-4E91-9F17-8E3276452C4A}" presName="node" presStyleLbl="node1" presStyleIdx="5" presStyleCnt="7">
        <dgm:presLayoutVars>
          <dgm:bulletEnabled val="1"/>
        </dgm:presLayoutVars>
      </dgm:prSet>
      <dgm:spPr/>
      <dgm:t>
        <a:bodyPr/>
        <a:lstStyle/>
        <a:p>
          <a:endParaRPr lang="en-US"/>
        </a:p>
      </dgm:t>
    </dgm:pt>
    <dgm:pt modelId="{DA5A4D08-AADC-4AB9-9A19-81DA20DC55AA}" type="pres">
      <dgm:prSet presAssocID="{85421A96-2DB9-45D1-9CBB-7579BE246654}" presName="sibTrans" presStyleLbl="bgSibTrans2D1" presStyleIdx="5" presStyleCnt="6"/>
      <dgm:spPr/>
      <dgm:t>
        <a:bodyPr/>
        <a:lstStyle/>
        <a:p>
          <a:endParaRPr lang="en-US"/>
        </a:p>
      </dgm:t>
    </dgm:pt>
    <dgm:pt modelId="{48244BFE-9234-44CD-9DD1-7309572CAB5D}" type="pres">
      <dgm:prSet presAssocID="{3A934407-06AC-4F02-9CAB-46A66A7F1E8C}" presName="compNode" presStyleCnt="0"/>
      <dgm:spPr/>
    </dgm:pt>
    <dgm:pt modelId="{2B579DF3-4452-4116-8736-7E483BCD93DF}" type="pres">
      <dgm:prSet presAssocID="{3A934407-06AC-4F02-9CAB-46A66A7F1E8C}" presName="dummyConnPt" presStyleCnt="0"/>
      <dgm:spPr/>
    </dgm:pt>
    <dgm:pt modelId="{375AF984-BB10-4884-B45E-877A8D1F3BAC}" type="pres">
      <dgm:prSet presAssocID="{3A934407-06AC-4F02-9CAB-46A66A7F1E8C}" presName="node" presStyleLbl="node1" presStyleIdx="6" presStyleCnt="7">
        <dgm:presLayoutVars>
          <dgm:bulletEnabled val="1"/>
        </dgm:presLayoutVars>
      </dgm:prSet>
      <dgm:spPr/>
      <dgm:t>
        <a:bodyPr/>
        <a:lstStyle/>
        <a:p>
          <a:endParaRPr lang="en-US"/>
        </a:p>
      </dgm:t>
    </dgm:pt>
  </dgm:ptLst>
  <dgm:cxnLst>
    <dgm:cxn modelId="{A96D3176-AB63-49AB-8C95-4187F8276C81}" srcId="{4637912C-E9CC-443F-B179-8E8DF682481B}" destId="{2C5E233A-3BB5-47D5-A0C7-49AFC0CC45E6}" srcOrd="1" destOrd="0" parTransId="{CF10704A-3F2C-4D87-9660-19AFAC587AAF}" sibTransId="{0A16CC77-CEC5-4E87-B356-54E21B3D2241}"/>
    <dgm:cxn modelId="{AEFA6FDB-04AC-49BF-89A7-B3A9AD8CA0B8}" type="presOf" srcId="{0A16CC77-CEC5-4E87-B356-54E21B3D2241}" destId="{CEDC6A3A-B3A6-421D-8B17-5BA66A771CB0}" srcOrd="0" destOrd="0" presId="urn:microsoft.com/office/officeart/2005/8/layout/bProcess4"/>
    <dgm:cxn modelId="{0746F6A9-5E31-4E99-AEB0-55707B933E67}" type="presOf" srcId="{4637912C-E9CC-443F-B179-8E8DF682481B}" destId="{F79BF735-287E-4968-92C6-EAFFEE0C7192}" srcOrd="0" destOrd="0" presId="urn:microsoft.com/office/officeart/2005/8/layout/bProcess4"/>
    <dgm:cxn modelId="{39778D05-9D69-4965-B4F1-A38B3AE04CA4}" type="presOf" srcId="{85421A96-2DB9-45D1-9CBB-7579BE246654}" destId="{DA5A4D08-AADC-4AB9-9A19-81DA20DC55AA}" srcOrd="0" destOrd="0" presId="urn:microsoft.com/office/officeart/2005/8/layout/bProcess4"/>
    <dgm:cxn modelId="{242825B6-9090-41FA-9793-C3BB953CBAF3}" type="presOf" srcId="{0EEF7998-29CB-455B-A39E-52B64EEC6F5F}" destId="{068F3CCC-6529-4E01-9151-E36686818459}" srcOrd="0" destOrd="0" presId="urn:microsoft.com/office/officeart/2005/8/layout/bProcess4"/>
    <dgm:cxn modelId="{BE075595-0BAB-48B2-B96F-8A214306377E}" type="presOf" srcId="{B3DF5B6A-2CD5-46BD-A923-8554FB556239}" destId="{15C5C291-679A-447C-ACF8-E8E6A3431222}" srcOrd="0" destOrd="0" presId="urn:microsoft.com/office/officeart/2005/8/layout/bProcess4"/>
    <dgm:cxn modelId="{A0780E41-BBC0-49C1-831B-E35813BF69D7}" type="presOf" srcId="{6CB48049-2220-4BC1-A8C8-BBAA01633AFC}" destId="{5EAF089B-FAB2-45E2-A0A6-707AC500EACD}" srcOrd="0" destOrd="0" presId="urn:microsoft.com/office/officeart/2005/8/layout/bProcess4"/>
    <dgm:cxn modelId="{1B999DB9-4C46-4282-8F48-637688431668}" type="presOf" srcId="{6F805A3F-9038-4D6C-90CF-2FC81379BCDE}" destId="{16E7C2A9-B586-4AC9-B5BF-90FBD1E44628}" srcOrd="0" destOrd="0" presId="urn:microsoft.com/office/officeart/2005/8/layout/bProcess4"/>
    <dgm:cxn modelId="{D3E2D0A9-53C9-4D33-85CB-6A708EF73DCB}" type="presOf" srcId="{2C5E233A-3BB5-47D5-A0C7-49AFC0CC45E6}" destId="{806624DF-4F13-40AB-9FED-0A587CFE6619}" srcOrd="0" destOrd="0" presId="urn:microsoft.com/office/officeart/2005/8/layout/bProcess4"/>
    <dgm:cxn modelId="{74F87A99-9F36-4D7E-A0D3-36454E038FA3}" type="presOf" srcId="{996E62C4-74CE-44D2-A2B9-F29E08034795}" destId="{B9DAAEE5-EA4E-44C9-AFAA-3FC2BC4A453A}" srcOrd="0" destOrd="0" presId="urn:microsoft.com/office/officeart/2005/8/layout/bProcess4"/>
    <dgm:cxn modelId="{96711A58-F5D3-48BB-9165-2B558CC33441}" type="presOf" srcId="{69B77AAF-2D5A-4EC6-8B46-38299D9C46EE}" destId="{9F124804-97C9-4C62-A724-7C96F3641C77}" srcOrd="0" destOrd="0" presId="urn:microsoft.com/office/officeart/2005/8/layout/bProcess4"/>
    <dgm:cxn modelId="{C894F86F-98B7-4C20-B9D8-8503416DB4FD}" type="presOf" srcId="{E56DEC17-946A-4E91-9F17-8E3276452C4A}" destId="{0DD1BCB3-699E-428A-AA22-91371C4C350A}" srcOrd="0" destOrd="0" presId="urn:microsoft.com/office/officeart/2005/8/layout/bProcess4"/>
    <dgm:cxn modelId="{3BA3E95B-4136-4CBD-A534-E707CC4E31A8}" srcId="{4637912C-E9CC-443F-B179-8E8DF682481B}" destId="{3A934407-06AC-4F02-9CAB-46A66A7F1E8C}" srcOrd="6" destOrd="0" parTransId="{8DE12DA2-827D-43F3-8F88-B5031AC7BB71}" sibTransId="{C271E92A-4999-4FCE-B20F-A025B9E89612}"/>
    <dgm:cxn modelId="{F1FD5682-6F23-481D-B6CA-FA2F30664574}" type="presOf" srcId="{9AF18E0F-7E05-4BB4-84AF-F4ED27DF5BB4}" destId="{DCE65FAC-6DAE-4A1E-8DF4-29006699CEB3}" srcOrd="0" destOrd="0" presId="urn:microsoft.com/office/officeart/2005/8/layout/bProcess4"/>
    <dgm:cxn modelId="{128E2256-CB3B-4A28-A816-361D6F71601E}" srcId="{4637912C-E9CC-443F-B179-8E8DF682481B}" destId="{9AF18E0F-7E05-4BB4-84AF-F4ED27DF5BB4}" srcOrd="2" destOrd="0" parTransId="{01516177-CC2C-4EFC-A05E-298A92050957}" sibTransId="{6F805A3F-9038-4D6C-90CF-2FC81379BCDE}"/>
    <dgm:cxn modelId="{E21DABDC-3AF3-49BD-8D49-67CFBA7EE752}" srcId="{4637912C-E9CC-443F-B179-8E8DF682481B}" destId="{E56DEC17-946A-4E91-9F17-8E3276452C4A}" srcOrd="5" destOrd="0" parTransId="{D68D4490-0676-4543-900C-386D3D3DAB8F}" sibTransId="{85421A96-2DB9-45D1-9CBB-7579BE246654}"/>
    <dgm:cxn modelId="{760ECE85-4E95-46BC-8162-A56D67524EA0}" srcId="{4637912C-E9CC-443F-B179-8E8DF682481B}" destId="{B3DF5B6A-2CD5-46BD-A923-8554FB556239}" srcOrd="0" destOrd="0" parTransId="{9CE78F01-16AD-408B-8124-BD5B3824D296}" sibTransId="{69B77AAF-2D5A-4EC6-8B46-38299D9C46EE}"/>
    <dgm:cxn modelId="{0B6C11C9-D8D4-44AD-A627-F7C15904B8C1}" type="presOf" srcId="{100A354E-0B94-4A96-9375-8DE092A57C77}" destId="{CA8025EF-7433-4C6A-9F50-79CB2D75B84C}" srcOrd="0" destOrd="0" presId="urn:microsoft.com/office/officeart/2005/8/layout/bProcess4"/>
    <dgm:cxn modelId="{BA1A19B3-1FB3-4405-84D0-C6F78E2B6C74}" srcId="{4637912C-E9CC-443F-B179-8E8DF682481B}" destId="{0EEF7998-29CB-455B-A39E-52B64EEC6F5F}" srcOrd="4" destOrd="0" parTransId="{B63586E1-54D6-4E2D-89A7-6A155BD175C8}" sibTransId="{6CB48049-2220-4BC1-A8C8-BBAA01633AFC}"/>
    <dgm:cxn modelId="{1BEE3FBD-10AA-4389-87E2-4A3B346D6029}" srcId="{4637912C-E9CC-443F-B179-8E8DF682481B}" destId="{100A354E-0B94-4A96-9375-8DE092A57C77}" srcOrd="3" destOrd="0" parTransId="{982AC95B-3894-4B70-BD94-CF0FC7B0CBEA}" sibTransId="{996E62C4-74CE-44D2-A2B9-F29E08034795}"/>
    <dgm:cxn modelId="{0B68BBEC-699F-425E-A4DD-A3B8E493B491}" type="presOf" srcId="{3A934407-06AC-4F02-9CAB-46A66A7F1E8C}" destId="{375AF984-BB10-4884-B45E-877A8D1F3BAC}" srcOrd="0" destOrd="0" presId="urn:microsoft.com/office/officeart/2005/8/layout/bProcess4"/>
    <dgm:cxn modelId="{2FDED588-5762-4806-98D9-AA565083B2F9}" type="presParOf" srcId="{F79BF735-287E-4968-92C6-EAFFEE0C7192}" destId="{7BE034F5-82D7-43D5-8738-873870707F1E}" srcOrd="0" destOrd="0" presId="urn:microsoft.com/office/officeart/2005/8/layout/bProcess4"/>
    <dgm:cxn modelId="{83AA51CF-2817-4B7A-9E29-E0DCB23BDDF5}" type="presParOf" srcId="{7BE034F5-82D7-43D5-8738-873870707F1E}" destId="{647D25A8-2D0B-4935-A745-EF828C10FEA3}" srcOrd="0" destOrd="0" presId="urn:microsoft.com/office/officeart/2005/8/layout/bProcess4"/>
    <dgm:cxn modelId="{E180A922-B810-4044-83C1-AB86E1F3A92B}" type="presParOf" srcId="{7BE034F5-82D7-43D5-8738-873870707F1E}" destId="{15C5C291-679A-447C-ACF8-E8E6A3431222}" srcOrd="1" destOrd="0" presId="urn:microsoft.com/office/officeart/2005/8/layout/bProcess4"/>
    <dgm:cxn modelId="{EE9E90BE-A56F-4151-BA89-F1E346EA6B72}" type="presParOf" srcId="{F79BF735-287E-4968-92C6-EAFFEE0C7192}" destId="{9F124804-97C9-4C62-A724-7C96F3641C77}" srcOrd="1" destOrd="0" presId="urn:microsoft.com/office/officeart/2005/8/layout/bProcess4"/>
    <dgm:cxn modelId="{AFFEB6A4-1A25-4E4C-AD8C-192CD4534F5D}" type="presParOf" srcId="{F79BF735-287E-4968-92C6-EAFFEE0C7192}" destId="{A6E02E17-FBDC-4188-B18B-4BFCFD1CF3D0}" srcOrd="2" destOrd="0" presId="urn:microsoft.com/office/officeart/2005/8/layout/bProcess4"/>
    <dgm:cxn modelId="{4DA5CFEE-618D-41AD-A11C-E77F217C18D3}" type="presParOf" srcId="{A6E02E17-FBDC-4188-B18B-4BFCFD1CF3D0}" destId="{7CF6EACF-9C8A-4FBF-A8FB-F9ED9A83382D}" srcOrd="0" destOrd="0" presId="urn:microsoft.com/office/officeart/2005/8/layout/bProcess4"/>
    <dgm:cxn modelId="{398F456C-7882-416E-99E5-E5215B61F991}" type="presParOf" srcId="{A6E02E17-FBDC-4188-B18B-4BFCFD1CF3D0}" destId="{806624DF-4F13-40AB-9FED-0A587CFE6619}" srcOrd="1" destOrd="0" presId="urn:microsoft.com/office/officeart/2005/8/layout/bProcess4"/>
    <dgm:cxn modelId="{5652A229-40E9-4A12-9607-0D105A3C5A83}" type="presParOf" srcId="{F79BF735-287E-4968-92C6-EAFFEE0C7192}" destId="{CEDC6A3A-B3A6-421D-8B17-5BA66A771CB0}" srcOrd="3" destOrd="0" presId="urn:microsoft.com/office/officeart/2005/8/layout/bProcess4"/>
    <dgm:cxn modelId="{F695CD5E-152C-4B3C-AFA9-972823C5C3E8}" type="presParOf" srcId="{F79BF735-287E-4968-92C6-EAFFEE0C7192}" destId="{1EEBDF7D-77B7-4A97-960E-E03FD893E994}" srcOrd="4" destOrd="0" presId="urn:microsoft.com/office/officeart/2005/8/layout/bProcess4"/>
    <dgm:cxn modelId="{6E9CD7A5-04D7-4F56-9D59-B72115EFBC7A}" type="presParOf" srcId="{1EEBDF7D-77B7-4A97-960E-E03FD893E994}" destId="{DC1D4345-76A5-4011-961A-E8DFB4FD3F7B}" srcOrd="0" destOrd="0" presId="urn:microsoft.com/office/officeart/2005/8/layout/bProcess4"/>
    <dgm:cxn modelId="{CB27A0DA-D829-41EC-BA43-FFC5C8019AFE}" type="presParOf" srcId="{1EEBDF7D-77B7-4A97-960E-E03FD893E994}" destId="{DCE65FAC-6DAE-4A1E-8DF4-29006699CEB3}" srcOrd="1" destOrd="0" presId="urn:microsoft.com/office/officeart/2005/8/layout/bProcess4"/>
    <dgm:cxn modelId="{77D6F385-55F5-49A5-9A4B-51A4D5C6AAD5}" type="presParOf" srcId="{F79BF735-287E-4968-92C6-EAFFEE0C7192}" destId="{16E7C2A9-B586-4AC9-B5BF-90FBD1E44628}" srcOrd="5" destOrd="0" presId="urn:microsoft.com/office/officeart/2005/8/layout/bProcess4"/>
    <dgm:cxn modelId="{E21B5484-E7C1-4ED4-B8E8-08B3FCBC6B54}" type="presParOf" srcId="{F79BF735-287E-4968-92C6-EAFFEE0C7192}" destId="{9959BF77-C39C-4DD6-8E48-FC8EADFEEB5C}" srcOrd="6" destOrd="0" presId="urn:microsoft.com/office/officeart/2005/8/layout/bProcess4"/>
    <dgm:cxn modelId="{977C4F07-F12E-4E78-BCC7-0AA8965BF41B}" type="presParOf" srcId="{9959BF77-C39C-4DD6-8E48-FC8EADFEEB5C}" destId="{EFF10193-327F-4B4F-9AB9-1C521B0599A0}" srcOrd="0" destOrd="0" presId="urn:microsoft.com/office/officeart/2005/8/layout/bProcess4"/>
    <dgm:cxn modelId="{C862293B-2884-4B1E-933B-B06A42AEEF39}" type="presParOf" srcId="{9959BF77-C39C-4DD6-8E48-FC8EADFEEB5C}" destId="{CA8025EF-7433-4C6A-9F50-79CB2D75B84C}" srcOrd="1" destOrd="0" presId="urn:microsoft.com/office/officeart/2005/8/layout/bProcess4"/>
    <dgm:cxn modelId="{E94886A7-422D-4751-8E4C-0C413278AA4E}" type="presParOf" srcId="{F79BF735-287E-4968-92C6-EAFFEE0C7192}" destId="{B9DAAEE5-EA4E-44C9-AFAA-3FC2BC4A453A}" srcOrd="7" destOrd="0" presId="urn:microsoft.com/office/officeart/2005/8/layout/bProcess4"/>
    <dgm:cxn modelId="{B90F34A4-7EDA-4FE1-B18D-F78D5AE4B1C9}" type="presParOf" srcId="{F79BF735-287E-4968-92C6-EAFFEE0C7192}" destId="{60CE6084-D30A-4A3A-BB49-BAEBDD54DFB5}" srcOrd="8" destOrd="0" presId="urn:microsoft.com/office/officeart/2005/8/layout/bProcess4"/>
    <dgm:cxn modelId="{85EE00FB-F591-40FB-A98C-E5A5408FA97A}" type="presParOf" srcId="{60CE6084-D30A-4A3A-BB49-BAEBDD54DFB5}" destId="{6DE89F2F-4B4A-49B7-9D9D-7FC3936CD573}" srcOrd="0" destOrd="0" presId="urn:microsoft.com/office/officeart/2005/8/layout/bProcess4"/>
    <dgm:cxn modelId="{081B5886-8E6D-4688-AB8C-E6EFD6244310}" type="presParOf" srcId="{60CE6084-D30A-4A3A-BB49-BAEBDD54DFB5}" destId="{068F3CCC-6529-4E01-9151-E36686818459}" srcOrd="1" destOrd="0" presId="urn:microsoft.com/office/officeart/2005/8/layout/bProcess4"/>
    <dgm:cxn modelId="{59A34A71-A790-4080-B2BB-954B35280108}" type="presParOf" srcId="{F79BF735-287E-4968-92C6-EAFFEE0C7192}" destId="{5EAF089B-FAB2-45E2-A0A6-707AC500EACD}" srcOrd="9" destOrd="0" presId="urn:microsoft.com/office/officeart/2005/8/layout/bProcess4"/>
    <dgm:cxn modelId="{8675D76C-5D4E-411C-8A4A-70EFB43F3A92}" type="presParOf" srcId="{F79BF735-287E-4968-92C6-EAFFEE0C7192}" destId="{9849FDE5-1512-4DE3-BE7C-3530B4066A81}" srcOrd="10" destOrd="0" presId="urn:microsoft.com/office/officeart/2005/8/layout/bProcess4"/>
    <dgm:cxn modelId="{86F96439-ACA4-4E13-9194-DE6FDD72B13E}" type="presParOf" srcId="{9849FDE5-1512-4DE3-BE7C-3530B4066A81}" destId="{2F43945C-DFFE-4871-9DD2-33635230E5CE}" srcOrd="0" destOrd="0" presId="urn:microsoft.com/office/officeart/2005/8/layout/bProcess4"/>
    <dgm:cxn modelId="{83BA42A1-2F71-4D2A-B7EF-EA7254F247FE}" type="presParOf" srcId="{9849FDE5-1512-4DE3-BE7C-3530B4066A81}" destId="{0DD1BCB3-699E-428A-AA22-91371C4C350A}" srcOrd="1" destOrd="0" presId="urn:microsoft.com/office/officeart/2005/8/layout/bProcess4"/>
    <dgm:cxn modelId="{E64A0CB7-D9D4-48C8-B4C9-B4EA5FE67711}" type="presParOf" srcId="{F79BF735-287E-4968-92C6-EAFFEE0C7192}" destId="{DA5A4D08-AADC-4AB9-9A19-81DA20DC55AA}" srcOrd="11" destOrd="0" presId="urn:microsoft.com/office/officeart/2005/8/layout/bProcess4"/>
    <dgm:cxn modelId="{87BD9FA2-041B-481A-ACF8-CC69C461B868}" type="presParOf" srcId="{F79BF735-287E-4968-92C6-EAFFEE0C7192}" destId="{48244BFE-9234-44CD-9DD1-7309572CAB5D}" srcOrd="12" destOrd="0" presId="urn:microsoft.com/office/officeart/2005/8/layout/bProcess4"/>
    <dgm:cxn modelId="{74E4BF57-E7CA-4FAA-ACC2-1E3C694C467C}" type="presParOf" srcId="{48244BFE-9234-44CD-9DD1-7309572CAB5D}" destId="{2B579DF3-4452-4116-8736-7E483BCD93DF}" srcOrd="0" destOrd="0" presId="urn:microsoft.com/office/officeart/2005/8/layout/bProcess4"/>
    <dgm:cxn modelId="{29498475-52EE-4C7A-838A-B8FA8FE20328}" type="presParOf" srcId="{48244BFE-9234-44CD-9DD1-7309572CAB5D}" destId="{375AF984-BB10-4884-B45E-877A8D1F3BAC}"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88CC3AA-0794-4C08-B369-180ED68DF70E}" type="doc">
      <dgm:prSet loTypeId="urn:microsoft.com/office/officeart/2005/8/layout/list1" loCatId="list" qsTypeId="urn:microsoft.com/office/officeart/2005/8/quickstyle/simple1" qsCatId="simple" csTypeId="urn:microsoft.com/office/officeart/2005/8/colors/colorful1#1" csCatId="colorful" phldr="1"/>
      <dgm:spPr/>
      <dgm:t>
        <a:bodyPr/>
        <a:lstStyle/>
        <a:p>
          <a:endParaRPr lang="en-US"/>
        </a:p>
      </dgm:t>
    </dgm:pt>
    <dgm:pt modelId="{5B0F7432-6571-48FF-A663-9F560B56E318}">
      <dgm:prSet phldrT="[Text]"/>
      <dgm:spPr/>
      <dgm:t>
        <a:bodyPr/>
        <a:lstStyle/>
        <a:p>
          <a:r>
            <a:rPr lang="en-US" smtClean="0"/>
            <a:t>Common Core</a:t>
          </a:r>
          <a:endParaRPr lang="en-US" dirty="0"/>
        </a:p>
      </dgm:t>
    </dgm:pt>
    <dgm:pt modelId="{E563FD8B-5C40-451D-9342-9F0610050FD0}" type="parTrans" cxnId="{A8B6AC15-FEDF-424E-90A3-A64B4112B752}">
      <dgm:prSet/>
      <dgm:spPr/>
      <dgm:t>
        <a:bodyPr/>
        <a:lstStyle/>
        <a:p>
          <a:endParaRPr lang="en-US"/>
        </a:p>
      </dgm:t>
    </dgm:pt>
    <dgm:pt modelId="{A23592A4-EF13-43EE-9063-D40EF7F106FB}" type="sibTrans" cxnId="{A8B6AC15-FEDF-424E-90A3-A64B4112B752}">
      <dgm:prSet/>
      <dgm:spPr/>
      <dgm:t>
        <a:bodyPr/>
        <a:lstStyle/>
        <a:p>
          <a:endParaRPr lang="en-US"/>
        </a:p>
      </dgm:t>
    </dgm:pt>
    <dgm:pt modelId="{BDEAE348-F43F-4C59-A91C-36290C81CCF4}">
      <dgm:prSet phldrT="[Text]"/>
      <dgm:spPr/>
      <dgm:t>
        <a:bodyPr/>
        <a:lstStyle/>
        <a:p>
          <a:r>
            <a:rPr lang="en-US" dirty="0" smtClean="0"/>
            <a:t>Partnership for the Assessment of College and Career (PARCC)</a:t>
          </a:r>
          <a:endParaRPr lang="en-US" dirty="0"/>
        </a:p>
      </dgm:t>
    </dgm:pt>
    <dgm:pt modelId="{2733A41C-4274-45F6-9F54-12C1669E9F50}" type="parTrans" cxnId="{06F0E182-B6A9-40EB-9374-F07120FB18A9}">
      <dgm:prSet/>
      <dgm:spPr/>
      <dgm:t>
        <a:bodyPr/>
        <a:lstStyle/>
        <a:p>
          <a:endParaRPr lang="en-US"/>
        </a:p>
      </dgm:t>
    </dgm:pt>
    <dgm:pt modelId="{9E4BC2A0-F1F8-4F60-B7ED-698012AB73C0}" type="sibTrans" cxnId="{06F0E182-B6A9-40EB-9374-F07120FB18A9}">
      <dgm:prSet/>
      <dgm:spPr/>
      <dgm:t>
        <a:bodyPr/>
        <a:lstStyle/>
        <a:p>
          <a:endParaRPr lang="en-US"/>
        </a:p>
      </dgm:t>
    </dgm:pt>
    <dgm:pt modelId="{A9C47B90-EA5A-4542-B7A8-1346CD46BB9F}">
      <dgm:prSet phldrT="[Text]"/>
      <dgm:spPr/>
      <dgm:t>
        <a:bodyPr/>
        <a:lstStyle/>
        <a:p>
          <a:r>
            <a:rPr lang="en-US" dirty="0" smtClean="0"/>
            <a:t>College and Career Readiness (CCR)</a:t>
          </a:r>
        </a:p>
      </dgm:t>
    </dgm:pt>
    <dgm:pt modelId="{2D947135-F018-4460-8C66-00DA31297CCA}" type="parTrans" cxnId="{602B72B7-E782-4719-9F36-C07B1E353BC8}">
      <dgm:prSet/>
      <dgm:spPr/>
      <dgm:t>
        <a:bodyPr/>
        <a:lstStyle/>
        <a:p>
          <a:endParaRPr lang="en-US"/>
        </a:p>
      </dgm:t>
    </dgm:pt>
    <dgm:pt modelId="{A9D51B2B-3E1B-4254-9E25-C5AE6D5D63BD}" type="sibTrans" cxnId="{602B72B7-E782-4719-9F36-C07B1E353BC8}">
      <dgm:prSet/>
      <dgm:spPr/>
      <dgm:t>
        <a:bodyPr/>
        <a:lstStyle/>
        <a:p>
          <a:endParaRPr lang="en-US"/>
        </a:p>
      </dgm:t>
    </dgm:pt>
    <dgm:pt modelId="{94325164-AFD7-4503-B197-F6D76A296648}">
      <dgm:prSet phldrT="[Text]"/>
      <dgm:spPr/>
      <dgm:t>
        <a:bodyPr/>
        <a:lstStyle/>
        <a:p>
          <a:r>
            <a:rPr lang="en-US" b="0" i="0" dirty="0" smtClean="0"/>
            <a:t>Part of the federal government's American Recovery and Reinvestment Act Program </a:t>
          </a:r>
          <a:endParaRPr lang="en-US" dirty="0"/>
        </a:p>
      </dgm:t>
    </dgm:pt>
    <dgm:pt modelId="{903F2E3A-F3E7-4517-BD4D-ADE64431F7C4}" type="parTrans" cxnId="{BE547F93-A75C-4FFF-8AF2-9D862620F383}">
      <dgm:prSet/>
      <dgm:spPr/>
      <dgm:t>
        <a:bodyPr/>
        <a:lstStyle/>
        <a:p>
          <a:endParaRPr lang="en-US"/>
        </a:p>
      </dgm:t>
    </dgm:pt>
    <dgm:pt modelId="{9E0FBEFA-845F-407F-8120-053F71981E60}" type="sibTrans" cxnId="{BE547F93-A75C-4FFF-8AF2-9D862620F383}">
      <dgm:prSet/>
      <dgm:spPr/>
      <dgm:t>
        <a:bodyPr/>
        <a:lstStyle/>
        <a:p>
          <a:endParaRPr lang="en-US"/>
        </a:p>
      </dgm:t>
    </dgm:pt>
    <dgm:pt modelId="{8695AD7A-CF6C-4455-8A85-5F7F19C713E2}">
      <dgm:prSet phldrT="[Text]"/>
      <dgm:spPr/>
      <dgm:t>
        <a:bodyPr/>
        <a:lstStyle/>
        <a:p>
          <a:r>
            <a:rPr lang="en-US" dirty="0" smtClean="0"/>
            <a:t>Grant awarded to Maryland on August 2010 of $250 million over 4 years </a:t>
          </a:r>
          <a:endParaRPr lang="en-US" dirty="0"/>
        </a:p>
      </dgm:t>
    </dgm:pt>
    <dgm:pt modelId="{C9B52619-F2A6-4BFF-BA3C-9E55DFA05B35}" type="parTrans" cxnId="{3201D5E1-1376-4141-9D88-93E6FC7B3C4B}">
      <dgm:prSet/>
      <dgm:spPr/>
      <dgm:t>
        <a:bodyPr/>
        <a:lstStyle/>
        <a:p>
          <a:endParaRPr lang="en-US"/>
        </a:p>
      </dgm:t>
    </dgm:pt>
    <dgm:pt modelId="{DED5F865-6A8D-4A20-A467-F66D8CE40557}" type="sibTrans" cxnId="{3201D5E1-1376-4141-9D88-93E6FC7B3C4B}">
      <dgm:prSet/>
      <dgm:spPr/>
      <dgm:t>
        <a:bodyPr/>
        <a:lstStyle/>
        <a:p>
          <a:endParaRPr lang="en-US"/>
        </a:p>
      </dgm:t>
    </dgm:pt>
    <dgm:pt modelId="{06AAF7B0-E647-490D-8C8E-0FFE3FE0E662}">
      <dgm:prSet phldrT="[Text]"/>
      <dgm:spPr/>
      <dgm:t>
        <a:bodyPr/>
        <a:lstStyle/>
        <a:p>
          <a:r>
            <a:rPr lang="en-US" dirty="0" smtClean="0">
              <a:hlinkClick xmlns:r="http://schemas.openxmlformats.org/officeDocument/2006/relationships" r:id="rId1"/>
            </a:rPr>
            <a:t>http://marylandpublicschools.org/MSDE/programs/race_to_the_top</a:t>
          </a:r>
          <a:endParaRPr lang="en-US" dirty="0"/>
        </a:p>
      </dgm:t>
    </dgm:pt>
    <dgm:pt modelId="{303EC68E-15F2-4A5F-A740-A56868D59657}" type="parTrans" cxnId="{88E9F2E7-C8DB-47B5-A56A-0A037307E0D9}">
      <dgm:prSet/>
      <dgm:spPr/>
      <dgm:t>
        <a:bodyPr/>
        <a:lstStyle/>
        <a:p>
          <a:endParaRPr lang="en-US"/>
        </a:p>
      </dgm:t>
    </dgm:pt>
    <dgm:pt modelId="{DB1BBB19-8A5F-4618-9889-459D929D8AB6}" type="sibTrans" cxnId="{88E9F2E7-C8DB-47B5-A56A-0A037307E0D9}">
      <dgm:prSet/>
      <dgm:spPr/>
      <dgm:t>
        <a:bodyPr/>
        <a:lstStyle/>
        <a:p>
          <a:endParaRPr lang="en-US"/>
        </a:p>
      </dgm:t>
    </dgm:pt>
    <dgm:pt modelId="{7B3CE782-AD00-460D-9A8B-5729D49370C8}">
      <dgm:prSet phldrT="[Text]"/>
      <dgm:spPr/>
      <dgm:t>
        <a:bodyPr/>
        <a:lstStyle/>
        <a:p>
          <a:r>
            <a:rPr lang="en-US" b="0" i="0" dirty="0" smtClean="0"/>
            <a:t>Consortium of 24 states working together to develop an assessment system aligned to the Common Core State Standards</a:t>
          </a:r>
          <a:endParaRPr lang="en-US" dirty="0"/>
        </a:p>
      </dgm:t>
    </dgm:pt>
    <dgm:pt modelId="{6930A489-6828-4766-8347-E4C6D0610C2A}" type="parTrans" cxnId="{E50F169B-16CB-4E0A-9135-C37F34B2DB58}">
      <dgm:prSet/>
      <dgm:spPr/>
      <dgm:t>
        <a:bodyPr/>
        <a:lstStyle/>
        <a:p>
          <a:endParaRPr lang="en-US"/>
        </a:p>
      </dgm:t>
    </dgm:pt>
    <dgm:pt modelId="{08447845-44EA-43FC-8E9A-F946A5622978}" type="sibTrans" cxnId="{E50F169B-16CB-4E0A-9135-C37F34B2DB58}">
      <dgm:prSet/>
      <dgm:spPr/>
      <dgm:t>
        <a:bodyPr/>
        <a:lstStyle/>
        <a:p>
          <a:endParaRPr lang="en-US"/>
        </a:p>
      </dgm:t>
    </dgm:pt>
    <dgm:pt modelId="{AD319236-83D6-4962-94E3-29871A4FA924}">
      <dgm:prSet phldrT="[Text]"/>
      <dgm:spPr/>
      <dgm:t>
        <a:bodyPr/>
        <a:lstStyle/>
        <a:p>
          <a:r>
            <a:rPr lang="en-US" b="0" i="0" dirty="0" smtClean="0"/>
            <a:t>Anchored in college and career readiness; provide comparability across states; and be able to assess and measure higher-order skills such as critical thinking, communications, and problem solving.</a:t>
          </a:r>
          <a:endParaRPr lang="en-US" dirty="0"/>
        </a:p>
      </dgm:t>
    </dgm:pt>
    <dgm:pt modelId="{89051EE4-9770-4C18-B609-A5B4AB986E5C}" type="parTrans" cxnId="{3F0932A4-33BE-4B17-AFA6-43C0C953730B}">
      <dgm:prSet/>
      <dgm:spPr/>
      <dgm:t>
        <a:bodyPr/>
        <a:lstStyle/>
        <a:p>
          <a:endParaRPr lang="en-US"/>
        </a:p>
      </dgm:t>
    </dgm:pt>
    <dgm:pt modelId="{A1E03913-B878-49CA-BA67-DD9D7F610F51}" type="sibTrans" cxnId="{3F0932A4-33BE-4B17-AFA6-43C0C953730B}">
      <dgm:prSet/>
      <dgm:spPr/>
      <dgm:t>
        <a:bodyPr/>
        <a:lstStyle/>
        <a:p>
          <a:endParaRPr lang="en-US"/>
        </a:p>
      </dgm:t>
    </dgm:pt>
    <dgm:pt modelId="{ADE74CCB-859D-431D-A483-5F8891E74E07}">
      <dgm:prSet phldrT="[Text]"/>
      <dgm:spPr/>
      <dgm:t>
        <a:bodyPr/>
        <a:lstStyle/>
        <a:p>
          <a:r>
            <a:rPr lang="en-US" dirty="0" smtClean="0">
              <a:hlinkClick xmlns:r="http://schemas.openxmlformats.org/officeDocument/2006/relationships" r:id="rId2"/>
            </a:rPr>
            <a:t>http://www.marylandpublicschools.org/msde/testing/parcc/overview.htm</a:t>
          </a:r>
          <a:r>
            <a:rPr lang="en-US" dirty="0" smtClean="0"/>
            <a:t> and </a:t>
          </a:r>
          <a:r>
            <a:rPr lang="en-US" dirty="0" smtClean="0">
              <a:hlinkClick xmlns:r="http://schemas.openxmlformats.org/officeDocument/2006/relationships" r:id="rId3"/>
            </a:rPr>
            <a:t>http://www.parcconline.org</a:t>
          </a:r>
          <a:endParaRPr lang="en-US" dirty="0"/>
        </a:p>
      </dgm:t>
    </dgm:pt>
    <dgm:pt modelId="{509B7CE4-1874-413F-AC4E-3D0594FC60A0}" type="parTrans" cxnId="{FF4C304B-44EB-4DD1-B1E2-BFFF718EC380}">
      <dgm:prSet/>
      <dgm:spPr/>
      <dgm:t>
        <a:bodyPr/>
        <a:lstStyle/>
        <a:p>
          <a:endParaRPr lang="en-US"/>
        </a:p>
      </dgm:t>
    </dgm:pt>
    <dgm:pt modelId="{8EA3DAD2-99FC-4B7D-AE4F-9F6CEEE06921}" type="sibTrans" cxnId="{FF4C304B-44EB-4DD1-B1E2-BFFF718EC380}">
      <dgm:prSet/>
      <dgm:spPr/>
      <dgm:t>
        <a:bodyPr/>
        <a:lstStyle/>
        <a:p>
          <a:endParaRPr lang="en-US"/>
        </a:p>
      </dgm:t>
    </dgm:pt>
    <dgm:pt modelId="{82432ACD-C512-426B-A416-E0528A13DEE4}">
      <dgm:prSet phldrT="[Text]"/>
      <dgm:spPr/>
      <dgm:t>
        <a:bodyPr/>
        <a:lstStyle/>
        <a:p>
          <a:r>
            <a:rPr lang="en-US" dirty="0" smtClean="0"/>
            <a:t>Increasing the number of students ready to enter college or career at the end of high school</a:t>
          </a:r>
        </a:p>
      </dgm:t>
    </dgm:pt>
    <dgm:pt modelId="{48836E48-0C9D-44BC-93DB-54587B4F9B1A}" type="parTrans" cxnId="{1849E5B5-1454-459E-871E-1C8D6E4DC0BF}">
      <dgm:prSet/>
      <dgm:spPr/>
      <dgm:t>
        <a:bodyPr/>
        <a:lstStyle/>
        <a:p>
          <a:endParaRPr lang="en-US"/>
        </a:p>
      </dgm:t>
    </dgm:pt>
    <dgm:pt modelId="{89B4E796-B01F-4398-83D0-32B0EE1CE3DC}" type="sibTrans" cxnId="{1849E5B5-1454-459E-871E-1C8D6E4DC0BF}">
      <dgm:prSet/>
      <dgm:spPr/>
      <dgm:t>
        <a:bodyPr/>
        <a:lstStyle/>
        <a:p>
          <a:endParaRPr lang="en-US"/>
        </a:p>
      </dgm:t>
    </dgm:pt>
    <dgm:pt modelId="{E8BF3A46-F7FE-4E16-B5AB-2BD781CF7C7E}">
      <dgm:prSet phldrT="[Text]"/>
      <dgm:spPr/>
      <dgm:t>
        <a:bodyPr/>
        <a:lstStyle/>
        <a:p>
          <a:r>
            <a:rPr lang="en-US" b="0" i="0" dirty="0" smtClean="0"/>
            <a:t>State-led effort coordinated by the National Governor's Association and the Council of Chief State School Officers </a:t>
          </a:r>
          <a:endParaRPr lang="en-US" dirty="0"/>
        </a:p>
      </dgm:t>
    </dgm:pt>
    <dgm:pt modelId="{A898DE79-53AF-492A-82F0-B6487B31DFD3}" type="parTrans" cxnId="{47F336F2-B009-43BA-863C-0AAA9F1B8A81}">
      <dgm:prSet/>
      <dgm:spPr/>
      <dgm:t>
        <a:bodyPr/>
        <a:lstStyle/>
        <a:p>
          <a:endParaRPr lang="en-US"/>
        </a:p>
      </dgm:t>
    </dgm:pt>
    <dgm:pt modelId="{C17ADB28-2352-4423-A56F-724DE899426D}" type="sibTrans" cxnId="{47F336F2-B009-43BA-863C-0AAA9F1B8A81}">
      <dgm:prSet/>
      <dgm:spPr/>
      <dgm:t>
        <a:bodyPr/>
        <a:lstStyle/>
        <a:p>
          <a:endParaRPr lang="en-US"/>
        </a:p>
      </dgm:t>
    </dgm:pt>
    <dgm:pt modelId="{FF5F541E-D05F-449B-93F2-6FA12E69A8E0}">
      <dgm:prSet phldrT="[Text]"/>
      <dgm:spPr/>
      <dgm:t>
        <a:bodyPr/>
        <a:lstStyle/>
        <a:p>
          <a:r>
            <a:rPr lang="en-US" b="0" i="0" dirty="0" smtClean="0"/>
            <a:t>Establishes a set of shared goals and expectations for what students should understand and be able to do in grades K-12 in order to be prepared for success in college and the workplace</a:t>
          </a:r>
          <a:endParaRPr lang="en-US" dirty="0"/>
        </a:p>
      </dgm:t>
    </dgm:pt>
    <dgm:pt modelId="{C12903AF-0A6F-4832-8441-CA6648C2949A}" type="parTrans" cxnId="{9F032D0D-1D03-472C-B488-5740E7B920E0}">
      <dgm:prSet/>
      <dgm:spPr/>
      <dgm:t>
        <a:bodyPr/>
        <a:lstStyle/>
        <a:p>
          <a:endParaRPr lang="en-US"/>
        </a:p>
      </dgm:t>
    </dgm:pt>
    <dgm:pt modelId="{E533533B-DF37-41FD-AADC-F32B0ED7AA55}" type="sibTrans" cxnId="{9F032D0D-1D03-472C-B488-5740E7B920E0}">
      <dgm:prSet/>
      <dgm:spPr/>
      <dgm:t>
        <a:bodyPr/>
        <a:lstStyle/>
        <a:p>
          <a:endParaRPr lang="en-US"/>
        </a:p>
      </dgm:t>
    </dgm:pt>
    <dgm:pt modelId="{766E166A-0B62-40C2-8A38-A046FB4C69E8}">
      <dgm:prSet phldrT="[Text]"/>
      <dgm:spPr/>
      <dgm:t>
        <a:bodyPr/>
        <a:lstStyle/>
        <a:p>
          <a:r>
            <a:rPr lang="en-US" b="0" i="0" dirty="0" smtClean="0"/>
            <a:t>Adopted by Maryland State Board of Education in June 2010</a:t>
          </a:r>
          <a:endParaRPr lang="en-US" dirty="0"/>
        </a:p>
      </dgm:t>
    </dgm:pt>
    <dgm:pt modelId="{058929BB-4BA7-425F-A703-E4343791CF4D}" type="parTrans" cxnId="{4A5D255B-2993-4B2E-9470-57BE9B7FB779}">
      <dgm:prSet/>
      <dgm:spPr/>
      <dgm:t>
        <a:bodyPr/>
        <a:lstStyle/>
        <a:p>
          <a:endParaRPr lang="en-US"/>
        </a:p>
      </dgm:t>
    </dgm:pt>
    <dgm:pt modelId="{2B5CAA2D-2400-4560-B281-7E4D2CFF7B1C}" type="sibTrans" cxnId="{4A5D255B-2993-4B2E-9470-57BE9B7FB779}">
      <dgm:prSet/>
      <dgm:spPr/>
      <dgm:t>
        <a:bodyPr/>
        <a:lstStyle/>
        <a:p>
          <a:endParaRPr lang="en-US"/>
        </a:p>
      </dgm:t>
    </dgm:pt>
    <dgm:pt modelId="{5B93E769-51C8-4834-99D5-7B5DECB882DD}">
      <dgm:prSet phldrT="[Text]"/>
      <dgm:spPr/>
      <dgm:t>
        <a:bodyPr/>
        <a:lstStyle/>
        <a:p>
          <a:r>
            <a:rPr lang="en-US" dirty="0" smtClean="0">
              <a:hlinkClick xmlns:r="http://schemas.openxmlformats.org/officeDocument/2006/relationships" r:id="rId4"/>
            </a:rPr>
            <a:t>http://marylandpublicschools.org/MSDE/programs/ccss</a:t>
          </a:r>
          <a:endParaRPr lang="en-US" dirty="0"/>
        </a:p>
      </dgm:t>
    </dgm:pt>
    <dgm:pt modelId="{14894A15-AEEC-49BB-A661-8016137B1021}" type="parTrans" cxnId="{F75E7B08-2606-4396-B752-03205D0DA765}">
      <dgm:prSet/>
      <dgm:spPr/>
      <dgm:t>
        <a:bodyPr/>
        <a:lstStyle/>
        <a:p>
          <a:endParaRPr lang="en-US"/>
        </a:p>
      </dgm:t>
    </dgm:pt>
    <dgm:pt modelId="{B131899C-391A-4D75-B86C-0A13A6C15A5D}" type="sibTrans" cxnId="{F75E7B08-2606-4396-B752-03205D0DA765}">
      <dgm:prSet/>
      <dgm:spPr/>
      <dgm:t>
        <a:bodyPr/>
        <a:lstStyle/>
        <a:p>
          <a:endParaRPr lang="en-US"/>
        </a:p>
      </dgm:t>
    </dgm:pt>
    <dgm:pt modelId="{FD261F8E-92C3-4649-A1E4-5F0E01E869D9}">
      <dgm:prSet phldrT="[Text]"/>
      <dgm:spPr/>
      <dgm:t>
        <a:bodyPr/>
        <a:lstStyle/>
        <a:p>
          <a:r>
            <a:rPr lang="en-US" smtClean="0"/>
            <a:t>Race </a:t>
          </a:r>
          <a:r>
            <a:rPr lang="en-US" dirty="0" smtClean="0"/>
            <a:t>to the Top (RTTT)</a:t>
          </a:r>
          <a:endParaRPr lang="en-US"/>
        </a:p>
      </dgm:t>
    </dgm:pt>
    <dgm:pt modelId="{30394916-FA21-4841-8EB8-011DBC2C030D}" type="parTrans" cxnId="{46D0829E-214E-451B-B0A7-D20BA2D521C2}">
      <dgm:prSet/>
      <dgm:spPr/>
      <dgm:t>
        <a:bodyPr/>
        <a:lstStyle/>
        <a:p>
          <a:endParaRPr lang="en-US"/>
        </a:p>
      </dgm:t>
    </dgm:pt>
    <dgm:pt modelId="{0766AA16-F48C-4483-92CD-9ACAF1F5A523}" type="sibTrans" cxnId="{46D0829E-214E-451B-B0A7-D20BA2D521C2}">
      <dgm:prSet/>
      <dgm:spPr/>
      <dgm:t>
        <a:bodyPr/>
        <a:lstStyle/>
        <a:p>
          <a:endParaRPr lang="en-US"/>
        </a:p>
      </dgm:t>
    </dgm:pt>
    <dgm:pt modelId="{79EBF917-2825-41B1-9910-9F9FE87F4CB1}" type="pres">
      <dgm:prSet presAssocID="{288CC3AA-0794-4C08-B369-180ED68DF70E}" presName="linear" presStyleCnt="0">
        <dgm:presLayoutVars>
          <dgm:dir/>
          <dgm:animLvl val="lvl"/>
          <dgm:resizeHandles val="exact"/>
        </dgm:presLayoutVars>
      </dgm:prSet>
      <dgm:spPr/>
      <dgm:t>
        <a:bodyPr/>
        <a:lstStyle/>
        <a:p>
          <a:endParaRPr lang="en-US"/>
        </a:p>
      </dgm:t>
    </dgm:pt>
    <dgm:pt modelId="{49D872FD-CFAC-4363-8EE8-EF167336249D}" type="pres">
      <dgm:prSet presAssocID="{5B0F7432-6571-48FF-A663-9F560B56E318}" presName="parentLin" presStyleCnt="0"/>
      <dgm:spPr/>
      <dgm:t>
        <a:bodyPr/>
        <a:lstStyle/>
        <a:p>
          <a:endParaRPr lang="en-US"/>
        </a:p>
      </dgm:t>
    </dgm:pt>
    <dgm:pt modelId="{6F9FF231-AD3F-4689-B317-6F65A33E63D2}" type="pres">
      <dgm:prSet presAssocID="{5B0F7432-6571-48FF-A663-9F560B56E318}" presName="parentLeftMargin" presStyleLbl="node1" presStyleIdx="0" presStyleCnt="4"/>
      <dgm:spPr/>
      <dgm:t>
        <a:bodyPr/>
        <a:lstStyle/>
        <a:p>
          <a:endParaRPr lang="en-US"/>
        </a:p>
      </dgm:t>
    </dgm:pt>
    <dgm:pt modelId="{1F6B4AC1-3388-4FE5-9912-BCDA34F35504}" type="pres">
      <dgm:prSet presAssocID="{5B0F7432-6571-48FF-A663-9F560B56E318}" presName="parentText" presStyleLbl="node1" presStyleIdx="0" presStyleCnt="4">
        <dgm:presLayoutVars>
          <dgm:chMax val="0"/>
          <dgm:bulletEnabled val="1"/>
        </dgm:presLayoutVars>
      </dgm:prSet>
      <dgm:spPr/>
      <dgm:t>
        <a:bodyPr/>
        <a:lstStyle/>
        <a:p>
          <a:endParaRPr lang="en-US"/>
        </a:p>
      </dgm:t>
    </dgm:pt>
    <dgm:pt modelId="{7F09602A-D443-4007-89D6-94CE9C90676E}" type="pres">
      <dgm:prSet presAssocID="{5B0F7432-6571-48FF-A663-9F560B56E318}" presName="negativeSpace" presStyleCnt="0"/>
      <dgm:spPr/>
      <dgm:t>
        <a:bodyPr/>
        <a:lstStyle/>
        <a:p>
          <a:endParaRPr lang="en-US"/>
        </a:p>
      </dgm:t>
    </dgm:pt>
    <dgm:pt modelId="{9CD9ECB0-FF5C-4C4A-BBED-F4126E671364}" type="pres">
      <dgm:prSet presAssocID="{5B0F7432-6571-48FF-A663-9F560B56E318}" presName="childText" presStyleLbl="conFgAcc1" presStyleIdx="0" presStyleCnt="4">
        <dgm:presLayoutVars>
          <dgm:bulletEnabled val="1"/>
        </dgm:presLayoutVars>
      </dgm:prSet>
      <dgm:spPr/>
      <dgm:t>
        <a:bodyPr/>
        <a:lstStyle/>
        <a:p>
          <a:endParaRPr lang="en-US"/>
        </a:p>
      </dgm:t>
    </dgm:pt>
    <dgm:pt modelId="{25D1E956-9D9F-4A5C-A166-EFDC53AD31B0}" type="pres">
      <dgm:prSet presAssocID="{A23592A4-EF13-43EE-9063-D40EF7F106FB}" presName="spaceBetweenRectangles" presStyleCnt="0"/>
      <dgm:spPr/>
      <dgm:t>
        <a:bodyPr/>
        <a:lstStyle/>
        <a:p>
          <a:endParaRPr lang="en-US"/>
        </a:p>
      </dgm:t>
    </dgm:pt>
    <dgm:pt modelId="{C5EE0CAA-FB3A-45A4-A77A-50DB9E314108}" type="pres">
      <dgm:prSet presAssocID="{FD261F8E-92C3-4649-A1E4-5F0E01E869D9}" presName="parentLin" presStyleCnt="0"/>
      <dgm:spPr/>
    </dgm:pt>
    <dgm:pt modelId="{645379F2-998F-444C-9FAF-5143B4F4298D}" type="pres">
      <dgm:prSet presAssocID="{FD261F8E-92C3-4649-A1E4-5F0E01E869D9}" presName="parentLeftMargin" presStyleLbl="node1" presStyleIdx="0" presStyleCnt="4"/>
      <dgm:spPr/>
      <dgm:t>
        <a:bodyPr/>
        <a:lstStyle/>
        <a:p>
          <a:endParaRPr lang="en-US"/>
        </a:p>
      </dgm:t>
    </dgm:pt>
    <dgm:pt modelId="{76119383-B357-4ED3-ADDB-7E2302939B9E}" type="pres">
      <dgm:prSet presAssocID="{FD261F8E-92C3-4649-A1E4-5F0E01E869D9}" presName="parentText" presStyleLbl="node1" presStyleIdx="1" presStyleCnt="4">
        <dgm:presLayoutVars>
          <dgm:chMax val="0"/>
          <dgm:bulletEnabled val="1"/>
        </dgm:presLayoutVars>
      </dgm:prSet>
      <dgm:spPr/>
      <dgm:t>
        <a:bodyPr/>
        <a:lstStyle/>
        <a:p>
          <a:endParaRPr lang="en-US"/>
        </a:p>
      </dgm:t>
    </dgm:pt>
    <dgm:pt modelId="{23E026DB-6987-460E-9667-65A9E3E683D7}" type="pres">
      <dgm:prSet presAssocID="{FD261F8E-92C3-4649-A1E4-5F0E01E869D9}" presName="negativeSpace" presStyleCnt="0"/>
      <dgm:spPr/>
    </dgm:pt>
    <dgm:pt modelId="{48818720-2C6E-45E8-A949-65D4F71047B8}" type="pres">
      <dgm:prSet presAssocID="{FD261F8E-92C3-4649-A1E4-5F0E01E869D9}" presName="childText" presStyleLbl="conFgAcc1" presStyleIdx="1" presStyleCnt="4">
        <dgm:presLayoutVars>
          <dgm:bulletEnabled val="1"/>
        </dgm:presLayoutVars>
      </dgm:prSet>
      <dgm:spPr/>
      <dgm:t>
        <a:bodyPr/>
        <a:lstStyle/>
        <a:p>
          <a:endParaRPr lang="en-US"/>
        </a:p>
      </dgm:t>
    </dgm:pt>
    <dgm:pt modelId="{4148900E-5837-4192-9D63-33A186ADF3BB}" type="pres">
      <dgm:prSet presAssocID="{0766AA16-F48C-4483-92CD-9ACAF1F5A523}" presName="spaceBetweenRectangles" presStyleCnt="0"/>
      <dgm:spPr/>
    </dgm:pt>
    <dgm:pt modelId="{2B3ADE34-EC6F-4A1E-B236-66459DE7D171}" type="pres">
      <dgm:prSet presAssocID="{BDEAE348-F43F-4C59-A91C-36290C81CCF4}" presName="parentLin" presStyleCnt="0"/>
      <dgm:spPr/>
      <dgm:t>
        <a:bodyPr/>
        <a:lstStyle/>
        <a:p>
          <a:endParaRPr lang="en-US"/>
        </a:p>
      </dgm:t>
    </dgm:pt>
    <dgm:pt modelId="{6BDFCD2D-B2DB-4035-BCF0-308C617AE18F}" type="pres">
      <dgm:prSet presAssocID="{BDEAE348-F43F-4C59-A91C-36290C81CCF4}" presName="parentLeftMargin" presStyleLbl="node1" presStyleIdx="1" presStyleCnt="4"/>
      <dgm:spPr/>
      <dgm:t>
        <a:bodyPr/>
        <a:lstStyle/>
        <a:p>
          <a:endParaRPr lang="en-US"/>
        </a:p>
      </dgm:t>
    </dgm:pt>
    <dgm:pt modelId="{970F36B5-44DF-49E2-87F0-A4B7F511BC11}" type="pres">
      <dgm:prSet presAssocID="{BDEAE348-F43F-4C59-A91C-36290C81CCF4}" presName="parentText" presStyleLbl="node1" presStyleIdx="2" presStyleCnt="4">
        <dgm:presLayoutVars>
          <dgm:chMax val="0"/>
          <dgm:bulletEnabled val="1"/>
        </dgm:presLayoutVars>
      </dgm:prSet>
      <dgm:spPr/>
      <dgm:t>
        <a:bodyPr/>
        <a:lstStyle/>
        <a:p>
          <a:endParaRPr lang="en-US"/>
        </a:p>
      </dgm:t>
    </dgm:pt>
    <dgm:pt modelId="{641784E9-051C-4B56-9F11-D26DA55AD470}" type="pres">
      <dgm:prSet presAssocID="{BDEAE348-F43F-4C59-A91C-36290C81CCF4}" presName="negativeSpace" presStyleCnt="0"/>
      <dgm:spPr/>
      <dgm:t>
        <a:bodyPr/>
        <a:lstStyle/>
        <a:p>
          <a:endParaRPr lang="en-US"/>
        </a:p>
      </dgm:t>
    </dgm:pt>
    <dgm:pt modelId="{2A392E94-248F-4A0B-9209-55BF82A24E69}" type="pres">
      <dgm:prSet presAssocID="{BDEAE348-F43F-4C59-A91C-36290C81CCF4}" presName="childText" presStyleLbl="conFgAcc1" presStyleIdx="2" presStyleCnt="4">
        <dgm:presLayoutVars>
          <dgm:bulletEnabled val="1"/>
        </dgm:presLayoutVars>
      </dgm:prSet>
      <dgm:spPr/>
      <dgm:t>
        <a:bodyPr/>
        <a:lstStyle/>
        <a:p>
          <a:endParaRPr lang="en-US"/>
        </a:p>
      </dgm:t>
    </dgm:pt>
    <dgm:pt modelId="{8CC66AB9-519C-4EF7-8118-06F775E87E11}" type="pres">
      <dgm:prSet presAssocID="{9E4BC2A0-F1F8-4F60-B7ED-698012AB73C0}" presName="spaceBetweenRectangles" presStyleCnt="0"/>
      <dgm:spPr/>
      <dgm:t>
        <a:bodyPr/>
        <a:lstStyle/>
        <a:p>
          <a:endParaRPr lang="en-US"/>
        </a:p>
      </dgm:t>
    </dgm:pt>
    <dgm:pt modelId="{6E793CF3-AD94-43A6-B704-819D451BB94F}" type="pres">
      <dgm:prSet presAssocID="{A9C47B90-EA5A-4542-B7A8-1346CD46BB9F}" presName="parentLin" presStyleCnt="0"/>
      <dgm:spPr/>
      <dgm:t>
        <a:bodyPr/>
        <a:lstStyle/>
        <a:p>
          <a:endParaRPr lang="en-US"/>
        </a:p>
      </dgm:t>
    </dgm:pt>
    <dgm:pt modelId="{9EE57374-26BD-4C54-8E62-85831AB9D6AD}" type="pres">
      <dgm:prSet presAssocID="{A9C47B90-EA5A-4542-B7A8-1346CD46BB9F}" presName="parentLeftMargin" presStyleLbl="node1" presStyleIdx="2" presStyleCnt="4"/>
      <dgm:spPr/>
      <dgm:t>
        <a:bodyPr/>
        <a:lstStyle/>
        <a:p>
          <a:endParaRPr lang="en-US"/>
        </a:p>
      </dgm:t>
    </dgm:pt>
    <dgm:pt modelId="{0AB40CDC-A8CC-48A1-A11E-5D2743BEE9C0}" type="pres">
      <dgm:prSet presAssocID="{A9C47B90-EA5A-4542-B7A8-1346CD46BB9F}" presName="parentText" presStyleLbl="node1" presStyleIdx="3" presStyleCnt="4">
        <dgm:presLayoutVars>
          <dgm:chMax val="0"/>
          <dgm:bulletEnabled val="1"/>
        </dgm:presLayoutVars>
      </dgm:prSet>
      <dgm:spPr/>
      <dgm:t>
        <a:bodyPr/>
        <a:lstStyle/>
        <a:p>
          <a:endParaRPr lang="en-US"/>
        </a:p>
      </dgm:t>
    </dgm:pt>
    <dgm:pt modelId="{EEA947BF-1E99-444B-B904-5E1A289A7D6E}" type="pres">
      <dgm:prSet presAssocID="{A9C47B90-EA5A-4542-B7A8-1346CD46BB9F}" presName="negativeSpace" presStyleCnt="0"/>
      <dgm:spPr/>
      <dgm:t>
        <a:bodyPr/>
        <a:lstStyle/>
        <a:p>
          <a:endParaRPr lang="en-US"/>
        </a:p>
      </dgm:t>
    </dgm:pt>
    <dgm:pt modelId="{F0F00EAC-337B-4EF1-9E2F-0E675BB8A9D0}" type="pres">
      <dgm:prSet presAssocID="{A9C47B90-EA5A-4542-B7A8-1346CD46BB9F}" presName="childText" presStyleLbl="conFgAcc1" presStyleIdx="3" presStyleCnt="4">
        <dgm:presLayoutVars>
          <dgm:bulletEnabled val="1"/>
        </dgm:presLayoutVars>
      </dgm:prSet>
      <dgm:spPr/>
      <dgm:t>
        <a:bodyPr/>
        <a:lstStyle/>
        <a:p>
          <a:endParaRPr lang="en-US"/>
        </a:p>
      </dgm:t>
    </dgm:pt>
  </dgm:ptLst>
  <dgm:cxnLst>
    <dgm:cxn modelId="{5290FD7B-6F30-4611-9447-BD10196CC29F}" type="presOf" srcId="{766E166A-0B62-40C2-8A38-A046FB4C69E8}" destId="{9CD9ECB0-FF5C-4C4A-BBED-F4126E671364}" srcOrd="0" destOrd="2" presId="urn:microsoft.com/office/officeart/2005/8/layout/list1"/>
    <dgm:cxn modelId="{116776A6-D811-47E8-87A6-30E0E21A7AB7}" type="presOf" srcId="{5B0F7432-6571-48FF-A663-9F560B56E318}" destId="{6F9FF231-AD3F-4689-B317-6F65A33E63D2}" srcOrd="0" destOrd="0" presId="urn:microsoft.com/office/officeart/2005/8/layout/list1"/>
    <dgm:cxn modelId="{3201D5E1-1376-4141-9D88-93E6FC7B3C4B}" srcId="{FD261F8E-92C3-4649-A1E4-5F0E01E869D9}" destId="{8695AD7A-CF6C-4455-8A85-5F7F19C713E2}" srcOrd="1" destOrd="0" parTransId="{C9B52619-F2A6-4BFF-BA3C-9E55DFA05B35}" sibTransId="{DED5F865-6A8D-4A20-A467-F66D8CE40557}"/>
    <dgm:cxn modelId="{79E20602-E4F3-4D53-8D41-EE1110C8C47A}" type="presOf" srcId="{7B3CE782-AD00-460D-9A8B-5729D49370C8}" destId="{2A392E94-248F-4A0B-9209-55BF82A24E69}" srcOrd="0" destOrd="0" presId="urn:microsoft.com/office/officeart/2005/8/layout/list1"/>
    <dgm:cxn modelId="{B6E16198-C0ED-4C5B-944A-80DF4D598EC4}" type="presOf" srcId="{8695AD7A-CF6C-4455-8A85-5F7F19C713E2}" destId="{48818720-2C6E-45E8-A949-65D4F71047B8}" srcOrd="0" destOrd="1" presId="urn:microsoft.com/office/officeart/2005/8/layout/list1"/>
    <dgm:cxn modelId="{D6A63F06-981C-423B-90DD-53C50EFE186B}" type="presOf" srcId="{FD261F8E-92C3-4649-A1E4-5F0E01E869D9}" destId="{76119383-B357-4ED3-ADDB-7E2302939B9E}" srcOrd="1" destOrd="0" presId="urn:microsoft.com/office/officeart/2005/8/layout/list1"/>
    <dgm:cxn modelId="{4A5D255B-2993-4B2E-9470-57BE9B7FB779}" srcId="{5B0F7432-6571-48FF-A663-9F560B56E318}" destId="{766E166A-0B62-40C2-8A38-A046FB4C69E8}" srcOrd="2" destOrd="0" parTransId="{058929BB-4BA7-425F-A703-E4343791CF4D}" sibTransId="{2B5CAA2D-2400-4560-B281-7E4D2CFF7B1C}"/>
    <dgm:cxn modelId="{06F0E182-B6A9-40EB-9374-F07120FB18A9}" srcId="{288CC3AA-0794-4C08-B369-180ED68DF70E}" destId="{BDEAE348-F43F-4C59-A91C-36290C81CCF4}" srcOrd="2" destOrd="0" parTransId="{2733A41C-4274-45F6-9F54-12C1669E9F50}" sibTransId="{9E4BC2A0-F1F8-4F60-B7ED-698012AB73C0}"/>
    <dgm:cxn modelId="{E50F169B-16CB-4E0A-9135-C37F34B2DB58}" srcId="{BDEAE348-F43F-4C59-A91C-36290C81CCF4}" destId="{7B3CE782-AD00-460D-9A8B-5729D49370C8}" srcOrd="0" destOrd="0" parTransId="{6930A489-6828-4766-8347-E4C6D0610C2A}" sibTransId="{08447845-44EA-43FC-8E9A-F946A5622978}"/>
    <dgm:cxn modelId="{BF79FC22-6FD3-4BA4-8094-2184F999879C}" type="presOf" srcId="{AD319236-83D6-4962-94E3-29871A4FA924}" destId="{2A392E94-248F-4A0B-9209-55BF82A24E69}" srcOrd="0" destOrd="1" presId="urn:microsoft.com/office/officeart/2005/8/layout/list1"/>
    <dgm:cxn modelId="{4EE98EBE-8E80-4E25-945D-02CC4702CF14}" type="presOf" srcId="{FF5F541E-D05F-449B-93F2-6FA12E69A8E0}" destId="{9CD9ECB0-FF5C-4C4A-BBED-F4126E671364}" srcOrd="0" destOrd="1" presId="urn:microsoft.com/office/officeart/2005/8/layout/list1"/>
    <dgm:cxn modelId="{E195DC88-44B3-452B-97B2-D68DF592CE67}" type="presOf" srcId="{94325164-AFD7-4503-B197-F6D76A296648}" destId="{48818720-2C6E-45E8-A949-65D4F71047B8}" srcOrd="0" destOrd="0" presId="urn:microsoft.com/office/officeart/2005/8/layout/list1"/>
    <dgm:cxn modelId="{248FB62E-B686-4D3E-9D17-6D2D6C6EDF08}" type="presOf" srcId="{BDEAE348-F43F-4C59-A91C-36290C81CCF4}" destId="{970F36B5-44DF-49E2-87F0-A4B7F511BC11}" srcOrd="1" destOrd="0" presId="urn:microsoft.com/office/officeart/2005/8/layout/list1"/>
    <dgm:cxn modelId="{F75E7B08-2606-4396-B752-03205D0DA765}" srcId="{5B0F7432-6571-48FF-A663-9F560B56E318}" destId="{5B93E769-51C8-4834-99D5-7B5DECB882DD}" srcOrd="3" destOrd="0" parTransId="{14894A15-AEEC-49BB-A661-8016137B1021}" sibTransId="{B131899C-391A-4D75-B86C-0A13A6C15A5D}"/>
    <dgm:cxn modelId="{E60B2572-8B27-4D63-A83E-DC1B3F7F39F5}" type="presOf" srcId="{E8BF3A46-F7FE-4E16-B5AB-2BD781CF7C7E}" destId="{9CD9ECB0-FF5C-4C4A-BBED-F4126E671364}" srcOrd="0" destOrd="0" presId="urn:microsoft.com/office/officeart/2005/8/layout/list1"/>
    <dgm:cxn modelId="{47F336F2-B009-43BA-863C-0AAA9F1B8A81}" srcId="{5B0F7432-6571-48FF-A663-9F560B56E318}" destId="{E8BF3A46-F7FE-4E16-B5AB-2BD781CF7C7E}" srcOrd="0" destOrd="0" parTransId="{A898DE79-53AF-492A-82F0-B6487B31DFD3}" sibTransId="{C17ADB28-2352-4423-A56F-724DE899426D}"/>
    <dgm:cxn modelId="{A8B6AC15-FEDF-424E-90A3-A64B4112B752}" srcId="{288CC3AA-0794-4C08-B369-180ED68DF70E}" destId="{5B0F7432-6571-48FF-A663-9F560B56E318}" srcOrd="0" destOrd="0" parTransId="{E563FD8B-5C40-451D-9342-9F0610050FD0}" sibTransId="{A23592A4-EF13-43EE-9063-D40EF7F106FB}"/>
    <dgm:cxn modelId="{02D8FF56-9E52-4A5A-87DF-84BCC173AD29}" type="presOf" srcId="{ADE74CCB-859D-431D-A483-5F8891E74E07}" destId="{2A392E94-248F-4A0B-9209-55BF82A24E69}" srcOrd="0" destOrd="2" presId="urn:microsoft.com/office/officeart/2005/8/layout/list1"/>
    <dgm:cxn modelId="{3F0932A4-33BE-4B17-AFA6-43C0C953730B}" srcId="{BDEAE348-F43F-4C59-A91C-36290C81CCF4}" destId="{AD319236-83D6-4962-94E3-29871A4FA924}" srcOrd="1" destOrd="0" parTransId="{89051EE4-9770-4C18-B609-A5B4AB986E5C}" sibTransId="{A1E03913-B878-49CA-BA67-DD9D7F610F51}"/>
    <dgm:cxn modelId="{9F032D0D-1D03-472C-B488-5740E7B920E0}" srcId="{5B0F7432-6571-48FF-A663-9F560B56E318}" destId="{FF5F541E-D05F-449B-93F2-6FA12E69A8E0}" srcOrd="1" destOrd="0" parTransId="{C12903AF-0A6F-4832-8441-CA6648C2949A}" sibTransId="{E533533B-DF37-41FD-AADC-F32B0ED7AA55}"/>
    <dgm:cxn modelId="{1D1A1854-B0BA-43DB-A3C3-FA22D9E5F4DA}" type="presOf" srcId="{5B93E769-51C8-4834-99D5-7B5DECB882DD}" destId="{9CD9ECB0-FF5C-4C4A-BBED-F4126E671364}" srcOrd="0" destOrd="3" presId="urn:microsoft.com/office/officeart/2005/8/layout/list1"/>
    <dgm:cxn modelId="{55300F8C-E1EB-42C4-A3E7-A9106793230B}" type="presOf" srcId="{06AAF7B0-E647-490D-8C8E-0FFE3FE0E662}" destId="{48818720-2C6E-45E8-A949-65D4F71047B8}" srcOrd="0" destOrd="2" presId="urn:microsoft.com/office/officeart/2005/8/layout/list1"/>
    <dgm:cxn modelId="{8A31DCFD-2772-44B2-B7A9-0BC59E77E286}" type="presOf" srcId="{A9C47B90-EA5A-4542-B7A8-1346CD46BB9F}" destId="{9EE57374-26BD-4C54-8E62-85831AB9D6AD}" srcOrd="0" destOrd="0" presId="urn:microsoft.com/office/officeart/2005/8/layout/list1"/>
    <dgm:cxn modelId="{FF4C304B-44EB-4DD1-B1E2-BFFF718EC380}" srcId="{BDEAE348-F43F-4C59-A91C-36290C81CCF4}" destId="{ADE74CCB-859D-431D-A483-5F8891E74E07}" srcOrd="2" destOrd="0" parTransId="{509B7CE4-1874-413F-AC4E-3D0594FC60A0}" sibTransId="{8EA3DAD2-99FC-4B7D-AE4F-9F6CEEE06921}"/>
    <dgm:cxn modelId="{9E76278D-C143-4563-A74E-4CE7FA111D20}" type="presOf" srcId="{288CC3AA-0794-4C08-B369-180ED68DF70E}" destId="{79EBF917-2825-41B1-9910-9F9FE87F4CB1}" srcOrd="0" destOrd="0" presId="urn:microsoft.com/office/officeart/2005/8/layout/list1"/>
    <dgm:cxn modelId="{BE547F93-A75C-4FFF-8AF2-9D862620F383}" srcId="{FD261F8E-92C3-4649-A1E4-5F0E01E869D9}" destId="{94325164-AFD7-4503-B197-F6D76A296648}" srcOrd="0" destOrd="0" parTransId="{903F2E3A-F3E7-4517-BD4D-ADE64431F7C4}" sibTransId="{9E0FBEFA-845F-407F-8120-053F71981E60}"/>
    <dgm:cxn modelId="{88E9F2E7-C8DB-47B5-A56A-0A037307E0D9}" srcId="{FD261F8E-92C3-4649-A1E4-5F0E01E869D9}" destId="{06AAF7B0-E647-490D-8C8E-0FFE3FE0E662}" srcOrd="2" destOrd="0" parTransId="{303EC68E-15F2-4A5F-A740-A56868D59657}" sibTransId="{DB1BBB19-8A5F-4618-9889-459D929D8AB6}"/>
    <dgm:cxn modelId="{7FCCFEFE-AE69-4A84-9C74-809A0F6E7098}" type="presOf" srcId="{A9C47B90-EA5A-4542-B7A8-1346CD46BB9F}" destId="{0AB40CDC-A8CC-48A1-A11E-5D2743BEE9C0}" srcOrd="1" destOrd="0" presId="urn:microsoft.com/office/officeart/2005/8/layout/list1"/>
    <dgm:cxn modelId="{D6F19CEC-AE95-4688-AB03-D0D29EBEB57A}" type="presOf" srcId="{82432ACD-C512-426B-A416-E0528A13DEE4}" destId="{F0F00EAC-337B-4EF1-9E2F-0E675BB8A9D0}" srcOrd="0" destOrd="0" presId="urn:microsoft.com/office/officeart/2005/8/layout/list1"/>
    <dgm:cxn modelId="{602B72B7-E782-4719-9F36-C07B1E353BC8}" srcId="{288CC3AA-0794-4C08-B369-180ED68DF70E}" destId="{A9C47B90-EA5A-4542-B7A8-1346CD46BB9F}" srcOrd="3" destOrd="0" parTransId="{2D947135-F018-4460-8C66-00DA31297CCA}" sibTransId="{A9D51B2B-3E1B-4254-9E25-C5AE6D5D63BD}"/>
    <dgm:cxn modelId="{1849E5B5-1454-459E-871E-1C8D6E4DC0BF}" srcId="{A9C47B90-EA5A-4542-B7A8-1346CD46BB9F}" destId="{82432ACD-C512-426B-A416-E0528A13DEE4}" srcOrd="0" destOrd="0" parTransId="{48836E48-0C9D-44BC-93DB-54587B4F9B1A}" sibTransId="{89B4E796-B01F-4398-83D0-32B0EE1CE3DC}"/>
    <dgm:cxn modelId="{46D0829E-214E-451B-B0A7-D20BA2D521C2}" srcId="{288CC3AA-0794-4C08-B369-180ED68DF70E}" destId="{FD261F8E-92C3-4649-A1E4-5F0E01E869D9}" srcOrd="1" destOrd="0" parTransId="{30394916-FA21-4841-8EB8-011DBC2C030D}" sibTransId="{0766AA16-F48C-4483-92CD-9ACAF1F5A523}"/>
    <dgm:cxn modelId="{C997C096-C939-4F1B-BFE3-FC31896940B0}" type="presOf" srcId="{BDEAE348-F43F-4C59-A91C-36290C81CCF4}" destId="{6BDFCD2D-B2DB-4035-BCF0-308C617AE18F}" srcOrd="0" destOrd="0" presId="urn:microsoft.com/office/officeart/2005/8/layout/list1"/>
    <dgm:cxn modelId="{F6EF24DD-6B02-4B8C-9B35-75D3C56433CA}" type="presOf" srcId="{5B0F7432-6571-48FF-A663-9F560B56E318}" destId="{1F6B4AC1-3388-4FE5-9912-BCDA34F35504}" srcOrd="1" destOrd="0" presId="urn:microsoft.com/office/officeart/2005/8/layout/list1"/>
    <dgm:cxn modelId="{A590D8A3-F9ED-45BC-8D13-14A698C3495F}" type="presOf" srcId="{FD261F8E-92C3-4649-A1E4-5F0E01E869D9}" destId="{645379F2-998F-444C-9FAF-5143B4F4298D}" srcOrd="0" destOrd="0" presId="urn:microsoft.com/office/officeart/2005/8/layout/list1"/>
    <dgm:cxn modelId="{0BE895C7-B087-483D-8814-DBCF71C30C6F}" type="presParOf" srcId="{79EBF917-2825-41B1-9910-9F9FE87F4CB1}" destId="{49D872FD-CFAC-4363-8EE8-EF167336249D}" srcOrd="0" destOrd="0" presId="urn:microsoft.com/office/officeart/2005/8/layout/list1"/>
    <dgm:cxn modelId="{736A3C7C-C21C-4D0F-AFA0-F35714F785BE}" type="presParOf" srcId="{49D872FD-CFAC-4363-8EE8-EF167336249D}" destId="{6F9FF231-AD3F-4689-B317-6F65A33E63D2}" srcOrd="0" destOrd="0" presId="urn:microsoft.com/office/officeart/2005/8/layout/list1"/>
    <dgm:cxn modelId="{53A211C0-5D85-4124-9323-8B23FD32237E}" type="presParOf" srcId="{49D872FD-CFAC-4363-8EE8-EF167336249D}" destId="{1F6B4AC1-3388-4FE5-9912-BCDA34F35504}" srcOrd="1" destOrd="0" presId="urn:microsoft.com/office/officeart/2005/8/layout/list1"/>
    <dgm:cxn modelId="{18C207EC-A618-49A5-A5AD-47D6FEE331CD}" type="presParOf" srcId="{79EBF917-2825-41B1-9910-9F9FE87F4CB1}" destId="{7F09602A-D443-4007-89D6-94CE9C90676E}" srcOrd="1" destOrd="0" presId="urn:microsoft.com/office/officeart/2005/8/layout/list1"/>
    <dgm:cxn modelId="{6B205D23-8AA8-40E9-9EE7-3C4D1DA97FC0}" type="presParOf" srcId="{79EBF917-2825-41B1-9910-9F9FE87F4CB1}" destId="{9CD9ECB0-FF5C-4C4A-BBED-F4126E671364}" srcOrd="2" destOrd="0" presId="urn:microsoft.com/office/officeart/2005/8/layout/list1"/>
    <dgm:cxn modelId="{AA18BE87-622F-4CC2-A917-EBE13BB961E7}" type="presParOf" srcId="{79EBF917-2825-41B1-9910-9F9FE87F4CB1}" destId="{25D1E956-9D9F-4A5C-A166-EFDC53AD31B0}" srcOrd="3" destOrd="0" presId="urn:microsoft.com/office/officeart/2005/8/layout/list1"/>
    <dgm:cxn modelId="{AA91B46F-A8BC-4101-97B0-F222878EF240}" type="presParOf" srcId="{79EBF917-2825-41B1-9910-9F9FE87F4CB1}" destId="{C5EE0CAA-FB3A-45A4-A77A-50DB9E314108}" srcOrd="4" destOrd="0" presId="urn:microsoft.com/office/officeart/2005/8/layout/list1"/>
    <dgm:cxn modelId="{AC85E264-891E-4B5A-AD82-C35E9E96DAE5}" type="presParOf" srcId="{C5EE0CAA-FB3A-45A4-A77A-50DB9E314108}" destId="{645379F2-998F-444C-9FAF-5143B4F4298D}" srcOrd="0" destOrd="0" presId="urn:microsoft.com/office/officeart/2005/8/layout/list1"/>
    <dgm:cxn modelId="{81356FAB-A004-468F-BB28-32AED0CE5D24}" type="presParOf" srcId="{C5EE0CAA-FB3A-45A4-A77A-50DB9E314108}" destId="{76119383-B357-4ED3-ADDB-7E2302939B9E}" srcOrd="1" destOrd="0" presId="urn:microsoft.com/office/officeart/2005/8/layout/list1"/>
    <dgm:cxn modelId="{5DE517A2-540B-4328-8D61-CE3B05A8E94C}" type="presParOf" srcId="{79EBF917-2825-41B1-9910-9F9FE87F4CB1}" destId="{23E026DB-6987-460E-9667-65A9E3E683D7}" srcOrd="5" destOrd="0" presId="urn:microsoft.com/office/officeart/2005/8/layout/list1"/>
    <dgm:cxn modelId="{0C94DB5C-6300-41C6-93DE-5A99CA58EA2D}" type="presParOf" srcId="{79EBF917-2825-41B1-9910-9F9FE87F4CB1}" destId="{48818720-2C6E-45E8-A949-65D4F71047B8}" srcOrd="6" destOrd="0" presId="urn:microsoft.com/office/officeart/2005/8/layout/list1"/>
    <dgm:cxn modelId="{526B997B-A263-4D64-BEBB-94014A144D63}" type="presParOf" srcId="{79EBF917-2825-41B1-9910-9F9FE87F4CB1}" destId="{4148900E-5837-4192-9D63-33A186ADF3BB}" srcOrd="7" destOrd="0" presId="urn:microsoft.com/office/officeart/2005/8/layout/list1"/>
    <dgm:cxn modelId="{F2749BB1-504C-4E08-9C4E-838F4A289B9B}" type="presParOf" srcId="{79EBF917-2825-41B1-9910-9F9FE87F4CB1}" destId="{2B3ADE34-EC6F-4A1E-B236-66459DE7D171}" srcOrd="8" destOrd="0" presId="urn:microsoft.com/office/officeart/2005/8/layout/list1"/>
    <dgm:cxn modelId="{CF1C27E5-1404-4E8E-A8D0-D6FFB53C14FD}" type="presParOf" srcId="{2B3ADE34-EC6F-4A1E-B236-66459DE7D171}" destId="{6BDFCD2D-B2DB-4035-BCF0-308C617AE18F}" srcOrd="0" destOrd="0" presId="urn:microsoft.com/office/officeart/2005/8/layout/list1"/>
    <dgm:cxn modelId="{5227175C-EE59-4D40-8071-90335B34F5E9}" type="presParOf" srcId="{2B3ADE34-EC6F-4A1E-B236-66459DE7D171}" destId="{970F36B5-44DF-49E2-87F0-A4B7F511BC11}" srcOrd="1" destOrd="0" presId="urn:microsoft.com/office/officeart/2005/8/layout/list1"/>
    <dgm:cxn modelId="{38EC99C3-AD42-40BA-8693-BA625D67D4DB}" type="presParOf" srcId="{79EBF917-2825-41B1-9910-9F9FE87F4CB1}" destId="{641784E9-051C-4B56-9F11-D26DA55AD470}" srcOrd="9" destOrd="0" presId="urn:microsoft.com/office/officeart/2005/8/layout/list1"/>
    <dgm:cxn modelId="{2796395B-6143-4509-9B97-41925A016F54}" type="presParOf" srcId="{79EBF917-2825-41B1-9910-9F9FE87F4CB1}" destId="{2A392E94-248F-4A0B-9209-55BF82A24E69}" srcOrd="10" destOrd="0" presId="urn:microsoft.com/office/officeart/2005/8/layout/list1"/>
    <dgm:cxn modelId="{B93E8C9A-5373-447D-BBC1-1010499575FE}" type="presParOf" srcId="{79EBF917-2825-41B1-9910-9F9FE87F4CB1}" destId="{8CC66AB9-519C-4EF7-8118-06F775E87E11}" srcOrd="11" destOrd="0" presId="urn:microsoft.com/office/officeart/2005/8/layout/list1"/>
    <dgm:cxn modelId="{D35CEF89-71D4-49BA-8C0C-D4D7C269597E}" type="presParOf" srcId="{79EBF917-2825-41B1-9910-9F9FE87F4CB1}" destId="{6E793CF3-AD94-43A6-B704-819D451BB94F}" srcOrd="12" destOrd="0" presId="urn:microsoft.com/office/officeart/2005/8/layout/list1"/>
    <dgm:cxn modelId="{1FB4DD7F-D464-4DA7-B7FD-374E8B9BA98F}" type="presParOf" srcId="{6E793CF3-AD94-43A6-B704-819D451BB94F}" destId="{9EE57374-26BD-4C54-8E62-85831AB9D6AD}" srcOrd="0" destOrd="0" presId="urn:microsoft.com/office/officeart/2005/8/layout/list1"/>
    <dgm:cxn modelId="{10FF9540-F58E-4A06-A4A5-71E83F760F74}" type="presParOf" srcId="{6E793CF3-AD94-43A6-B704-819D451BB94F}" destId="{0AB40CDC-A8CC-48A1-A11E-5D2743BEE9C0}" srcOrd="1" destOrd="0" presId="urn:microsoft.com/office/officeart/2005/8/layout/list1"/>
    <dgm:cxn modelId="{BA08F4C5-2738-4F91-9D09-1F728DEAC090}" type="presParOf" srcId="{79EBF917-2825-41B1-9910-9F9FE87F4CB1}" destId="{EEA947BF-1E99-444B-B904-5E1A289A7D6E}" srcOrd="13" destOrd="0" presId="urn:microsoft.com/office/officeart/2005/8/layout/list1"/>
    <dgm:cxn modelId="{F65C6744-E35C-466E-B1CC-BB1D183DEAB2}" type="presParOf" srcId="{79EBF917-2825-41B1-9910-9F9FE87F4CB1}" destId="{F0F00EAC-337B-4EF1-9E2F-0E675BB8A9D0}"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124804-97C9-4C62-A724-7C96F3641C77}">
      <dsp:nvSpPr>
        <dsp:cNvPr id="0" name=""/>
        <dsp:cNvSpPr/>
      </dsp:nvSpPr>
      <dsp:spPr>
        <a:xfrm rot="5400000">
          <a:off x="-357522" y="1071067"/>
          <a:ext cx="1581276" cy="19093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5C5C291-679A-447C-ACF8-E8E6A3431222}">
      <dsp:nvSpPr>
        <dsp:cNvPr id="0" name=""/>
        <dsp:cNvSpPr/>
      </dsp:nvSpPr>
      <dsp:spPr>
        <a:xfrm>
          <a:off x="3908" y="58455"/>
          <a:ext cx="2121470" cy="1272882"/>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State Board approves Regulations </a:t>
          </a:r>
          <a:br>
            <a:rPr lang="en-US" sz="1900" kern="1200" dirty="0" smtClean="0"/>
          </a:br>
          <a:r>
            <a:rPr lang="en-US" sz="1900" kern="1200" dirty="0" smtClean="0"/>
            <a:t>for publication</a:t>
          </a:r>
          <a:endParaRPr lang="en-US" sz="1900" kern="1200" dirty="0"/>
        </a:p>
      </dsp:txBody>
      <dsp:txXfrm>
        <a:off x="41189" y="95736"/>
        <a:ext cx="2046908" cy="1198320"/>
      </dsp:txXfrm>
    </dsp:sp>
    <dsp:sp modelId="{CEDC6A3A-B3A6-421D-8B17-5BA66A771CB0}">
      <dsp:nvSpPr>
        <dsp:cNvPr id="0" name=""/>
        <dsp:cNvSpPr/>
      </dsp:nvSpPr>
      <dsp:spPr>
        <a:xfrm rot="5400000">
          <a:off x="-357522" y="2662170"/>
          <a:ext cx="1581276" cy="19093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06624DF-4F13-40AB-9FED-0A587CFE6619}">
      <dsp:nvSpPr>
        <dsp:cNvPr id="0" name=""/>
        <dsp:cNvSpPr/>
      </dsp:nvSpPr>
      <dsp:spPr>
        <a:xfrm>
          <a:off x="3908" y="1649558"/>
          <a:ext cx="2121470" cy="1272882"/>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Notice and Text Published in the Maryland Register</a:t>
          </a:r>
        </a:p>
      </dsp:txBody>
      <dsp:txXfrm>
        <a:off x="41189" y="1686839"/>
        <a:ext cx="2046908" cy="1198320"/>
      </dsp:txXfrm>
    </dsp:sp>
    <dsp:sp modelId="{16E7C2A9-B586-4AC9-B5BF-90FBD1E44628}">
      <dsp:nvSpPr>
        <dsp:cNvPr id="0" name=""/>
        <dsp:cNvSpPr/>
      </dsp:nvSpPr>
      <dsp:spPr>
        <a:xfrm>
          <a:off x="438029" y="3457721"/>
          <a:ext cx="2811729" cy="19093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CE65FAC-6DAE-4A1E-8DF4-29006699CEB3}">
      <dsp:nvSpPr>
        <dsp:cNvPr id="0" name=""/>
        <dsp:cNvSpPr/>
      </dsp:nvSpPr>
      <dsp:spPr>
        <a:xfrm>
          <a:off x="3908" y="3240661"/>
          <a:ext cx="2121470" cy="1272882"/>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Public Comment </a:t>
          </a:r>
          <a:br>
            <a:rPr lang="en-US" sz="1900" kern="1200" dirty="0" smtClean="0"/>
          </a:br>
          <a:r>
            <a:rPr lang="en-US" sz="1900" kern="1200" dirty="0" smtClean="0"/>
            <a:t>(30 Days)</a:t>
          </a:r>
        </a:p>
      </dsp:txBody>
      <dsp:txXfrm>
        <a:off x="41189" y="3277942"/>
        <a:ext cx="2046908" cy="1198320"/>
      </dsp:txXfrm>
    </dsp:sp>
    <dsp:sp modelId="{B9DAAEE5-EA4E-44C9-AFAA-3FC2BC4A453A}">
      <dsp:nvSpPr>
        <dsp:cNvPr id="0" name=""/>
        <dsp:cNvSpPr/>
      </dsp:nvSpPr>
      <dsp:spPr>
        <a:xfrm rot="16200000">
          <a:off x="2464033" y="2662170"/>
          <a:ext cx="1581276" cy="19093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A8025EF-7433-4C6A-9F50-79CB2D75B84C}">
      <dsp:nvSpPr>
        <dsp:cNvPr id="0" name=""/>
        <dsp:cNvSpPr/>
      </dsp:nvSpPr>
      <dsp:spPr>
        <a:xfrm>
          <a:off x="2825464" y="3240661"/>
          <a:ext cx="2121470" cy="1272882"/>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MSDE reviews and modifies regulation </a:t>
          </a:r>
        </a:p>
      </dsp:txBody>
      <dsp:txXfrm>
        <a:off x="2862745" y="3277942"/>
        <a:ext cx="2046908" cy="1198320"/>
      </dsp:txXfrm>
    </dsp:sp>
    <dsp:sp modelId="{5EAF089B-FAB2-45E2-A0A6-707AC500EACD}">
      <dsp:nvSpPr>
        <dsp:cNvPr id="0" name=""/>
        <dsp:cNvSpPr/>
      </dsp:nvSpPr>
      <dsp:spPr>
        <a:xfrm rot="16200000">
          <a:off x="2464033" y="1071067"/>
          <a:ext cx="1581276" cy="19093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68F3CCC-6529-4E01-9151-E36686818459}">
      <dsp:nvSpPr>
        <dsp:cNvPr id="0" name=""/>
        <dsp:cNvSpPr/>
      </dsp:nvSpPr>
      <dsp:spPr>
        <a:xfrm>
          <a:off x="2825464" y="1649558"/>
          <a:ext cx="2121470" cy="1272882"/>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Adopted by the State Board</a:t>
          </a:r>
        </a:p>
      </dsp:txBody>
      <dsp:txXfrm>
        <a:off x="2862745" y="1686839"/>
        <a:ext cx="2046908" cy="1198320"/>
      </dsp:txXfrm>
    </dsp:sp>
    <dsp:sp modelId="{DA5A4D08-AADC-4AB9-9A19-81DA20DC55AA}">
      <dsp:nvSpPr>
        <dsp:cNvPr id="0" name=""/>
        <dsp:cNvSpPr/>
      </dsp:nvSpPr>
      <dsp:spPr>
        <a:xfrm>
          <a:off x="3259585" y="275516"/>
          <a:ext cx="2811729" cy="190932"/>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DD1BCB3-699E-428A-AA22-91371C4C350A}">
      <dsp:nvSpPr>
        <dsp:cNvPr id="0" name=""/>
        <dsp:cNvSpPr/>
      </dsp:nvSpPr>
      <dsp:spPr>
        <a:xfrm>
          <a:off x="2825464" y="58455"/>
          <a:ext cx="2121470" cy="1272882"/>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Notice Published</a:t>
          </a:r>
        </a:p>
      </dsp:txBody>
      <dsp:txXfrm>
        <a:off x="2862745" y="95736"/>
        <a:ext cx="2046908" cy="1198320"/>
      </dsp:txXfrm>
    </dsp:sp>
    <dsp:sp modelId="{375AF984-BB10-4884-B45E-877A8D1F3BAC}">
      <dsp:nvSpPr>
        <dsp:cNvPr id="0" name=""/>
        <dsp:cNvSpPr/>
      </dsp:nvSpPr>
      <dsp:spPr>
        <a:xfrm>
          <a:off x="5647020" y="58455"/>
          <a:ext cx="2121470" cy="1272882"/>
        </a:xfrm>
        <a:prstGeom prst="roundRect">
          <a:avLst>
            <a:gd name="adj" fmla="val 10000"/>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Effective</a:t>
          </a:r>
        </a:p>
      </dsp:txBody>
      <dsp:txXfrm>
        <a:off x="5684301" y="95736"/>
        <a:ext cx="2046908" cy="11983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D9ECB0-FF5C-4C4A-BBED-F4126E671364}">
      <dsp:nvSpPr>
        <dsp:cNvPr id="0" name=""/>
        <dsp:cNvSpPr/>
      </dsp:nvSpPr>
      <dsp:spPr>
        <a:xfrm>
          <a:off x="0" y="250064"/>
          <a:ext cx="7772400" cy="114345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3225" tIns="229108" rIns="603225" bIns="78232" numCol="1" spcCol="1270" anchor="t" anchorCtr="0">
          <a:noAutofit/>
        </a:bodyPr>
        <a:lstStyle/>
        <a:p>
          <a:pPr marL="57150" lvl="1" indent="-57150" algn="l" defTabSz="488950">
            <a:lnSpc>
              <a:spcPct val="90000"/>
            </a:lnSpc>
            <a:spcBef>
              <a:spcPct val="0"/>
            </a:spcBef>
            <a:spcAft>
              <a:spcPct val="15000"/>
            </a:spcAft>
            <a:buChar char="••"/>
          </a:pPr>
          <a:r>
            <a:rPr lang="en-US" sz="1100" b="0" i="0" kern="1200" dirty="0" smtClean="0"/>
            <a:t>State-led effort coordinated by the National Governor's Association and the Council of Chief State School Officers </a:t>
          </a:r>
          <a:endParaRPr lang="en-US" sz="1100" kern="1200" dirty="0"/>
        </a:p>
        <a:p>
          <a:pPr marL="57150" lvl="1" indent="-57150" algn="l" defTabSz="488950">
            <a:lnSpc>
              <a:spcPct val="90000"/>
            </a:lnSpc>
            <a:spcBef>
              <a:spcPct val="0"/>
            </a:spcBef>
            <a:spcAft>
              <a:spcPct val="15000"/>
            </a:spcAft>
            <a:buChar char="••"/>
          </a:pPr>
          <a:r>
            <a:rPr lang="en-US" sz="1100" b="0" i="0" kern="1200" dirty="0" smtClean="0"/>
            <a:t>Establishes a set of shared goals and expectations for what students should understand and be able to do in grades K-12 in order to be prepared for success in college and the workplace</a:t>
          </a:r>
          <a:endParaRPr lang="en-US" sz="1100" kern="1200" dirty="0"/>
        </a:p>
        <a:p>
          <a:pPr marL="57150" lvl="1" indent="-57150" algn="l" defTabSz="488950">
            <a:lnSpc>
              <a:spcPct val="90000"/>
            </a:lnSpc>
            <a:spcBef>
              <a:spcPct val="0"/>
            </a:spcBef>
            <a:spcAft>
              <a:spcPct val="15000"/>
            </a:spcAft>
            <a:buChar char="••"/>
          </a:pPr>
          <a:r>
            <a:rPr lang="en-US" sz="1100" b="0" i="0" kern="1200" dirty="0" smtClean="0"/>
            <a:t>Adopted by Maryland State Board of Education in June 2010</a:t>
          </a:r>
          <a:endParaRPr lang="en-US" sz="1100" kern="1200" dirty="0"/>
        </a:p>
        <a:p>
          <a:pPr marL="57150" lvl="1" indent="-57150" algn="l" defTabSz="488950">
            <a:lnSpc>
              <a:spcPct val="90000"/>
            </a:lnSpc>
            <a:spcBef>
              <a:spcPct val="0"/>
            </a:spcBef>
            <a:spcAft>
              <a:spcPct val="15000"/>
            </a:spcAft>
            <a:buChar char="••"/>
          </a:pPr>
          <a:r>
            <a:rPr lang="en-US" sz="1100" kern="1200" dirty="0" smtClean="0">
              <a:hlinkClick xmlns:r="http://schemas.openxmlformats.org/officeDocument/2006/relationships" r:id="rId1"/>
            </a:rPr>
            <a:t>http://marylandpublicschools.org/MSDE/programs/ccss</a:t>
          </a:r>
          <a:endParaRPr lang="en-US" sz="1100" kern="1200" dirty="0"/>
        </a:p>
      </dsp:txBody>
      <dsp:txXfrm>
        <a:off x="0" y="250064"/>
        <a:ext cx="7772400" cy="1143450"/>
      </dsp:txXfrm>
    </dsp:sp>
    <dsp:sp modelId="{1F6B4AC1-3388-4FE5-9912-BCDA34F35504}">
      <dsp:nvSpPr>
        <dsp:cNvPr id="0" name=""/>
        <dsp:cNvSpPr/>
      </dsp:nvSpPr>
      <dsp:spPr>
        <a:xfrm>
          <a:off x="388620" y="87704"/>
          <a:ext cx="5440680" cy="3247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645" tIns="0" rIns="205645" bIns="0" numCol="1" spcCol="1270" anchor="ctr" anchorCtr="0">
          <a:noAutofit/>
        </a:bodyPr>
        <a:lstStyle/>
        <a:p>
          <a:pPr lvl="0" algn="l" defTabSz="488950">
            <a:lnSpc>
              <a:spcPct val="90000"/>
            </a:lnSpc>
            <a:spcBef>
              <a:spcPct val="0"/>
            </a:spcBef>
            <a:spcAft>
              <a:spcPct val="35000"/>
            </a:spcAft>
          </a:pPr>
          <a:r>
            <a:rPr lang="en-US" sz="1100" kern="1200" smtClean="0"/>
            <a:t>Common Core</a:t>
          </a:r>
          <a:endParaRPr lang="en-US" sz="1100" kern="1200" dirty="0"/>
        </a:p>
      </dsp:txBody>
      <dsp:txXfrm>
        <a:off x="404472" y="103556"/>
        <a:ext cx="5408976" cy="293016"/>
      </dsp:txXfrm>
    </dsp:sp>
    <dsp:sp modelId="{48818720-2C6E-45E8-A949-65D4F71047B8}">
      <dsp:nvSpPr>
        <dsp:cNvPr id="0" name=""/>
        <dsp:cNvSpPr/>
      </dsp:nvSpPr>
      <dsp:spPr>
        <a:xfrm>
          <a:off x="0" y="1615275"/>
          <a:ext cx="7772400" cy="814274"/>
        </a:xfrm>
        <a:prstGeom prst="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3225" tIns="229108" rIns="603225" bIns="78232" numCol="1" spcCol="1270" anchor="t" anchorCtr="0">
          <a:noAutofit/>
        </a:bodyPr>
        <a:lstStyle/>
        <a:p>
          <a:pPr marL="57150" lvl="1" indent="-57150" algn="l" defTabSz="488950">
            <a:lnSpc>
              <a:spcPct val="90000"/>
            </a:lnSpc>
            <a:spcBef>
              <a:spcPct val="0"/>
            </a:spcBef>
            <a:spcAft>
              <a:spcPct val="15000"/>
            </a:spcAft>
            <a:buChar char="••"/>
          </a:pPr>
          <a:r>
            <a:rPr lang="en-US" sz="1100" b="0" i="0" kern="1200" dirty="0" smtClean="0"/>
            <a:t>Part of the federal government's American Recovery and Reinvestment Act Program </a:t>
          </a:r>
          <a:endParaRPr lang="en-US" sz="1100" kern="1200" dirty="0"/>
        </a:p>
        <a:p>
          <a:pPr marL="57150" lvl="1" indent="-57150" algn="l" defTabSz="488950">
            <a:lnSpc>
              <a:spcPct val="90000"/>
            </a:lnSpc>
            <a:spcBef>
              <a:spcPct val="0"/>
            </a:spcBef>
            <a:spcAft>
              <a:spcPct val="15000"/>
            </a:spcAft>
            <a:buChar char="••"/>
          </a:pPr>
          <a:r>
            <a:rPr lang="en-US" sz="1100" kern="1200" dirty="0" smtClean="0"/>
            <a:t>Grant awarded to Maryland on August 2010 of $250 million over 4 years </a:t>
          </a:r>
          <a:endParaRPr lang="en-US" sz="1100" kern="1200" dirty="0"/>
        </a:p>
        <a:p>
          <a:pPr marL="57150" lvl="1" indent="-57150" algn="l" defTabSz="488950">
            <a:lnSpc>
              <a:spcPct val="90000"/>
            </a:lnSpc>
            <a:spcBef>
              <a:spcPct val="0"/>
            </a:spcBef>
            <a:spcAft>
              <a:spcPct val="15000"/>
            </a:spcAft>
            <a:buChar char="••"/>
          </a:pPr>
          <a:r>
            <a:rPr lang="en-US" sz="1100" kern="1200" dirty="0" smtClean="0">
              <a:hlinkClick xmlns:r="http://schemas.openxmlformats.org/officeDocument/2006/relationships" r:id="rId2"/>
            </a:rPr>
            <a:t>http://marylandpublicschools.org/MSDE/programs/race_to_the_top</a:t>
          </a:r>
          <a:endParaRPr lang="en-US" sz="1100" kern="1200" dirty="0"/>
        </a:p>
      </dsp:txBody>
      <dsp:txXfrm>
        <a:off x="0" y="1615275"/>
        <a:ext cx="7772400" cy="814274"/>
      </dsp:txXfrm>
    </dsp:sp>
    <dsp:sp modelId="{76119383-B357-4ED3-ADDB-7E2302939B9E}">
      <dsp:nvSpPr>
        <dsp:cNvPr id="0" name=""/>
        <dsp:cNvSpPr/>
      </dsp:nvSpPr>
      <dsp:spPr>
        <a:xfrm>
          <a:off x="388620" y="1452914"/>
          <a:ext cx="5440680" cy="32472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645" tIns="0" rIns="205645" bIns="0" numCol="1" spcCol="1270" anchor="ctr" anchorCtr="0">
          <a:noAutofit/>
        </a:bodyPr>
        <a:lstStyle/>
        <a:p>
          <a:pPr lvl="0" algn="l" defTabSz="488950">
            <a:lnSpc>
              <a:spcPct val="90000"/>
            </a:lnSpc>
            <a:spcBef>
              <a:spcPct val="0"/>
            </a:spcBef>
            <a:spcAft>
              <a:spcPct val="35000"/>
            </a:spcAft>
          </a:pPr>
          <a:r>
            <a:rPr lang="en-US" sz="1100" kern="1200" smtClean="0"/>
            <a:t>Race </a:t>
          </a:r>
          <a:r>
            <a:rPr lang="en-US" sz="1100" kern="1200" dirty="0" smtClean="0"/>
            <a:t>to the Top (RTTT)</a:t>
          </a:r>
          <a:endParaRPr lang="en-US" sz="1100" kern="1200"/>
        </a:p>
      </dsp:txBody>
      <dsp:txXfrm>
        <a:off x="404472" y="1468766"/>
        <a:ext cx="5408976" cy="293016"/>
      </dsp:txXfrm>
    </dsp:sp>
    <dsp:sp modelId="{2A392E94-248F-4A0B-9209-55BF82A24E69}">
      <dsp:nvSpPr>
        <dsp:cNvPr id="0" name=""/>
        <dsp:cNvSpPr/>
      </dsp:nvSpPr>
      <dsp:spPr>
        <a:xfrm>
          <a:off x="0" y="2651310"/>
          <a:ext cx="7772400" cy="114345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3225" tIns="229108" rIns="603225" bIns="78232" numCol="1" spcCol="1270" anchor="t" anchorCtr="0">
          <a:noAutofit/>
        </a:bodyPr>
        <a:lstStyle/>
        <a:p>
          <a:pPr marL="57150" lvl="1" indent="-57150" algn="l" defTabSz="488950">
            <a:lnSpc>
              <a:spcPct val="90000"/>
            </a:lnSpc>
            <a:spcBef>
              <a:spcPct val="0"/>
            </a:spcBef>
            <a:spcAft>
              <a:spcPct val="15000"/>
            </a:spcAft>
            <a:buChar char="••"/>
          </a:pPr>
          <a:r>
            <a:rPr lang="en-US" sz="1100" b="0" i="0" kern="1200" dirty="0" smtClean="0"/>
            <a:t>Consortium of 24 states working together to develop an assessment system aligned to the Common Core State Standards</a:t>
          </a:r>
          <a:endParaRPr lang="en-US" sz="1100" kern="1200" dirty="0"/>
        </a:p>
        <a:p>
          <a:pPr marL="57150" lvl="1" indent="-57150" algn="l" defTabSz="488950">
            <a:lnSpc>
              <a:spcPct val="90000"/>
            </a:lnSpc>
            <a:spcBef>
              <a:spcPct val="0"/>
            </a:spcBef>
            <a:spcAft>
              <a:spcPct val="15000"/>
            </a:spcAft>
            <a:buChar char="••"/>
          </a:pPr>
          <a:r>
            <a:rPr lang="en-US" sz="1100" b="0" i="0" kern="1200" dirty="0" smtClean="0"/>
            <a:t>Anchored in college and career readiness; provide comparability across states; and be able to assess and measure higher-order skills such as critical thinking, communications, and problem solving.</a:t>
          </a:r>
          <a:endParaRPr lang="en-US" sz="1100" kern="1200" dirty="0"/>
        </a:p>
        <a:p>
          <a:pPr marL="57150" lvl="1" indent="-57150" algn="l" defTabSz="488950">
            <a:lnSpc>
              <a:spcPct val="90000"/>
            </a:lnSpc>
            <a:spcBef>
              <a:spcPct val="0"/>
            </a:spcBef>
            <a:spcAft>
              <a:spcPct val="15000"/>
            </a:spcAft>
            <a:buChar char="••"/>
          </a:pPr>
          <a:r>
            <a:rPr lang="en-US" sz="1100" kern="1200" dirty="0" smtClean="0">
              <a:hlinkClick xmlns:r="http://schemas.openxmlformats.org/officeDocument/2006/relationships" r:id="rId3"/>
            </a:rPr>
            <a:t>http://www.marylandpublicschools.org/msde/testing/parcc/overview.htm</a:t>
          </a:r>
          <a:r>
            <a:rPr lang="en-US" sz="1100" kern="1200" dirty="0" smtClean="0"/>
            <a:t> and </a:t>
          </a:r>
          <a:r>
            <a:rPr lang="en-US" sz="1100" kern="1200" dirty="0" smtClean="0">
              <a:hlinkClick xmlns:r="http://schemas.openxmlformats.org/officeDocument/2006/relationships" r:id="rId4"/>
            </a:rPr>
            <a:t>http://www.parcconline.org</a:t>
          </a:r>
          <a:endParaRPr lang="en-US" sz="1100" kern="1200" dirty="0"/>
        </a:p>
      </dsp:txBody>
      <dsp:txXfrm>
        <a:off x="0" y="2651310"/>
        <a:ext cx="7772400" cy="1143450"/>
      </dsp:txXfrm>
    </dsp:sp>
    <dsp:sp modelId="{970F36B5-44DF-49E2-87F0-A4B7F511BC11}">
      <dsp:nvSpPr>
        <dsp:cNvPr id="0" name=""/>
        <dsp:cNvSpPr/>
      </dsp:nvSpPr>
      <dsp:spPr>
        <a:xfrm>
          <a:off x="388620" y="2488950"/>
          <a:ext cx="5440680" cy="32472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645" tIns="0" rIns="205645" bIns="0" numCol="1" spcCol="1270" anchor="ctr" anchorCtr="0">
          <a:noAutofit/>
        </a:bodyPr>
        <a:lstStyle/>
        <a:p>
          <a:pPr lvl="0" algn="l" defTabSz="488950">
            <a:lnSpc>
              <a:spcPct val="90000"/>
            </a:lnSpc>
            <a:spcBef>
              <a:spcPct val="0"/>
            </a:spcBef>
            <a:spcAft>
              <a:spcPct val="35000"/>
            </a:spcAft>
          </a:pPr>
          <a:r>
            <a:rPr lang="en-US" sz="1100" kern="1200" dirty="0" smtClean="0"/>
            <a:t>Partnership for the Assessment of College and Career (PARCC)</a:t>
          </a:r>
          <a:endParaRPr lang="en-US" sz="1100" kern="1200" dirty="0"/>
        </a:p>
      </dsp:txBody>
      <dsp:txXfrm>
        <a:off x="404472" y="2504802"/>
        <a:ext cx="5408976" cy="293016"/>
      </dsp:txXfrm>
    </dsp:sp>
    <dsp:sp modelId="{F0F00EAC-337B-4EF1-9E2F-0E675BB8A9D0}">
      <dsp:nvSpPr>
        <dsp:cNvPr id="0" name=""/>
        <dsp:cNvSpPr/>
      </dsp:nvSpPr>
      <dsp:spPr>
        <a:xfrm>
          <a:off x="0" y="4016520"/>
          <a:ext cx="7772400" cy="467775"/>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3225" tIns="229108" rIns="603225" bIns="78232" numCol="1" spcCol="1270" anchor="t" anchorCtr="0">
          <a:noAutofit/>
        </a:bodyPr>
        <a:lstStyle/>
        <a:p>
          <a:pPr marL="57150" lvl="1" indent="-57150" algn="l" defTabSz="488950">
            <a:lnSpc>
              <a:spcPct val="90000"/>
            </a:lnSpc>
            <a:spcBef>
              <a:spcPct val="0"/>
            </a:spcBef>
            <a:spcAft>
              <a:spcPct val="15000"/>
            </a:spcAft>
            <a:buChar char="••"/>
          </a:pPr>
          <a:r>
            <a:rPr lang="en-US" sz="1100" kern="1200" dirty="0" smtClean="0"/>
            <a:t>Increasing the number of students ready to enter college or career at the end of high school</a:t>
          </a:r>
        </a:p>
      </dsp:txBody>
      <dsp:txXfrm>
        <a:off x="0" y="4016520"/>
        <a:ext cx="7772400" cy="467775"/>
      </dsp:txXfrm>
    </dsp:sp>
    <dsp:sp modelId="{0AB40CDC-A8CC-48A1-A11E-5D2743BEE9C0}">
      <dsp:nvSpPr>
        <dsp:cNvPr id="0" name=""/>
        <dsp:cNvSpPr/>
      </dsp:nvSpPr>
      <dsp:spPr>
        <a:xfrm>
          <a:off x="388620" y="3854160"/>
          <a:ext cx="5440680" cy="3247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5645" tIns="0" rIns="205645" bIns="0" numCol="1" spcCol="1270" anchor="ctr" anchorCtr="0">
          <a:noAutofit/>
        </a:bodyPr>
        <a:lstStyle/>
        <a:p>
          <a:pPr lvl="0" algn="l" defTabSz="488950">
            <a:lnSpc>
              <a:spcPct val="90000"/>
            </a:lnSpc>
            <a:spcBef>
              <a:spcPct val="0"/>
            </a:spcBef>
            <a:spcAft>
              <a:spcPct val="35000"/>
            </a:spcAft>
          </a:pPr>
          <a:r>
            <a:rPr lang="en-US" sz="1100" kern="1200" dirty="0" smtClean="0"/>
            <a:t>College and Career Readiness (CCR)</a:t>
          </a:r>
        </a:p>
      </dsp:txBody>
      <dsp:txXfrm>
        <a:off x="404472" y="3870012"/>
        <a:ext cx="5408976" cy="293016"/>
      </dsp:txXfrm>
    </dsp:sp>
  </dsp:spTree>
</dsp:drawing>
</file>

<file path=ppt/diagrams/layout1.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4A6D432-96AA-4701-AD14-0B2954B82FCC}" type="datetimeFigureOut">
              <a:rPr lang="en-US" smtClean="0"/>
              <a:pPr/>
              <a:t>10/29/14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C051253-5B63-414E-9C32-AAA34F77A7E3}" type="slidenum">
              <a:rPr lang="en-US" smtClean="0"/>
              <a:pPr/>
              <a:t>‹#›</a:t>
            </a:fld>
            <a:endParaRPr lang="en-US"/>
          </a:p>
        </p:txBody>
      </p:sp>
    </p:spTree>
    <p:extLst>
      <p:ext uri="{BB962C8B-B14F-4D97-AF65-F5344CB8AC3E}">
        <p14:creationId xmlns:p14="http://schemas.microsoft.com/office/powerpoint/2010/main" val="24932088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Introduction</a:t>
            </a:r>
            <a:endParaRPr lang="en-US" dirty="0"/>
          </a:p>
        </p:txBody>
      </p:sp>
      <p:sp>
        <p:nvSpPr>
          <p:cNvPr id="4" name="Slide Number Placeholder 3"/>
          <p:cNvSpPr>
            <a:spLocks noGrp="1"/>
          </p:cNvSpPr>
          <p:nvPr>
            <p:ph type="sldNum" sz="quarter" idx="10"/>
          </p:nvPr>
        </p:nvSpPr>
        <p:spPr/>
        <p:txBody>
          <a:bodyPr/>
          <a:lstStyle/>
          <a:p>
            <a:fld id="{0BCF3DA8-A3F9-4879-A301-ED9865D4F688}"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C051253-5B63-414E-9C32-AAA34F77A7E3}" type="slidenum">
              <a:rPr lang="en-US" smtClean="0"/>
              <a:pPr/>
              <a:t>14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CF7428E5-3E70-4959-A817-056277F54AED}" type="datetime1">
              <a:rPr lang="en-US" smtClean="0"/>
              <a:t>10/29/14</a:t>
            </a:fld>
            <a:endParaRPr lang="en-US"/>
          </a:p>
        </p:txBody>
      </p:sp>
      <p:sp>
        <p:nvSpPr>
          <p:cNvPr id="17" name="Footer Placeholder 16"/>
          <p:cNvSpPr>
            <a:spLocks noGrp="1"/>
          </p:cNvSpPr>
          <p:nvPr>
            <p:ph type="ftr" sz="quarter" idx="11"/>
          </p:nvPr>
        </p:nvSpPr>
        <p:spPr/>
        <p:txBody>
          <a:bodyPr/>
          <a:lstStyle/>
          <a:p>
            <a:r>
              <a:rPr lang="en-US" smtClean="0"/>
              <a:t>Fiscal and Policy Note SB 740, MGA 2013</a:t>
            </a:r>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41100B0-D7F2-4DFF-9551-CD345A295AC4}"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dirty="0" smtClean="0"/>
              <a:t>Click to edit Master title style</a:t>
            </a:r>
            <a:endParaRPr kumimoji="0" lang="en-US" dirty="0"/>
          </a:p>
        </p:txBody>
      </p:sp>
      <p:sp>
        <p:nvSpPr>
          <p:cNvPr id="4" name="Date Placeholder 3"/>
          <p:cNvSpPr>
            <a:spLocks noGrp="1"/>
          </p:cNvSpPr>
          <p:nvPr>
            <p:ph type="dt" sz="half" idx="10"/>
          </p:nvPr>
        </p:nvSpPr>
        <p:spPr/>
        <p:txBody>
          <a:bodyPr/>
          <a:lstStyle/>
          <a:p>
            <a:fld id="{526BF660-010E-44DA-9230-4AC6754FA02D}" type="datetime1">
              <a:rPr lang="en-US" smtClean="0"/>
              <a:t>10/29/14</a:t>
            </a:fld>
            <a:endParaRPr lang="en-US"/>
          </a:p>
        </p:txBody>
      </p:sp>
      <p:sp>
        <p:nvSpPr>
          <p:cNvPr id="5" name="Footer Placeholder 4"/>
          <p:cNvSpPr>
            <a:spLocks noGrp="1"/>
          </p:cNvSpPr>
          <p:nvPr>
            <p:ph type="ftr" sz="quarter" idx="11"/>
          </p:nvPr>
        </p:nvSpPr>
        <p:spPr/>
        <p:txBody>
          <a:bodyPr/>
          <a:lstStyle/>
          <a:p>
            <a:r>
              <a:rPr lang="en-US" smtClean="0"/>
              <a:t>Fiscal and Policy Note SB 740, MGA 2013</a:t>
            </a:r>
            <a:endParaRPr lang="en-US"/>
          </a:p>
        </p:txBody>
      </p:sp>
      <p:sp>
        <p:nvSpPr>
          <p:cNvPr id="6" name="Slide Number Placeholder 5"/>
          <p:cNvSpPr>
            <a:spLocks noGrp="1"/>
          </p:cNvSpPr>
          <p:nvPr>
            <p:ph type="sldNum" sz="quarter" idx="12"/>
          </p:nvPr>
        </p:nvSpPr>
        <p:spPr/>
        <p:txBody>
          <a:bodyPr/>
          <a:lstStyle/>
          <a:p>
            <a:fld id="{B41100B0-D7F2-4DFF-9551-CD345A295AC4}"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C4721E1-500A-4F49-BD9A-3A7D569C528E}" type="datetime1">
              <a:rPr lang="en-US" smtClean="0"/>
              <a:t>10/29/14</a:t>
            </a:fld>
            <a:endParaRPr lang="en-US"/>
          </a:p>
        </p:txBody>
      </p:sp>
      <p:sp>
        <p:nvSpPr>
          <p:cNvPr id="5" name="Footer Placeholder 4"/>
          <p:cNvSpPr>
            <a:spLocks noGrp="1"/>
          </p:cNvSpPr>
          <p:nvPr>
            <p:ph type="ftr" sz="quarter" idx="11"/>
          </p:nvPr>
        </p:nvSpPr>
        <p:spPr>
          <a:xfrm>
            <a:off x="800100" y="6172200"/>
            <a:ext cx="4000500" cy="457200"/>
          </a:xfrm>
        </p:spPr>
        <p:txBody>
          <a:bodyPr/>
          <a:lstStyle/>
          <a:p>
            <a:r>
              <a:rPr lang="en-US" smtClean="0"/>
              <a:t>Fiscal and Policy Note SB 740, MGA 2013</a:t>
            </a:r>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B41100B0-D7F2-4DFF-9551-CD345A295AC4}"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980519D-E9C2-4977-BBD9-7950073DA173}" type="datetime1">
              <a:rPr lang="en-US" smtClean="0"/>
              <a:t>10/29/14</a:t>
            </a:fld>
            <a:endParaRPr lang="en-US"/>
          </a:p>
        </p:txBody>
      </p:sp>
      <p:sp>
        <p:nvSpPr>
          <p:cNvPr id="6" name="Footer Placeholder 5"/>
          <p:cNvSpPr>
            <a:spLocks noGrp="1"/>
          </p:cNvSpPr>
          <p:nvPr>
            <p:ph type="ftr" sz="quarter" idx="11"/>
          </p:nvPr>
        </p:nvSpPr>
        <p:spPr/>
        <p:txBody>
          <a:bodyPr/>
          <a:lstStyle/>
          <a:p>
            <a:r>
              <a:rPr lang="en-US" smtClean="0"/>
              <a:t>Fiscal and Policy Note SB 740, MGA 2013</a:t>
            </a:r>
            <a:endParaRPr lang="en-US"/>
          </a:p>
        </p:txBody>
      </p:sp>
      <p:sp>
        <p:nvSpPr>
          <p:cNvPr id="7" name="Slide Number Placeholder 6"/>
          <p:cNvSpPr>
            <a:spLocks noGrp="1"/>
          </p:cNvSpPr>
          <p:nvPr>
            <p:ph type="sldNum" sz="quarter" idx="12"/>
          </p:nvPr>
        </p:nvSpPr>
        <p:spPr/>
        <p:txBody>
          <a:bodyPr/>
          <a:lstStyle/>
          <a:p>
            <a:fld id="{B41100B0-D7F2-4DFF-9551-CD345A295AC4}"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CE708555-6860-44F7-A594-B14EE734125E}" type="datetime1">
              <a:rPr lang="en-US" smtClean="0"/>
              <a:t>10/29/14</a:t>
            </a:fld>
            <a:endParaRPr lang="en-US"/>
          </a:p>
        </p:txBody>
      </p:sp>
      <p:sp>
        <p:nvSpPr>
          <p:cNvPr id="8" name="Footer Placeholder 7"/>
          <p:cNvSpPr>
            <a:spLocks noGrp="1"/>
          </p:cNvSpPr>
          <p:nvPr>
            <p:ph type="ftr" sz="quarter" idx="11"/>
          </p:nvPr>
        </p:nvSpPr>
        <p:spPr/>
        <p:txBody>
          <a:bodyPr/>
          <a:lstStyle/>
          <a:p>
            <a:r>
              <a:rPr lang="en-US" smtClean="0"/>
              <a:t>Fiscal and Policy Note SB 740, MGA 2013</a:t>
            </a:r>
            <a:endParaRPr lang="en-US"/>
          </a:p>
        </p:txBody>
      </p:sp>
      <p:sp>
        <p:nvSpPr>
          <p:cNvPr id="9" name="Slide Number Placeholder 8"/>
          <p:cNvSpPr>
            <a:spLocks noGrp="1"/>
          </p:cNvSpPr>
          <p:nvPr>
            <p:ph type="sldNum" sz="quarter" idx="12"/>
          </p:nvPr>
        </p:nvSpPr>
        <p:spPr/>
        <p:txBody>
          <a:bodyPr/>
          <a:lstStyle/>
          <a:p>
            <a:fld id="{B41100B0-D7F2-4DFF-9551-CD345A295AC4}"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33EFB79-4D31-4E56-A67B-2FA040ADB0D0}" type="datetime1">
              <a:rPr lang="en-US" smtClean="0"/>
              <a:t>10/29/14</a:t>
            </a:fld>
            <a:endParaRPr lang="en-US"/>
          </a:p>
        </p:txBody>
      </p:sp>
      <p:sp>
        <p:nvSpPr>
          <p:cNvPr id="4" name="Footer Placeholder 3"/>
          <p:cNvSpPr>
            <a:spLocks noGrp="1"/>
          </p:cNvSpPr>
          <p:nvPr>
            <p:ph type="ftr" sz="quarter" idx="11"/>
          </p:nvPr>
        </p:nvSpPr>
        <p:spPr/>
        <p:txBody>
          <a:bodyPr/>
          <a:lstStyle/>
          <a:p>
            <a:r>
              <a:rPr lang="en-US" smtClean="0"/>
              <a:t>Fiscal and Policy Note SB 740, MGA 2013</a:t>
            </a:r>
            <a:endParaRPr lang="en-US"/>
          </a:p>
        </p:txBody>
      </p:sp>
      <p:sp>
        <p:nvSpPr>
          <p:cNvPr id="5" name="Slide Number Placeholder 4"/>
          <p:cNvSpPr>
            <a:spLocks noGrp="1"/>
          </p:cNvSpPr>
          <p:nvPr>
            <p:ph type="sldNum" sz="quarter" idx="12"/>
          </p:nvPr>
        </p:nvSpPr>
        <p:spPr/>
        <p:txBody>
          <a:bodyPr/>
          <a:lstStyle/>
          <a:p>
            <a:fld id="{B41100B0-D7F2-4DFF-9551-CD345A295AC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1F5E95-5ABB-4AF5-AA14-0C048D089550}" type="datetime1">
              <a:rPr lang="en-US" smtClean="0"/>
              <a:t>10/29/14</a:t>
            </a:fld>
            <a:endParaRPr lang="en-US"/>
          </a:p>
        </p:txBody>
      </p:sp>
      <p:sp>
        <p:nvSpPr>
          <p:cNvPr id="3" name="Footer Placeholder 2"/>
          <p:cNvSpPr>
            <a:spLocks noGrp="1"/>
          </p:cNvSpPr>
          <p:nvPr>
            <p:ph type="ftr" sz="quarter" idx="11"/>
          </p:nvPr>
        </p:nvSpPr>
        <p:spPr/>
        <p:txBody>
          <a:bodyPr/>
          <a:lstStyle/>
          <a:p>
            <a:r>
              <a:rPr lang="en-US" smtClean="0"/>
              <a:t>Fiscal and Policy Note SB 740, MGA 2013</a:t>
            </a:r>
            <a:endParaRPr lang="en-US"/>
          </a:p>
        </p:txBody>
      </p:sp>
      <p:sp>
        <p:nvSpPr>
          <p:cNvPr id="4" name="Slide Number Placeholder 3"/>
          <p:cNvSpPr>
            <a:spLocks noGrp="1"/>
          </p:cNvSpPr>
          <p:nvPr>
            <p:ph type="sldNum" sz="quarter" idx="12"/>
          </p:nvPr>
        </p:nvSpPr>
        <p:spPr/>
        <p:txBody>
          <a:bodyPr/>
          <a:lstStyle/>
          <a:p>
            <a:fld id="{B41100B0-D7F2-4DFF-9551-CD345A295AC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16835AF-7401-4788-B80E-33F8EE5D36F2}" type="datetime1">
              <a:rPr lang="en-US" smtClean="0"/>
              <a:t>10/29/14</a:t>
            </a:fld>
            <a:endParaRPr lang="en-US"/>
          </a:p>
        </p:txBody>
      </p:sp>
      <p:sp>
        <p:nvSpPr>
          <p:cNvPr id="6" name="Footer Placeholder 5"/>
          <p:cNvSpPr>
            <a:spLocks noGrp="1"/>
          </p:cNvSpPr>
          <p:nvPr>
            <p:ph type="ftr" sz="quarter" idx="11"/>
          </p:nvPr>
        </p:nvSpPr>
        <p:spPr/>
        <p:txBody>
          <a:bodyPr/>
          <a:lstStyle/>
          <a:p>
            <a:r>
              <a:rPr lang="en-US" smtClean="0"/>
              <a:t>Fiscal and Policy Note SB 740, MGA 2013</a:t>
            </a:r>
            <a:endParaRPr lang="en-US"/>
          </a:p>
        </p:txBody>
      </p:sp>
      <p:sp>
        <p:nvSpPr>
          <p:cNvPr id="7" name="Slide Number Placeholder 6"/>
          <p:cNvSpPr>
            <a:spLocks noGrp="1"/>
          </p:cNvSpPr>
          <p:nvPr>
            <p:ph type="sldNum" sz="quarter" idx="12"/>
          </p:nvPr>
        </p:nvSpPr>
        <p:spPr/>
        <p:txBody>
          <a:bodyPr/>
          <a:lstStyle/>
          <a:p>
            <a:fld id="{B41100B0-D7F2-4DFF-9551-CD345A295AC4}"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2E528A2-ABDA-408F-95AF-5C654DCD8431}" type="datetime1">
              <a:rPr lang="en-US" smtClean="0"/>
              <a:t>10/29/14</a:t>
            </a:fld>
            <a:endParaRPr lang="en-US"/>
          </a:p>
        </p:txBody>
      </p:sp>
      <p:sp>
        <p:nvSpPr>
          <p:cNvPr id="6" name="Footer Placeholder 5"/>
          <p:cNvSpPr>
            <a:spLocks noGrp="1"/>
          </p:cNvSpPr>
          <p:nvPr>
            <p:ph type="ftr" sz="quarter" idx="11"/>
          </p:nvPr>
        </p:nvSpPr>
        <p:spPr>
          <a:xfrm>
            <a:off x="914400" y="6172200"/>
            <a:ext cx="3886200" cy="457200"/>
          </a:xfrm>
        </p:spPr>
        <p:txBody>
          <a:bodyPr/>
          <a:lstStyle/>
          <a:p>
            <a:r>
              <a:rPr lang="en-US" smtClean="0"/>
              <a:t>Fiscal and Policy Note SB 740, MGA 2013</a:t>
            </a:r>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B41100B0-D7F2-4DFF-9551-CD345A295AC4}"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DF4E5DD-AB67-47D3-A1C7-7414F3E5A135}" type="datetime1">
              <a:rPr lang="en-US" smtClean="0"/>
              <a:t>10/29/14</a:t>
            </a:fld>
            <a:endParaRPr lang="en-US"/>
          </a:p>
        </p:txBody>
      </p:sp>
      <p:sp>
        <p:nvSpPr>
          <p:cNvPr id="5" name="Footer Placeholder 4"/>
          <p:cNvSpPr>
            <a:spLocks noGrp="1"/>
          </p:cNvSpPr>
          <p:nvPr>
            <p:ph type="ftr" sz="quarter" idx="11"/>
          </p:nvPr>
        </p:nvSpPr>
        <p:spPr/>
        <p:txBody>
          <a:bodyPr/>
          <a:lstStyle/>
          <a:p>
            <a:r>
              <a:rPr lang="en-US" smtClean="0"/>
              <a:t>Fiscal and Policy Note SB 740, MGA 2013</a:t>
            </a:r>
            <a:endParaRPr lang="en-US"/>
          </a:p>
        </p:txBody>
      </p:sp>
      <p:sp>
        <p:nvSpPr>
          <p:cNvPr id="6" name="Slide Number Placeholder 5"/>
          <p:cNvSpPr>
            <a:spLocks noGrp="1"/>
          </p:cNvSpPr>
          <p:nvPr>
            <p:ph type="sldNum" sz="quarter" idx="12"/>
          </p:nvPr>
        </p:nvSpPr>
        <p:spPr/>
        <p:txBody>
          <a:bodyPr/>
          <a:lstStyle/>
          <a:p>
            <a:fld id="{B41100B0-D7F2-4DFF-9551-CD345A295AC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30CCC23-E58C-44D6-85D0-6DB274BEB850}" type="datetime1">
              <a:rPr lang="en-US" smtClean="0"/>
              <a:t>10/29/14</a:t>
            </a:fld>
            <a:endParaRPr lang="en-US"/>
          </a:p>
        </p:txBody>
      </p:sp>
      <p:sp>
        <p:nvSpPr>
          <p:cNvPr id="5" name="Footer Placeholder 4"/>
          <p:cNvSpPr>
            <a:spLocks noGrp="1"/>
          </p:cNvSpPr>
          <p:nvPr>
            <p:ph type="ftr" sz="quarter" idx="11"/>
          </p:nvPr>
        </p:nvSpPr>
        <p:spPr/>
        <p:txBody>
          <a:bodyPr/>
          <a:lstStyle/>
          <a:p>
            <a:r>
              <a:rPr lang="en-US" smtClean="0"/>
              <a:t>Fiscal and Policy Note SB 740, MGA 2013</a:t>
            </a:r>
            <a:endParaRPr lang="en-US"/>
          </a:p>
        </p:txBody>
      </p:sp>
      <p:sp>
        <p:nvSpPr>
          <p:cNvPr id="6" name="Slide Number Placeholder 5"/>
          <p:cNvSpPr>
            <a:spLocks noGrp="1"/>
          </p:cNvSpPr>
          <p:nvPr>
            <p:ph type="sldNum" sz="quarter" idx="12"/>
          </p:nvPr>
        </p:nvSpPr>
        <p:spPr/>
        <p:txBody>
          <a:bodyPr/>
          <a:lstStyle/>
          <a:p>
            <a:fld id="{B41100B0-D7F2-4DFF-9551-CD345A295AC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1159D94D-C215-4F32-8E0A-CA0642B27492}" type="datetime1">
              <a:rPr lang="en-US" smtClean="0"/>
              <a:t>10/29/14</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r>
              <a:rPr lang="en-US" smtClean="0"/>
              <a:t>Fiscal and Policy Note SB 740, MGA 2013</a:t>
            </a:r>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41100B0-D7F2-4DFF-9551-CD345A295AC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hd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 Id="rId3" Type="http://schemas.openxmlformats.org/officeDocument/2006/relationships/hyperlink" Target="http://www.marylandpublicschools.org/"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mailto:Chandra.Haislet@maryland.gov" TargetMode="External"/><Relationship Id="rId3" Type="http://schemas.openxmlformats.org/officeDocument/2006/relationships/hyperlink" Target="mailto:Douglas.Strader@maryland.gov"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October 22, 2014</a:t>
            </a:r>
          </a:p>
        </p:txBody>
      </p:sp>
      <p:sp>
        <p:nvSpPr>
          <p:cNvPr id="2" name="Title 1"/>
          <p:cNvSpPr>
            <a:spLocks noGrp="1"/>
          </p:cNvSpPr>
          <p:nvPr>
            <p:ph type="ctrTitle"/>
          </p:nvPr>
        </p:nvSpPr>
        <p:spPr/>
        <p:txBody>
          <a:bodyPr/>
          <a:lstStyle/>
          <a:p>
            <a:r>
              <a:rPr lang="en-US" dirty="0" smtClean="0"/>
              <a:t>How are Graduation Requirements Impacted by PARCC?</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sz="3400" dirty="0" smtClean="0"/>
              <a:t>Maryland State Department of Education</a:t>
            </a:r>
            <a:endParaRPr lang="en-US" sz="3400" dirty="0"/>
          </a:p>
        </p:txBody>
      </p:sp>
      <p:sp>
        <p:nvSpPr>
          <p:cNvPr id="6" name="Text Placeholder 5"/>
          <p:cNvSpPr>
            <a:spLocks noGrp="1"/>
          </p:cNvSpPr>
          <p:nvPr>
            <p:ph sz="quarter" idx="4294967295"/>
          </p:nvPr>
        </p:nvSpPr>
        <p:spPr>
          <a:xfrm>
            <a:off x="1066800" y="1447800"/>
            <a:ext cx="7543800" cy="4572000"/>
          </a:xfrm>
        </p:spPr>
        <p:txBody>
          <a:bodyPr>
            <a:normAutofit fontScale="70000" lnSpcReduction="20000"/>
          </a:bodyPr>
          <a:lstStyle/>
          <a:p>
            <a:pPr marL="3175" indent="-3175" algn="ctr">
              <a:spcBef>
                <a:spcPts val="1200"/>
              </a:spcBef>
              <a:buNone/>
            </a:pPr>
            <a:r>
              <a:rPr lang="en-US" b="1" dirty="0" smtClean="0"/>
              <a:t>Division of Curriculum, Assessment, and Accountability</a:t>
            </a:r>
            <a:br>
              <a:rPr lang="en-US" b="1" dirty="0" smtClean="0"/>
            </a:br>
            <a:r>
              <a:rPr lang="en-US" dirty="0" smtClean="0"/>
              <a:t>200 W. Baltimore Street</a:t>
            </a:r>
            <a:br>
              <a:rPr lang="en-US" dirty="0" smtClean="0"/>
            </a:br>
            <a:r>
              <a:rPr lang="en-US" dirty="0" smtClean="0"/>
              <a:t>Baltimore, MD 21201</a:t>
            </a:r>
            <a:br>
              <a:rPr lang="en-US" dirty="0" smtClean="0"/>
            </a:br>
            <a:r>
              <a:rPr lang="en-US" dirty="0" smtClean="0">
                <a:hlinkClick r:id="rId3"/>
              </a:rPr>
              <a:t>www.MarylandPublicSchools.org</a:t>
            </a:r>
            <a:endParaRPr lang="en-US" dirty="0" smtClean="0"/>
          </a:p>
          <a:p>
            <a:pPr marL="3175" indent="-3175" algn="ctr">
              <a:spcBef>
                <a:spcPts val="1200"/>
              </a:spcBef>
              <a:buNone/>
            </a:pPr>
            <a:r>
              <a:rPr lang="en-US" b="1" dirty="0" smtClean="0"/>
              <a:t>Lillian M. Lowery, </a:t>
            </a:r>
            <a:r>
              <a:rPr lang="en-US" b="1" dirty="0" err="1" smtClean="0"/>
              <a:t>Ed.D</a:t>
            </a:r>
            <a:r>
              <a:rPr lang="en-US" b="1" dirty="0" smtClean="0"/>
              <a:t>.</a:t>
            </a:r>
            <a:r>
              <a:rPr lang="en-US" dirty="0" smtClean="0"/>
              <a:t/>
            </a:r>
            <a:br>
              <a:rPr lang="en-US" dirty="0" smtClean="0"/>
            </a:br>
            <a:r>
              <a:rPr lang="en-US" dirty="0" smtClean="0"/>
              <a:t>State Superintendent of Schools</a:t>
            </a:r>
          </a:p>
          <a:p>
            <a:pPr marL="3175" indent="-3175" algn="ctr">
              <a:spcBef>
                <a:spcPts val="1200"/>
              </a:spcBef>
              <a:buNone/>
            </a:pPr>
            <a:r>
              <a:rPr lang="en-US" b="1" dirty="0" smtClean="0"/>
              <a:t>Charlene M. Dukes, </a:t>
            </a:r>
            <a:r>
              <a:rPr lang="en-US" b="1" dirty="0" err="1" smtClean="0"/>
              <a:t>Ed.D</a:t>
            </a:r>
            <a:r>
              <a:rPr lang="en-US" b="1" dirty="0" smtClean="0"/>
              <a:t>.</a:t>
            </a:r>
            <a:r>
              <a:rPr lang="en-US" dirty="0" smtClean="0"/>
              <a:t/>
            </a:r>
            <a:br>
              <a:rPr lang="en-US" dirty="0" smtClean="0"/>
            </a:br>
            <a:r>
              <a:rPr lang="en-US" dirty="0" smtClean="0"/>
              <a:t>President, Maryland State Board of Education</a:t>
            </a:r>
          </a:p>
          <a:p>
            <a:pPr marL="3175" indent="-3175" algn="ctr">
              <a:spcBef>
                <a:spcPts val="1200"/>
              </a:spcBef>
              <a:buNone/>
            </a:pPr>
            <a:r>
              <a:rPr lang="en-US" b="1" dirty="0" smtClean="0"/>
              <a:t>Martin O'Malley</a:t>
            </a:r>
            <a:br>
              <a:rPr lang="en-US" b="1" dirty="0" smtClean="0"/>
            </a:br>
            <a:r>
              <a:rPr lang="en-US" dirty="0" smtClean="0"/>
              <a:t>Governor</a:t>
            </a:r>
          </a:p>
          <a:p>
            <a:pPr marL="3175" indent="-3175" algn="ctr">
              <a:spcBef>
                <a:spcPts val="1200"/>
              </a:spcBef>
              <a:buNone/>
            </a:pPr>
            <a:r>
              <a:rPr lang="en-US" b="1" dirty="0" smtClean="0"/>
              <a:t>Jack Smith</a:t>
            </a:r>
            <a:br>
              <a:rPr lang="en-US" b="1" dirty="0" smtClean="0"/>
            </a:br>
            <a:r>
              <a:rPr lang="en-US" dirty="0" smtClean="0"/>
              <a:t>Deputy State Superintendant</a:t>
            </a:r>
            <a:br>
              <a:rPr lang="en-US" dirty="0" smtClean="0"/>
            </a:br>
            <a:r>
              <a:rPr lang="en-US" dirty="0" smtClean="0"/>
              <a:t>Teaching and Learning</a:t>
            </a:r>
          </a:p>
          <a:p>
            <a:pPr marL="3175" indent="-3175" algn="ctr">
              <a:spcBef>
                <a:spcPts val="1200"/>
              </a:spcBef>
              <a:buNone/>
            </a:pPr>
            <a:r>
              <a:rPr lang="en-US" b="1" dirty="0" smtClean="0"/>
              <a:t>Henry R. Johnson</a:t>
            </a:r>
            <a:br>
              <a:rPr lang="en-US" b="1" dirty="0" smtClean="0"/>
            </a:br>
            <a:r>
              <a:rPr lang="en-US" dirty="0" smtClean="0"/>
              <a:t>Assistant State Superintendant</a:t>
            </a:r>
            <a:br>
              <a:rPr lang="en-US" dirty="0" smtClean="0"/>
            </a:br>
            <a:r>
              <a:rPr lang="en-US" dirty="0" smtClean="0"/>
              <a:t>Division of Curriculum, Assessment, and Accountability</a:t>
            </a:r>
          </a:p>
        </p:txBody>
      </p:sp>
      <p:sp>
        <p:nvSpPr>
          <p:cNvPr id="4" name="Slide Number Placeholder 3"/>
          <p:cNvSpPr>
            <a:spLocks noGrp="1"/>
          </p:cNvSpPr>
          <p:nvPr>
            <p:ph type="sldNum" sz="quarter" idx="12"/>
          </p:nvPr>
        </p:nvSpPr>
        <p:spPr/>
        <p:txBody>
          <a:bodyPr/>
          <a:lstStyle/>
          <a:p>
            <a:fld id="{B41100B0-D7F2-4DFF-9551-CD345A295AC4}" type="slidenum">
              <a:rPr lang="en-US" smtClean="0"/>
              <a:pPr/>
              <a:t>2</a:t>
            </a:fld>
            <a:endParaRPr lang="en-US"/>
          </a:p>
        </p:txBody>
      </p:sp>
      <p:sp>
        <p:nvSpPr>
          <p:cNvPr id="7" name="Footer Placeholder 6"/>
          <p:cNvSpPr>
            <a:spLocks noGrp="1"/>
          </p:cNvSpPr>
          <p:nvPr>
            <p:ph type="ftr" sz="quarter" idx="11"/>
          </p:nvPr>
        </p:nvSpPr>
        <p:spPr/>
        <p:txBody>
          <a:bodyPr/>
          <a:lstStyle/>
          <a:p>
            <a:r>
              <a:rPr lang="en-US" smtClean="0"/>
              <a:t>Fiscal and Policy Note SB 740, MGA 2013</a:t>
            </a:r>
            <a:endParaRPr lang="en-US"/>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Purpose</a:t>
            </a:r>
            <a:endParaRPr lang="en-US" dirty="0"/>
          </a:p>
        </p:txBody>
      </p:sp>
      <p:sp>
        <p:nvSpPr>
          <p:cNvPr id="3" name="Slide Number Placeholder 2"/>
          <p:cNvSpPr>
            <a:spLocks noGrp="1"/>
          </p:cNvSpPr>
          <p:nvPr>
            <p:ph type="sldNum" sz="quarter" idx="12"/>
          </p:nvPr>
        </p:nvSpPr>
        <p:spPr/>
        <p:txBody>
          <a:bodyPr/>
          <a:lstStyle/>
          <a:p>
            <a:fld id="{B41100B0-D7F2-4DFF-9551-CD345A295AC4}" type="slidenum">
              <a:rPr lang="en-US" smtClean="0"/>
              <a:pPr/>
              <a:t>3</a:t>
            </a:fld>
            <a:endParaRPr lang="en-US"/>
          </a:p>
        </p:txBody>
      </p:sp>
      <p:sp>
        <p:nvSpPr>
          <p:cNvPr id="4" name="Content Placeholder 3"/>
          <p:cNvSpPr>
            <a:spLocks noGrp="1"/>
          </p:cNvSpPr>
          <p:nvPr>
            <p:ph sz="quarter" idx="1"/>
          </p:nvPr>
        </p:nvSpPr>
        <p:spPr/>
        <p:txBody>
          <a:bodyPr/>
          <a:lstStyle/>
          <a:p>
            <a:r>
              <a:rPr lang="en-US" dirty="0" smtClean="0"/>
              <a:t>Learn how graduation requirements will be impacted by the transition to the Partnership for Assessment of Readiness for College and Careers (PARCC) assessments. In particular, the focus of the discussion will include the changes to the Code of Maryland Regulations (COMAR) and the transition timeline from the assessments within the Maryland High School Assessment program (HSA) to the PARCC assessments.</a:t>
            </a:r>
            <a:endParaRPr lang="en-US" dirty="0"/>
          </a:p>
        </p:txBody>
      </p:sp>
      <p:sp>
        <p:nvSpPr>
          <p:cNvPr id="5" name="Footer Placeholder 4"/>
          <p:cNvSpPr>
            <a:spLocks noGrp="1"/>
          </p:cNvSpPr>
          <p:nvPr>
            <p:ph type="ftr" sz="quarter" idx="11"/>
          </p:nvPr>
        </p:nvSpPr>
        <p:spPr/>
        <p:txBody>
          <a:bodyPr/>
          <a:lstStyle/>
          <a:p>
            <a:r>
              <a:rPr lang="en-US" smtClean="0"/>
              <a:t>Fiscal and Policy Note SB 740, MGA 2013</a:t>
            </a:r>
            <a:endParaRPr lang="en-US"/>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Guiding Legislation</a:t>
            </a:r>
            <a:endParaRPr lang="en-US" dirty="0"/>
          </a:p>
        </p:txBody>
      </p:sp>
      <p:sp>
        <p:nvSpPr>
          <p:cNvPr id="3" name="Slide Number Placeholder 2"/>
          <p:cNvSpPr>
            <a:spLocks noGrp="1"/>
          </p:cNvSpPr>
          <p:nvPr>
            <p:ph type="sldNum" sz="quarter" idx="12"/>
          </p:nvPr>
        </p:nvSpPr>
        <p:spPr/>
        <p:txBody>
          <a:bodyPr/>
          <a:lstStyle/>
          <a:p>
            <a:fld id="{B41100B0-D7F2-4DFF-9551-CD345A295AC4}" type="slidenum">
              <a:rPr lang="en-US" smtClean="0"/>
              <a:pPr/>
              <a:t>4</a:t>
            </a:fld>
            <a:endParaRPr lang="en-US"/>
          </a:p>
        </p:txBody>
      </p:sp>
      <p:sp>
        <p:nvSpPr>
          <p:cNvPr id="5" name="Content Placeholder 4"/>
          <p:cNvSpPr>
            <a:spLocks noGrp="1"/>
          </p:cNvSpPr>
          <p:nvPr>
            <p:ph sz="quarter" idx="1"/>
          </p:nvPr>
        </p:nvSpPr>
        <p:spPr/>
        <p:txBody>
          <a:bodyPr>
            <a:normAutofit/>
          </a:bodyPr>
          <a:lstStyle/>
          <a:p>
            <a:r>
              <a:rPr lang="en-US" b="1" dirty="0" smtClean="0"/>
              <a:t>Annotated Code of Maryland (Ann. Code) </a:t>
            </a:r>
          </a:p>
          <a:p>
            <a:pPr lvl="1"/>
            <a:r>
              <a:rPr lang="en-US" dirty="0" smtClean="0"/>
              <a:t>Statutes</a:t>
            </a:r>
          </a:p>
          <a:p>
            <a:pPr lvl="2"/>
            <a:r>
              <a:rPr lang="en-US" dirty="0" smtClean="0"/>
              <a:t>The Legislature enacts statutes.</a:t>
            </a:r>
          </a:p>
          <a:p>
            <a:r>
              <a:rPr lang="en-US" b="1" dirty="0" smtClean="0"/>
              <a:t>Code of Maryland Regulations (COMAR)</a:t>
            </a:r>
          </a:p>
          <a:p>
            <a:pPr lvl="1"/>
            <a:r>
              <a:rPr lang="en-US" dirty="0" smtClean="0"/>
              <a:t>Regulations</a:t>
            </a:r>
          </a:p>
          <a:p>
            <a:pPr lvl="2"/>
            <a:r>
              <a:rPr lang="en-US" dirty="0" smtClean="0"/>
              <a:t>Administrative agencies (MSDE) adopt, amend and repeal regulations under the authority granted to them by statutes.  Unless the Legislature has created an exemption, agencies must follow the procedures in the Administrative Procedure Act when adopting, amending or repealing regulations.</a:t>
            </a:r>
          </a:p>
        </p:txBody>
      </p:sp>
      <p:sp>
        <p:nvSpPr>
          <p:cNvPr id="6" name="Footer Placeholder 5"/>
          <p:cNvSpPr>
            <a:spLocks noGrp="1"/>
          </p:cNvSpPr>
          <p:nvPr>
            <p:ph type="ftr" sz="quarter" idx="11"/>
          </p:nvPr>
        </p:nvSpPr>
        <p:spPr/>
        <p:txBody>
          <a:bodyPr/>
          <a:lstStyle/>
          <a:p>
            <a:r>
              <a:rPr lang="en-US" smtClean="0"/>
              <a:t>Fiscal and Policy Note SB 740, MGA 2013</a:t>
            </a:r>
            <a:endParaRPr lang="en-US"/>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COMAR Adoption Process</a:t>
            </a:r>
            <a:endParaRPr lang="en-US" dirty="0"/>
          </a:p>
        </p:txBody>
      </p:sp>
      <p:sp>
        <p:nvSpPr>
          <p:cNvPr id="3" name="Slide Number Placeholder 2"/>
          <p:cNvSpPr>
            <a:spLocks noGrp="1"/>
          </p:cNvSpPr>
          <p:nvPr>
            <p:ph type="sldNum" sz="quarter" idx="12"/>
          </p:nvPr>
        </p:nvSpPr>
        <p:spPr/>
        <p:txBody>
          <a:bodyPr/>
          <a:lstStyle/>
          <a:p>
            <a:fld id="{B41100B0-D7F2-4DFF-9551-CD345A295AC4}" type="slidenum">
              <a:rPr lang="en-US" smtClean="0"/>
              <a:pPr/>
              <a:t>5</a:t>
            </a:fld>
            <a:endParaRPr lang="en-US"/>
          </a:p>
        </p:txBody>
      </p:sp>
      <p:graphicFrame>
        <p:nvGraphicFramePr>
          <p:cNvPr id="5" name="Content Placeholder 4"/>
          <p:cNvGraphicFramePr>
            <a:graphicFrameLocks noGrp="1"/>
          </p:cNvGraphicFramePr>
          <p:nvPr>
            <p:ph sz="quarter" idx="1"/>
          </p:nvPr>
        </p:nvGraphicFramePr>
        <p:xfrm>
          <a:off x="914400" y="1447800"/>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Footer Placeholder 5"/>
          <p:cNvSpPr>
            <a:spLocks noGrp="1"/>
          </p:cNvSpPr>
          <p:nvPr>
            <p:ph type="ftr" sz="quarter" idx="11"/>
          </p:nvPr>
        </p:nvSpPr>
        <p:spPr/>
        <p:txBody>
          <a:bodyPr/>
          <a:lstStyle/>
          <a:p>
            <a:r>
              <a:rPr lang="en-US" smtClean="0"/>
              <a:t>Fiscal and Policy Note SB 740, MGA 2013</a:t>
            </a:r>
            <a:endParaRPr lang="en-US"/>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41100B0-D7F2-4DFF-9551-CD345A295AC4}" type="slidenum">
              <a:rPr lang="en-US" smtClean="0"/>
              <a:pPr/>
              <a:t>6</a:t>
            </a:fld>
            <a:endParaRPr lang="en-US"/>
          </a:p>
        </p:txBody>
      </p:sp>
      <p:pic>
        <p:nvPicPr>
          <p:cNvPr id="1027" name="Picture 3" descr="C:\Users\ltiderman\Downloads\COMARexample.jpg"/>
          <p:cNvPicPr>
            <a:picLocks noChangeAspect="1" noChangeArrowheads="1"/>
          </p:cNvPicPr>
          <p:nvPr/>
        </p:nvPicPr>
        <p:blipFill>
          <a:blip r:embed="rId2" cstate="print"/>
          <a:srcRect l="9820" t="8364" r="8674" b="27768"/>
          <a:stretch>
            <a:fillRect/>
          </a:stretch>
        </p:blipFill>
        <p:spPr bwMode="auto">
          <a:xfrm>
            <a:off x="1600200" y="152400"/>
            <a:ext cx="6324600" cy="6400800"/>
          </a:xfrm>
          <a:prstGeom prst="rect">
            <a:avLst/>
          </a:prstGeom>
          <a:noFill/>
        </p:spPr>
      </p:pic>
      <p:sp>
        <p:nvSpPr>
          <p:cNvPr id="4" name="Footer Placeholder 3"/>
          <p:cNvSpPr>
            <a:spLocks noGrp="1"/>
          </p:cNvSpPr>
          <p:nvPr>
            <p:ph type="ftr" sz="quarter" idx="11"/>
          </p:nvPr>
        </p:nvSpPr>
        <p:spPr/>
        <p:txBody>
          <a:bodyPr/>
          <a:lstStyle/>
          <a:p>
            <a:r>
              <a:rPr lang="en-US" smtClean="0"/>
              <a:t>Fiscal and Policy Note SB 740, MGA 2013</a:t>
            </a:r>
            <a:endParaRPr lang="en-US"/>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Maryland High School Diploma</a:t>
            </a:r>
            <a:endParaRPr lang="en-US" dirty="0"/>
          </a:p>
        </p:txBody>
      </p:sp>
      <p:sp>
        <p:nvSpPr>
          <p:cNvPr id="3" name="Slide Number Placeholder 2"/>
          <p:cNvSpPr>
            <a:spLocks noGrp="1"/>
          </p:cNvSpPr>
          <p:nvPr>
            <p:ph type="sldNum" sz="quarter" idx="12"/>
          </p:nvPr>
        </p:nvSpPr>
        <p:spPr/>
        <p:txBody>
          <a:bodyPr/>
          <a:lstStyle/>
          <a:p>
            <a:fld id="{B41100B0-D7F2-4DFF-9551-CD345A295AC4}" type="slidenum">
              <a:rPr lang="en-US" smtClean="0"/>
              <a:pPr/>
              <a:t>7</a:t>
            </a:fld>
            <a:endParaRPr lang="en-US"/>
          </a:p>
        </p:txBody>
      </p:sp>
      <p:sp>
        <p:nvSpPr>
          <p:cNvPr id="4" name="Content Placeholder 3"/>
          <p:cNvSpPr>
            <a:spLocks noGrp="1"/>
          </p:cNvSpPr>
          <p:nvPr>
            <p:ph sz="quarter" idx="1"/>
          </p:nvPr>
        </p:nvSpPr>
        <p:spPr/>
        <p:txBody>
          <a:bodyPr>
            <a:normAutofit fontScale="92500" lnSpcReduction="20000"/>
          </a:bodyPr>
          <a:lstStyle/>
          <a:p>
            <a:r>
              <a:rPr lang="en-US" dirty="0" smtClean="0"/>
              <a:t>To be awarded a Maryland high school diploma</a:t>
            </a:r>
          </a:p>
          <a:p>
            <a:pPr marL="777240" lvl="1" indent="-457200">
              <a:buFont typeface="+mj-lt"/>
              <a:buAutoNum type="arabicPeriod"/>
            </a:pPr>
            <a:r>
              <a:rPr lang="en-US" dirty="0" smtClean="0"/>
              <a:t>Complete the enrollment, credit, and service requirements</a:t>
            </a:r>
          </a:p>
          <a:p>
            <a:pPr marL="777240" lvl="1" indent="-457200">
              <a:buFont typeface="+mj-lt"/>
              <a:buAutoNum type="arabicPeriod"/>
            </a:pPr>
            <a:r>
              <a:rPr lang="en-US" dirty="0" smtClean="0"/>
              <a:t>Complete local school system requirements; and</a:t>
            </a:r>
          </a:p>
          <a:p>
            <a:pPr marL="777240" lvl="1" indent="-457200">
              <a:buFont typeface="+mj-lt"/>
              <a:buAutoNum type="arabicPeriod"/>
            </a:pPr>
            <a:r>
              <a:rPr lang="en-US" dirty="0" smtClean="0"/>
              <a:t>Satisfy one of the following:</a:t>
            </a:r>
          </a:p>
          <a:p>
            <a:pPr marL="1051560" lvl="2" indent="-457200">
              <a:buFont typeface="+mj-lt"/>
              <a:buAutoNum type="alphaLcParenR"/>
            </a:pPr>
            <a:r>
              <a:rPr lang="en-US" dirty="0" smtClean="0"/>
              <a:t>Achieve a passing score on the Maryland High School Assessments for algebra, biology, English, and government;</a:t>
            </a:r>
          </a:p>
          <a:p>
            <a:pPr marL="1051560" lvl="2" indent="-457200">
              <a:buFont typeface="+mj-lt"/>
              <a:buAutoNum type="alphaLcParenR"/>
            </a:pPr>
            <a:r>
              <a:rPr lang="en-US" dirty="0" smtClean="0"/>
              <a:t>Achieve an overall combined score on the Maryland High School Assessments for algebra, biology, English, and government;</a:t>
            </a:r>
          </a:p>
          <a:p>
            <a:pPr marL="1051560" lvl="2" indent="-457200">
              <a:buFont typeface="+mj-lt"/>
              <a:buAutoNum type="alphaLcParenR"/>
            </a:pPr>
            <a:r>
              <a:rPr lang="en-US" dirty="0" smtClean="0"/>
              <a:t>Achieve a score on Department-approved substitute assessments for algebra, biology, English, and government, aligned with the Maryland High School Assessments such as Advanced Placement examinations, SAT I, SAT II, and International Baccalaureate examinations; or</a:t>
            </a:r>
          </a:p>
          <a:p>
            <a:pPr marL="1051560" lvl="2" indent="-457200">
              <a:buFont typeface="+mj-lt"/>
              <a:buAutoNum type="alphaLcParenR"/>
            </a:pPr>
            <a:r>
              <a:rPr lang="en-US" dirty="0" smtClean="0"/>
              <a:t>If the student is unable to meet the requirements in §B(3)(a)—(c) of this regulation, then satisfactorily complete the requirements of the Bridge Plan for Academic Validation</a:t>
            </a:r>
            <a:endParaRPr lang="en-US" dirty="0"/>
          </a:p>
        </p:txBody>
      </p:sp>
      <p:sp>
        <p:nvSpPr>
          <p:cNvPr id="6" name="Footer Placeholder 5"/>
          <p:cNvSpPr>
            <a:spLocks noGrp="1"/>
          </p:cNvSpPr>
          <p:nvPr>
            <p:ph type="ftr" sz="quarter" idx="11"/>
          </p:nvPr>
        </p:nvSpPr>
        <p:spPr/>
        <p:txBody>
          <a:bodyPr/>
          <a:lstStyle/>
          <a:p>
            <a:r>
              <a:rPr lang="en-US" smtClean="0"/>
              <a:t>Fiscal and Policy Note SB 740, MGA 2013</a:t>
            </a:r>
            <a:endParaRPr lang="en-US"/>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High School Credit Requirements</a:t>
            </a:r>
            <a:endParaRPr lang="en-US" dirty="0"/>
          </a:p>
        </p:txBody>
      </p:sp>
      <p:sp>
        <p:nvSpPr>
          <p:cNvPr id="5" name="Text Placeholder 4"/>
          <p:cNvSpPr>
            <a:spLocks noGrp="1"/>
          </p:cNvSpPr>
          <p:nvPr>
            <p:ph type="body" idx="2"/>
          </p:nvPr>
        </p:nvSpPr>
        <p:spPr>
          <a:xfrm>
            <a:off x="914400" y="1447800"/>
            <a:ext cx="3962400" cy="4724400"/>
          </a:xfrm>
        </p:spPr>
        <p:txBody>
          <a:bodyPr>
            <a:normAutofit/>
          </a:bodyPr>
          <a:lstStyle/>
          <a:p>
            <a:pPr>
              <a:buFont typeface="Arial" pitchFamily="34" charset="0"/>
              <a:buChar char="•"/>
            </a:pPr>
            <a:r>
              <a:rPr lang="en-US" sz="2200" dirty="0" smtClean="0"/>
              <a:t> 9</a:t>
            </a:r>
            <a:r>
              <a:rPr lang="en-US" sz="2200" baseline="30000" dirty="0" smtClean="0"/>
              <a:t>th</a:t>
            </a:r>
            <a:r>
              <a:rPr lang="en-US" sz="2200" dirty="0" smtClean="0"/>
              <a:t> graders in 2015 </a:t>
            </a:r>
          </a:p>
          <a:p>
            <a:pPr marL="230188" lvl="1" indent="-114300">
              <a:buFont typeface="Arial" pitchFamily="34" charset="0"/>
              <a:buChar char="•"/>
            </a:pPr>
            <a:r>
              <a:rPr lang="en-US" sz="1800" dirty="0" smtClean="0"/>
              <a:t>Enroll in a mathematics course in </a:t>
            </a:r>
            <a:r>
              <a:rPr lang="en-US" sz="1800" i="1" u="sng" dirty="0" smtClean="0"/>
              <a:t>each year </a:t>
            </a:r>
            <a:r>
              <a:rPr lang="en-US" sz="1800" dirty="0" smtClean="0"/>
              <a:t>of high school </a:t>
            </a:r>
          </a:p>
          <a:p>
            <a:pPr marL="230188" lvl="1" indent="-114300">
              <a:buFont typeface="Arial" pitchFamily="34" charset="0"/>
              <a:buChar char="•"/>
            </a:pPr>
            <a:r>
              <a:rPr lang="en-US" sz="1800" dirty="0" smtClean="0"/>
              <a:t>Up to a maximum of four years</a:t>
            </a:r>
          </a:p>
          <a:p>
            <a:pPr marL="504508" lvl="2" indent="-114300">
              <a:buFont typeface="Arial" pitchFamily="34" charset="0"/>
              <a:buChar char="•"/>
            </a:pPr>
            <a:r>
              <a:rPr lang="en-US" sz="1600" dirty="0" smtClean="0"/>
              <a:t>Unless math course needed to meet  graduation requirements in 5</a:t>
            </a:r>
            <a:r>
              <a:rPr lang="en-US" sz="1600" baseline="30000" dirty="0" smtClean="0"/>
              <a:t>th</a:t>
            </a:r>
            <a:r>
              <a:rPr lang="en-US" sz="1600" dirty="0" smtClean="0"/>
              <a:t>/6</a:t>
            </a:r>
            <a:r>
              <a:rPr lang="en-US" sz="1600" baseline="30000" dirty="0" smtClean="0"/>
              <a:t>th</a:t>
            </a:r>
            <a:r>
              <a:rPr lang="en-US" sz="1600" dirty="0" smtClean="0"/>
              <a:t> year</a:t>
            </a:r>
          </a:p>
        </p:txBody>
      </p:sp>
      <p:graphicFrame>
        <p:nvGraphicFramePr>
          <p:cNvPr id="7" name="Content Placeholder 6"/>
          <p:cNvGraphicFramePr>
            <a:graphicFrameLocks noGrp="1"/>
          </p:cNvGraphicFramePr>
          <p:nvPr>
            <p:ph sz="quarter" idx="1"/>
          </p:nvPr>
        </p:nvGraphicFramePr>
        <p:xfrm>
          <a:off x="4953000" y="1447800"/>
          <a:ext cx="3733800" cy="4732020"/>
        </p:xfrm>
        <a:graphic>
          <a:graphicData uri="http://schemas.openxmlformats.org/drawingml/2006/table">
            <a:tbl>
              <a:tblPr firstRow="1" lastRow="1" bandRow="1">
                <a:tableStyleId>{5C22544A-7EE6-4342-B048-85BDC9FD1C3A}</a:tableStyleId>
              </a:tblPr>
              <a:tblGrid>
                <a:gridCol w="2743200"/>
                <a:gridCol w="990600"/>
              </a:tblGrid>
              <a:tr h="294413">
                <a:tc>
                  <a:txBody>
                    <a:bodyPr/>
                    <a:lstStyle/>
                    <a:p>
                      <a:pPr marL="0" marR="0" algn="just">
                        <a:lnSpc>
                          <a:spcPct val="115000"/>
                        </a:lnSpc>
                        <a:spcBef>
                          <a:spcPts val="0"/>
                        </a:spcBef>
                        <a:spcAft>
                          <a:spcPts val="0"/>
                        </a:spcAft>
                        <a:tabLst>
                          <a:tab pos="2743200" algn="ctr"/>
                          <a:tab pos="5486400" algn="r"/>
                          <a:tab pos="457200" algn="l"/>
                          <a:tab pos="2743200" algn="ctr"/>
                          <a:tab pos="5486400" algn="r"/>
                        </a:tabLst>
                      </a:pPr>
                      <a:r>
                        <a:rPr lang="en-US" dirty="0"/>
                        <a:t>Subject Area</a:t>
                      </a:r>
                    </a:p>
                  </a:txBody>
                  <a:tcPr marL="70459" marR="70459" marT="0" marB="0"/>
                </a:tc>
                <a:tc>
                  <a:txBody>
                    <a:bodyPr/>
                    <a:lstStyle/>
                    <a:p>
                      <a:pPr marL="0" marR="0" algn="ctr">
                        <a:lnSpc>
                          <a:spcPct val="115000"/>
                        </a:lnSpc>
                        <a:spcBef>
                          <a:spcPts val="0"/>
                        </a:spcBef>
                        <a:spcAft>
                          <a:spcPts val="0"/>
                        </a:spcAft>
                        <a:tabLst>
                          <a:tab pos="2743200" algn="ctr"/>
                          <a:tab pos="5486400" algn="r"/>
                          <a:tab pos="457200" algn="l"/>
                          <a:tab pos="2743200" algn="ctr"/>
                          <a:tab pos="5486400" algn="r"/>
                        </a:tabLst>
                      </a:pPr>
                      <a:r>
                        <a:rPr lang="en-US" dirty="0"/>
                        <a:t>Credits</a:t>
                      </a:r>
                    </a:p>
                  </a:txBody>
                  <a:tcPr marL="70459" marR="70459" marT="0" marB="0"/>
                </a:tc>
              </a:tr>
              <a:tr h="308577">
                <a:tc>
                  <a:txBody>
                    <a:bodyPr/>
                    <a:lstStyle/>
                    <a:p>
                      <a:pPr marL="0" marR="0" algn="l">
                        <a:lnSpc>
                          <a:spcPct val="115000"/>
                        </a:lnSpc>
                        <a:spcBef>
                          <a:spcPts val="0"/>
                        </a:spcBef>
                        <a:spcAft>
                          <a:spcPts val="0"/>
                        </a:spcAft>
                        <a:tabLst>
                          <a:tab pos="2743200" algn="ctr"/>
                          <a:tab pos="5486400" algn="r"/>
                          <a:tab pos="457200" algn="l"/>
                          <a:tab pos="2743200" algn="ctr"/>
                          <a:tab pos="5486400" algn="r"/>
                        </a:tabLst>
                      </a:pPr>
                      <a:r>
                        <a:rPr lang="en-US" dirty="0"/>
                        <a:t>English</a:t>
                      </a:r>
                    </a:p>
                  </a:txBody>
                  <a:tcPr marL="70459" marR="70459" marT="0" marB="0"/>
                </a:tc>
                <a:tc>
                  <a:txBody>
                    <a:bodyPr/>
                    <a:lstStyle/>
                    <a:p>
                      <a:pPr marL="0" marR="0" algn="ctr">
                        <a:lnSpc>
                          <a:spcPct val="115000"/>
                        </a:lnSpc>
                        <a:spcBef>
                          <a:spcPts val="0"/>
                        </a:spcBef>
                        <a:spcAft>
                          <a:spcPts val="0"/>
                        </a:spcAft>
                        <a:tabLst>
                          <a:tab pos="2743200" algn="ctr"/>
                          <a:tab pos="5486400" algn="r"/>
                          <a:tab pos="457200" algn="l"/>
                          <a:tab pos="2743200" algn="ctr"/>
                          <a:tab pos="5486400" algn="r"/>
                        </a:tabLst>
                      </a:pPr>
                      <a:r>
                        <a:rPr lang="en-US"/>
                        <a:t>4</a:t>
                      </a:r>
                    </a:p>
                  </a:txBody>
                  <a:tcPr marL="70459" marR="70459" marT="0" marB="0"/>
                </a:tc>
              </a:tr>
              <a:tr h="308577">
                <a:tc>
                  <a:txBody>
                    <a:bodyPr/>
                    <a:lstStyle/>
                    <a:p>
                      <a:pPr marL="0" marR="0" algn="l">
                        <a:lnSpc>
                          <a:spcPct val="115000"/>
                        </a:lnSpc>
                        <a:spcBef>
                          <a:spcPts val="0"/>
                        </a:spcBef>
                        <a:spcAft>
                          <a:spcPts val="0"/>
                        </a:spcAft>
                        <a:tabLst>
                          <a:tab pos="2743200" algn="ctr"/>
                          <a:tab pos="5486400" algn="r"/>
                          <a:tab pos="457200" algn="l"/>
                          <a:tab pos="2743200" algn="ctr"/>
                          <a:tab pos="5486400" algn="r"/>
                        </a:tabLst>
                      </a:pPr>
                      <a:r>
                        <a:rPr lang="en-US" dirty="0"/>
                        <a:t>Mathematics</a:t>
                      </a:r>
                    </a:p>
                  </a:txBody>
                  <a:tcPr marL="70459" marR="70459" marT="0" marB="0"/>
                </a:tc>
                <a:tc>
                  <a:txBody>
                    <a:bodyPr/>
                    <a:lstStyle/>
                    <a:p>
                      <a:pPr marL="0" marR="0" algn="ctr">
                        <a:lnSpc>
                          <a:spcPct val="115000"/>
                        </a:lnSpc>
                        <a:spcBef>
                          <a:spcPts val="0"/>
                        </a:spcBef>
                        <a:spcAft>
                          <a:spcPts val="0"/>
                        </a:spcAft>
                        <a:tabLst>
                          <a:tab pos="2743200" algn="ctr"/>
                          <a:tab pos="5486400" algn="r"/>
                          <a:tab pos="457200" algn="l"/>
                          <a:tab pos="2743200" algn="ctr"/>
                          <a:tab pos="5486400" algn="r"/>
                        </a:tabLst>
                      </a:pPr>
                      <a:r>
                        <a:rPr lang="en-US" dirty="0" smtClean="0"/>
                        <a:t>3</a:t>
                      </a:r>
                      <a:endParaRPr lang="en-US" dirty="0"/>
                    </a:p>
                  </a:txBody>
                  <a:tcPr marL="70459" marR="70459" marT="0" marB="0"/>
                </a:tc>
              </a:tr>
              <a:tr h="210377">
                <a:tc>
                  <a:txBody>
                    <a:bodyPr/>
                    <a:lstStyle/>
                    <a:p>
                      <a:pPr marL="0" marR="0" algn="l">
                        <a:lnSpc>
                          <a:spcPct val="115000"/>
                        </a:lnSpc>
                        <a:spcBef>
                          <a:spcPts val="0"/>
                        </a:spcBef>
                        <a:spcAft>
                          <a:spcPts val="0"/>
                        </a:spcAft>
                        <a:tabLst>
                          <a:tab pos="2743200" algn="ctr"/>
                          <a:tab pos="5486400" algn="r"/>
                          <a:tab pos="457200" algn="l"/>
                          <a:tab pos="2743200" algn="ctr"/>
                          <a:tab pos="5486400" algn="r"/>
                        </a:tabLst>
                      </a:pPr>
                      <a:r>
                        <a:rPr lang="en-US" dirty="0"/>
                        <a:t>Science</a:t>
                      </a:r>
                    </a:p>
                  </a:txBody>
                  <a:tcPr marL="70459" marR="70459" marT="0" marB="0"/>
                </a:tc>
                <a:tc>
                  <a:txBody>
                    <a:bodyPr/>
                    <a:lstStyle/>
                    <a:p>
                      <a:pPr marL="0" marR="0" algn="ctr">
                        <a:lnSpc>
                          <a:spcPct val="115000"/>
                        </a:lnSpc>
                        <a:spcBef>
                          <a:spcPts val="0"/>
                        </a:spcBef>
                        <a:spcAft>
                          <a:spcPts val="0"/>
                        </a:spcAft>
                        <a:tabLst>
                          <a:tab pos="2743200" algn="ctr"/>
                          <a:tab pos="5486400" algn="r"/>
                          <a:tab pos="457200" algn="l"/>
                          <a:tab pos="2743200" algn="ctr"/>
                          <a:tab pos="5486400" algn="r"/>
                        </a:tabLst>
                      </a:pPr>
                      <a:r>
                        <a:rPr lang="en-US" dirty="0"/>
                        <a:t>3</a:t>
                      </a:r>
                    </a:p>
                  </a:txBody>
                  <a:tcPr marL="70459" marR="70459" marT="0" marB="0"/>
                </a:tc>
              </a:tr>
              <a:tr h="308577">
                <a:tc>
                  <a:txBody>
                    <a:bodyPr/>
                    <a:lstStyle/>
                    <a:p>
                      <a:pPr marL="0" marR="0" algn="l">
                        <a:lnSpc>
                          <a:spcPct val="115000"/>
                        </a:lnSpc>
                        <a:spcBef>
                          <a:spcPts val="0"/>
                        </a:spcBef>
                        <a:spcAft>
                          <a:spcPts val="0"/>
                        </a:spcAft>
                        <a:tabLst>
                          <a:tab pos="2743200" algn="ctr"/>
                          <a:tab pos="5486400" algn="r"/>
                          <a:tab pos="457200" algn="l"/>
                          <a:tab pos="2743200" algn="ctr"/>
                          <a:tab pos="5486400" algn="r"/>
                        </a:tabLst>
                      </a:pPr>
                      <a:r>
                        <a:rPr lang="en-US" dirty="0"/>
                        <a:t>Social Studies</a:t>
                      </a:r>
                    </a:p>
                  </a:txBody>
                  <a:tcPr marL="70459" marR="70459" marT="0" marB="0"/>
                </a:tc>
                <a:tc>
                  <a:txBody>
                    <a:bodyPr/>
                    <a:lstStyle/>
                    <a:p>
                      <a:pPr marL="0" marR="0" algn="ctr">
                        <a:lnSpc>
                          <a:spcPct val="115000"/>
                        </a:lnSpc>
                        <a:spcBef>
                          <a:spcPts val="0"/>
                        </a:spcBef>
                        <a:spcAft>
                          <a:spcPts val="0"/>
                        </a:spcAft>
                        <a:tabLst>
                          <a:tab pos="2743200" algn="ctr"/>
                          <a:tab pos="5486400" algn="r"/>
                          <a:tab pos="457200" algn="l"/>
                          <a:tab pos="2743200" algn="ctr"/>
                          <a:tab pos="5486400" algn="r"/>
                        </a:tabLst>
                      </a:pPr>
                      <a:r>
                        <a:rPr lang="en-US" dirty="0"/>
                        <a:t>3</a:t>
                      </a:r>
                    </a:p>
                  </a:txBody>
                  <a:tcPr marL="70459" marR="70459" marT="0" marB="0"/>
                </a:tc>
              </a:tr>
              <a:tr h="308577">
                <a:tc>
                  <a:txBody>
                    <a:bodyPr/>
                    <a:lstStyle/>
                    <a:p>
                      <a:pPr marL="0" marR="0" algn="l">
                        <a:lnSpc>
                          <a:spcPct val="115000"/>
                        </a:lnSpc>
                        <a:spcBef>
                          <a:spcPts val="0"/>
                        </a:spcBef>
                        <a:spcAft>
                          <a:spcPts val="0"/>
                        </a:spcAft>
                        <a:tabLst>
                          <a:tab pos="2743200" algn="ctr"/>
                          <a:tab pos="5486400" algn="r"/>
                          <a:tab pos="457200" algn="l"/>
                          <a:tab pos="2743200" algn="ctr"/>
                          <a:tab pos="5486400" algn="r"/>
                        </a:tabLst>
                      </a:pPr>
                      <a:r>
                        <a:rPr lang="en-US" dirty="0"/>
                        <a:t>Fine Arts</a:t>
                      </a:r>
                    </a:p>
                  </a:txBody>
                  <a:tcPr marL="70459" marR="70459" marT="0" marB="0"/>
                </a:tc>
                <a:tc>
                  <a:txBody>
                    <a:bodyPr/>
                    <a:lstStyle/>
                    <a:p>
                      <a:pPr marL="0" marR="0" algn="ctr">
                        <a:lnSpc>
                          <a:spcPct val="115000"/>
                        </a:lnSpc>
                        <a:spcBef>
                          <a:spcPts val="0"/>
                        </a:spcBef>
                        <a:spcAft>
                          <a:spcPts val="0"/>
                        </a:spcAft>
                        <a:tabLst>
                          <a:tab pos="2743200" algn="ctr"/>
                          <a:tab pos="5486400" algn="r"/>
                          <a:tab pos="457200" algn="l"/>
                          <a:tab pos="2743200" algn="ctr"/>
                          <a:tab pos="5486400" algn="r"/>
                        </a:tabLst>
                      </a:pPr>
                      <a:r>
                        <a:rPr lang="en-US" dirty="0"/>
                        <a:t>1</a:t>
                      </a:r>
                    </a:p>
                  </a:txBody>
                  <a:tcPr marL="70459" marR="70459" marT="0" marB="0"/>
                </a:tc>
              </a:tr>
              <a:tr h="308577">
                <a:tc>
                  <a:txBody>
                    <a:bodyPr/>
                    <a:lstStyle/>
                    <a:p>
                      <a:pPr marL="0" marR="0" algn="l">
                        <a:lnSpc>
                          <a:spcPct val="115000"/>
                        </a:lnSpc>
                        <a:spcBef>
                          <a:spcPts val="0"/>
                        </a:spcBef>
                        <a:spcAft>
                          <a:spcPts val="0"/>
                        </a:spcAft>
                        <a:tabLst>
                          <a:tab pos="2743200" algn="ctr"/>
                          <a:tab pos="5486400" algn="r"/>
                          <a:tab pos="457200" algn="l"/>
                          <a:tab pos="2743200" algn="ctr"/>
                          <a:tab pos="5486400" algn="r"/>
                        </a:tabLst>
                      </a:pPr>
                      <a:r>
                        <a:rPr lang="en-US" dirty="0"/>
                        <a:t>Physical Education</a:t>
                      </a:r>
                    </a:p>
                  </a:txBody>
                  <a:tcPr marL="70459" marR="70459" marT="0" marB="0"/>
                </a:tc>
                <a:tc>
                  <a:txBody>
                    <a:bodyPr/>
                    <a:lstStyle/>
                    <a:p>
                      <a:pPr marL="0" marR="0" algn="ctr">
                        <a:lnSpc>
                          <a:spcPct val="115000"/>
                        </a:lnSpc>
                        <a:spcBef>
                          <a:spcPts val="0"/>
                        </a:spcBef>
                        <a:spcAft>
                          <a:spcPts val="0"/>
                        </a:spcAft>
                        <a:tabLst>
                          <a:tab pos="2743200" algn="ctr"/>
                          <a:tab pos="5486400" algn="r"/>
                          <a:tab pos="457200" algn="l"/>
                          <a:tab pos="2743200" algn="ctr"/>
                          <a:tab pos="5486400" algn="r"/>
                        </a:tabLst>
                      </a:pPr>
                      <a:r>
                        <a:rPr lang="en-US" dirty="0" smtClean="0"/>
                        <a:t>½ </a:t>
                      </a:r>
                      <a:endParaRPr lang="en-US" dirty="0"/>
                    </a:p>
                  </a:txBody>
                  <a:tcPr marL="70459" marR="70459" marT="0" marB="0"/>
                </a:tc>
              </a:tr>
              <a:tr h="308577">
                <a:tc>
                  <a:txBody>
                    <a:bodyPr/>
                    <a:lstStyle/>
                    <a:p>
                      <a:pPr marL="0" marR="0" algn="l">
                        <a:lnSpc>
                          <a:spcPct val="115000"/>
                        </a:lnSpc>
                        <a:spcBef>
                          <a:spcPts val="0"/>
                        </a:spcBef>
                        <a:spcAft>
                          <a:spcPts val="0"/>
                        </a:spcAft>
                        <a:tabLst>
                          <a:tab pos="2743200" algn="ctr"/>
                          <a:tab pos="5486400" algn="r"/>
                          <a:tab pos="457200" algn="l"/>
                          <a:tab pos="2743200" algn="ctr"/>
                          <a:tab pos="5486400" algn="r"/>
                        </a:tabLst>
                      </a:pPr>
                      <a:r>
                        <a:rPr lang="en-US" dirty="0"/>
                        <a:t>Health Education</a:t>
                      </a:r>
                    </a:p>
                  </a:txBody>
                  <a:tcPr marL="70459" marR="70459" marT="0" marB="0"/>
                </a:tc>
                <a:tc>
                  <a:txBody>
                    <a:bodyPr/>
                    <a:lstStyle/>
                    <a:p>
                      <a:pPr marL="0" marR="0" algn="ctr">
                        <a:lnSpc>
                          <a:spcPct val="115000"/>
                        </a:lnSpc>
                        <a:spcBef>
                          <a:spcPts val="0"/>
                        </a:spcBef>
                        <a:spcAft>
                          <a:spcPts val="0"/>
                        </a:spcAft>
                        <a:tabLst>
                          <a:tab pos="2743200" algn="ctr"/>
                          <a:tab pos="5486400" algn="r"/>
                          <a:tab pos="457200" algn="l"/>
                          <a:tab pos="2743200" algn="ctr"/>
                          <a:tab pos="5486400" algn="r"/>
                        </a:tabLst>
                      </a:pPr>
                      <a:r>
                        <a:rPr lang="en-US" dirty="0" smtClean="0"/>
                        <a:t>½ </a:t>
                      </a:r>
                      <a:endParaRPr lang="en-US" dirty="0"/>
                    </a:p>
                  </a:txBody>
                  <a:tcPr marL="70459" marR="70459" marT="0" marB="0"/>
                </a:tc>
              </a:tr>
              <a:tr h="308577">
                <a:tc>
                  <a:txBody>
                    <a:bodyPr/>
                    <a:lstStyle/>
                    <a:p>
                      <a:pPr marL="0" marR="0" algn="l">
                        <a:lnSpc>
                          <a:spcPct val="115000"/>
                        </a:lnSpc>
                        <a:spcBef>
                          <a:spcPts val="0"/>
                        </a:spcBef>
                        <a:spcAft>
                          <a:spcPts val="0"/>
                        </a:spcAft>
                        <a:tabLst>
                          <a:tab pos="2743200" algn="ctr"/>
                          <a:tab pos="5486400" algn="r"/>
                          <a:tab pos="457200" algn="l"/>
                          <a:tab pos="2743200" algn="ctr"/>
                          <a:tab pos="5486400" algn="r"/>
                        </a:tabLst>
                      </a:pPr>
                      <a:r>
                        <a:rPr lang="en-US" dirty="0"/>
                        <a:t>Technology Education</a:t>
                      </a:r>
                    </a:p>
                  </a:txBody>
                  <a:tcPr marL="70459" marR="70459" marT="0" marB="0"/>
                </a:tc>
                <a:tc>
                  <a:txBody>
                    <a:bodyPr/>
                    <a:lstStyle/>
                    <a:p>
                      <a:pPr marL="0" marR="0" algn="ctr">
                        <a:lnSpc>
                          <a:spcPct val="115000"/>
                        </a:lnSpc>
                        <a:spcBef>
                          <a:spcPts val="0"/>
                        </a:spcBef>
                        <a:spcAft>
                          <a:spcPts val="0"/>
                        </a:spcAft>
                        <a:tabLst>
                          <a:tab pos="2743200" algn="ctr"/>
                          <a:tab pos="5486400" algn="r"/>
                          <a:tab pos="457200" algn="l"/>
                          <a:tab pos="2743200" algn="ctr"/>
                          <a:tab pos="5486400" algn="r"/>
                        </a:tabLst>
                      </a:pPr>
                      <a:r>
                        <a:rPr lang="en-US" dirty="0"/>
                        <a:t>1</a:t>
                      </a:r>
                    </a:p>
                  </a:txBody>
                  <a:tcPr marL="70459" marR="70459" marT="0" marB="0"/>
                </a:tc>
              </a:tr>
              <a:tr h="308577">
                <a:tc>
                  <a:txBody>
                    <a:bodyPr/>
                    <a:lstStyle/>
                    <a:p>
                      <a:pPr marL="0" marR="0" algn="l">
                        <a:lnSpc>
                          <a:spcPct val="115000"/>
                        </a:lnSpc>
                        <a:spcBef>
                          <a:spcPts val="0"/>
                        </a:spcBef>
                        <a:spcAft>
                          <a:spcPts val="0"/>
                        </a:spcAft>
                        <a:tabLst>
                          <a:tab pos="2743200" algn="ctr"/>
                          <a:tab pos="5486400" algn="r"/>
                          <a:tab pos="457200" algn="l"/>
                          <a:tab pos="2743200" algn="ctr"/>
                          <a:tab pos="5486400" algn="r"/>
                        </a:tabLst>
                      </a:pPr>
                      <a:r>
                        <a:rPr lang="en-US" dirty="0" smtClean="0"/>
                        <a:t>Other</a:t>
                      </a:r>
                      <a:endParaRPr lang="en-US" dirty="0"/>
                    </a:p>
                  </a:txBody>
                  <a:tcPr marL="70459" marR="70459" marT="0" marB="0"/>
                </a:tc>
                <a:tc>
                  <a:txBody>
                    <a:bodyPr/>
                    <a:lstStyle/>
                    <a:p>
                      <a:pPr marL="0" marR="0" algn="ctr">
                        <a:lnSpc>
                          <a:spcPct val="115000"/>
                        </a:lnSpc>
                        <a:spcBef>
                          <a:spcPts val="0"/>
                        </a:spcBef>
                        <a:spcAft>
                          <a:spcPts val="0"/>
                        </a:spcAft>
                        <a:tabLst>
                          <a:tab pos="2743200" algn="ctr"/>
                          <a:tab pos="5486400" algn="r"/>
                          <a:tab pos="457200" algn="l"/>
                          <a:tab pos="2743200" algn="ctr"/>
                          <a:tab pos="5486400" algn="r"/>
                        </a:tabLst>
                      </a:pPr>
                      <a:r>
                        <a:rPr lang="en-US" dirty="0" smtClean="0"/>
                        <a:t>5</a:t>
                      </a:r>
                      <a:endParaRPr lang="x-none"/>
                    </a:p>
                  </a:txBody>
                  <a:tcPr marL="70459" marR="70459" marT="0" marB="0"/>
                </a:tc>
              </a:tr>
              <a:tr h="883239">
                <a:tc>
                  <a:txBody>
                    <a:bodyPr/>
                    <a:lstStyle/>
                    <a:p>
                      <a:pPr marL="457200" marR="0" lvl="1" algn="l">
                        <a:lnSpc>
                          <a:spcPct val="115000"/>
                        </a:lnSpc>
                        <a:spcBef>
                          <a:spcPts val="0"/>
                        </a:spcBef>
                        <a:spcAft>
                          <a:spcPts val="0"/>
                        </a:spcAft>
                        <a:tabLst>
                          <a:tab pos="2743200" algn="ctr"/>
                          <a:tab pos="5486400" algn="r"/>
                          <a:tab pos="457200" algn="l"/>
                          <a:tab pos="2743200" algn="ctr"/>
                          <a:tab pos="5486400" algn="r"/>
                        </a:tabLst>
                      </a:pPr>
                      <a:r>
                        <a:rPr lang="en-US" dirty="0" smtClean="0"/>
                        <a:t>World Language (2)</a:t>
                      </a:r>
                    </a:p>
                    <a:p>
                      <a:pPr marL="457200" marR="0" lvl="1" algn="l">
                        <a:lnSpc>
                          <a:spcPct val="115000"/>
                        </a:lnSpc>
                        <a:spcBef>
                          <a:spcPts val="0"/>
                        </a:spcBef>
                        <a:spcAft>
                          <a:spcPts val="0"/>
                        </a:spcAft>
                        <a:tabLst>
                          <a:tab pos="2743200" algn="ctr"/>
                          <a:tab pos="5486400" algn="r"/>
                          <a:tab pos="457200" algn="l"/>
                          <a:tab pos="2743200" algn="ctr"/>
                          <a:tab pos="5486400" algn="r"/>
                        </a:tabLst>
                      </a:pPr>
                      <a:r>
                        <a:rPr lang="en-US" dirty="0" smtClean="0"/>
                        <a:t>Advanced Tech Ed (2)</a:t>
                      </a:r>
                    </a:p>
                    <a:p>
                      <a:pPr marL="457200" marR="0" lvl="1" algn="l">
                        <a:lnSpc>
                          <a:spcPct val="115000"/>
                        </a:lnSpc>
                        <a:spcBef>
                          <a:spcPts val="0"/>
                        </a:spcBef>
                        <a:spcAft>
                          <a:spcPts val="0"/>
                        </a:spcAft>
                        <a:tabLst>
                          <a:tab pos="2743200" algn="ctr"/>
                          <a:tab pos="5486400" algn="r"/>
                          <a:tab pos="457200" algn="l"/>
                          <a:tab pos="2743200" algn="ctr"/>
                          <a:tab pos="5486400" algn="r"/>
                        </a:tabLst>
                      </a:pPr>
                      <a:r>
                        <a:rPr lang="en-US" dirty="0" smtClean="0"/>
                        <a:t>CTE Program</a:t>
                      </a:r>
                      <a:r>
                        <a:rPr lang="en-US" baseline="0" dirty="0" smtClean="0"/>
                        <a:t> (4)</a:t>
                      </a:r>
                      <a:endParaRPr lang="en-US" dirty="0"/>
                    </a:p>
                  </a:txBody>
                  <a:tcPr marL="70459" marR="70459" marT="0" marB="0"/>
                </a:tc>
                <a:tc>
                  <a:txBody>
                    <a:bodyPr/>
                    <a:lstStyle/>
                    <a:p>
                      <a:pPr marL="0" marR="0" algn="ctr">
                        <a:lnSpc>
                          <a:spcPct val="115000"/>
                        </a:lnSpc>
                        <a:spcBef>
                          <a:spcPts val="0"/>
                        </a:spcBef>
                        <a:spcAft>
                          <a:spcPts val="0"/>
                        </a:spcAft>
                        <a:tabLst>
                          <a:tab pos="2743200" algn="ctr"/>
                          <a:tab pos="5486400" algn="r"/>
                          <a:tab pos="457200" algn="l"/>
                          <a:tab pos="2743200" algn="ctr"/>
                          <a:tab pos="5486400" algn="r"/>
                        </a:tabLst>
                      </a:pPr>
                      <a:r>
                        <a:rPr lang="en-US" dirty="0" smtClean="0"/>
                        <a:t>2</a:t>
                      </a:r>
                      <a:endParaRPr lang="x-none"/>
                    </a:p>
                  </a:txBody>
                  <a:tcPr marL="70459" marR="70459" marT="0" marB="0"/>
                </a:tc>
              </a:tr>
              <a:tr h="308577">
                <a:tc>
                  <a:txBody>
                    <a:bodyPr/>
                    <a:lstStyle/>
                    <a:p>
                      <a:pPr marL="0" marR="0" lvl="0" algn="l">
                        <a:lnSpc>
                          <a:spcPct val="115000"/>
                        </a:lnSpc>
                        <a:spcBef>
                          <a:spcPts val="0"/>
                        </a:spcBef>
                        <a:spcAft>
                          <a:spcPts val="0"/>
                        </a:spcAft>
                        <a:tabLst>
                          <a:tab pos="2743200" algn="ctr"/>
                          <a:tab pos="5486400" algn="r"/>
                          <a:tab pos="457200" algn="l"/>
                          <a:tab pos="2743200" algn="ctr"/>
                          <a:tab pos="5486400" algn="r"/>
                        </a:tabLst>
                      </a:pPr>
                      <a:r>
                        <a:rPr lang="en-US" dirty="0" smtClean="0"/>
                        <a:t>Electives</a:t>
                      </a:r>
                      <a:endParaRPr lang="en-US" dirty="0"/>
                    </a:p>
                  </a:txBody>
                  <a:tcPr marL="70459" marR="70459" marT="0" marB="0"/>
                </a:tc>
                <a:tc>
                  <a:txBody>
                    <a:bodyPr/>
                    <a:lstStyle/>
                    <a:p>
                      <a:pPr marL="0" marR="0" algn="ctr">
                        <a:lnSpc>
                          <a:spcPct val="115000"/>
                        </a:lnSpc>
                        <a:spcBef>
                          <a:spcPts val="0"/>
                        </a:spcBef>
                        <a:spcAft>
                          <a:spcPts val="0"/>
                        </a:spcAft>
                        <a:tabLst>
                          <a:tab pos="2743200" algn="ctr"/>
                          <a:tab pos="5486400" algn="r"/>
                          <a:tab pos="457200" algn="l"/>
                          <a:tab pos="2743200" algn="ctr"/>
                          <a:tab pos="5486400" algn="r"/>
                        </a:tabLst>
                      </a:pPr>
                      <a:r>
                        <a:rPr lang="en-US" dirty="0" smtClean="0"/>
                        <a:t>3</a:t>
                      </a:r>
                      <a:endParaRPr lang="x-none"/>
                    </a:p>
                  </a:txBody>
                  <a:tcPr marL="70459" marR="70459" marT="0" marB="0"/>
                </a:tc>
              </a:tr>
              <a:tr h="308577">
                <a:tc>
                  <a:txBody>
                    <a:bodyPr/>
                    <a:lstStyle/>
                    <a:p>
                      <a:pPr marL="0" marR="0" algn="l">
                        <a:lnSpc>
                          <a:spcPct val="115000"/>
                        </a:lnSpc>
                        <a:spcBef>
                          <a:spcPts val="0"/>
                        </a:spcBef>
                        <a:spcAft>
                          <a:spcPts val="0"/>
                        </a:spcAft>
                      </a:pPr>
                      <a:r>
                        <a:rPr lang="en-US" dirty="0"/>
                        <a:t>Total Credit Requirements</a:t>
                      </a:r>
                    </a:p>
                  </a:txBody>
                  <a:tcPr marL="70459" marR="70459" marT="0" marB="0"/>
                </a:tc>
                <a:tc>
                  <a:txBody>
                    <a:bodyPr/>
                    <a:lstStyle/>
                    <a:p>
                      <a:pPr marL="0" marR="0" algn="ctr">
                        <a:lnSpc>
                          <a:spcPct val="115000"/>
                        </a:lnSpc>
                        <a:spcBef>
                          <a:spcPts val="0"/>
                        </a:spcBef>
                        <a:spcAft>
                          <a:spcPts val="0"/>
                        </a:spcAft>
                      </a:pPr>
                      <a:r>
                        <a:rPr lang="en-US" dirty="0" smtClean="0"/>
                        <a:t>21</a:t>
                      </a:r>
                      <a:endParaRPr lang="en-US" dirty="0"/>
                    </a:p>
                  </a:txBody>
                  <a:tcPr marL="70459" marR="70459" marT="0" marB="0"/>
                </a:tc>
              </a:tr>
            </a:tbl>
          </a:graphicData>
        </a:graphic>
      </p:graphicFrame>
      <p:sp>
        <p:nvSpPr>
          <p:cNvPr id="10" name="Slide Number Placeholder 9"/>
          <p:cNvSpPr>
            <a:spLocks noGrp="1"/>
          </p:cNvSpPr>
          <p:nvPr>
            <p:ph type="sldNum" sz="quarter" idx="12"/>
          </p:nvPr>
        </p:nvSpPr>
        <p:spPr/>
        <p:txBody>
          <a:bodyPr/>
          <a:lstStyle/>
          <a:p>
            <a:fld id="{B41100B0-D7F2-4DFF-9551-CD345A295AC4}" type="slidenum">
              <a:rPr lang="en-US" smtClean="0"/>
              <a:pPr/>
              <a:t>8</a:t>
            </a:fld>
            <a:endParaRPr lang="en-US"/>
          </a:p>
        </p:txBody>
      </p:sp>
      <p:sp>
        <p:nvSpPr>
          <p:cNvPr id="8" name="Footer Placeholder 7"/>
          <p:cNvSpPr>
            <a:spLocks noGrp="1"/>
          </p:cNvSpPr>
          <p:nvPr>
            <p:ph type="ftr" sz="quarter" idx="11"/>
          </p:nvPr>
        </p:nvSpPr>
        <p:spPr/>
        <p:txBody>
          <a:bodyPr/>
          <a:lstStyle/>
          <a:p>
            <a:r>
              <a:rPr lang="en-US" smtClean="0"/>
              <a:t>Fiscal and Policy Note SB 740, MGA 2013</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Recent Initiatives impacting Graduation Requirements</a:t>
            </a:r>
            <a:endParaRPr lang="en-US" dirty="0"/>
          </a:p>
        </p:txBody>
      </p:sp>
      <p:sp>
        <p:nvSpPr>
          <p:cNvPr id="4" name="Slide Number Placeholder 3"/>
          <p:cNvSpPr>
            <a:spLocks noGrp="1"/>
          </p:cNvSpPr>
          <p:nvPr>
            <p:ph type="sldNum" sz="quarter" idx="12"/>
          </p:nvPr>
        </p:nvSpPr>
        <p:spPr/>
        <p:txBody>
          <a:bodyPr/>
          <a:lstStyle/>
          <a:p>
            <a:fld id="{B41100B0-D7F2-4DFF-9551-CD345A295AC4}" type="slidenum">
              <a:rPr lang="en-US" smtClean="0"/>
              <a:pPr/>
              <a:t>9</a:t>
            </a:fld>
            <a:endParaRPr lang="en-US"/>
          </a:p>
        </p:txBody>
      </p:sp>
      <p:graphicFrame>
        <p:nvGraphicFramePr>
          <p:cNvPr id="7" name="Content Placeholder 6"/>
          <p:cNvGraphicFramePr>
            <a:graphicFrameLocks noGrp="1"/>
          </p:cNvGraphicFramePr>
          <p:nvPr>
            <p:ph sz="quarter" idx="1"/>
          </p:nvPr>
        </p:nvGraphicFramePr>
        <p:xfrm>
          <a:off x="914400" y="1447800"/>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Footer Placeholder 5"/>
          <p:cNvSpPr>
            <a:spLocks noGrp="1"/>
          </p:cNvSpPr>
          <p:nvPr>
            <p:ph type="ftr" sz="quarter" idx="11"/>
          </p:nvPr>
        </p:nvSpPr>
        <p:spPr/>
        <p:txBody>
          <a:bodyPr/>
          <a:lstStyle/>
          <a:p>
            <a:r>
              <a:rPr lang="en-US" smtClean="0"/>
              <a:t>Fiscal and Policy Note SB 740, MGA 2013</a:t>
            </a:r>
            <a:endParaRPr lang="en-US"/>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 School Assessed Courses</a:t>
            </a:r>
            <a:endParaRPr lang="en-US" dirty="0"/>
          </a:p>
        </p:txBody>
      </p:sp>
      <p:sp>
        <p:nvSpPr>
          <p:cNvPr id="6" name="Text Placeholder 5"/>
          <p:cNvSpPr>
            <a:spLocks noGrp="1"/>
          </p:cNvSpPr>
          <p:nvPr>
            <p:ph type="body" idx="1"/>
          </p:nvPr>
        </p:nvSpPr>
        <p:spPr/>
        <p:txBody>
          <a:bodyPr/>
          <a:lstStyle/>
          <a:p>
            <a:r>
              <a:rPr lang="en-US" dirty="0" smtClean="0"/>
              <a:t>HSA	</a:t>
            </a:r>
            <a:endParaRPr lang="en-US" dirty="0"/>
          </a:p>
        </p:txBody>
      </p:sp>
      <p:sp>
        <p:nvSpPr>
          <p:cNvPr id="7" name="Text Placeholder 6"/>
          <p:cNvSpPr>
            <a:spLocks noGrp="1"/>
          </p:cNvSpPr>
          <p:nvPr>
            <p:ph type="body" sz="half" idx="3"/>
          </p:nvPr>
        </p:nvSpPr>
        <p:spPr/>
        <p:txBody>
          <a:bodyPr/>
          <a:lstStyle/>
          <a:p>
            <a:r>
              <a:rPr lang="en-US" dirty="0" smtClean="0"/>
              <a:t>PARCC</a:t>
            </a:r>
            <a:endParaRPr lang="en-US" dirty="0"/>
          </a:p>
        </p:txBody>
      </p:sp>
      <p:sp>
        <p:nvSpPr>
          <p:cNvPr id="3" name="Slide Number Placeholder 2"/>
          <p:cNvSpPr>
            <a:spLocks noGrp="1"/>
          </p:cNvSpPr>
          <p:nvPr>
            <p:ph type="sldNum" sz="quarter" idx="12"/>
          </p:nvPr>
        </p:nvSpPr>
        <p:spPr/>
        <p:txBody>
          <a:bodyPr/>
          <a:lstStyle/>
          <a:p>
            <a:fld id="{B41100B0-D7F2-4DFF-9551-CD345A295AC4}" type="slidenum">
              <a:rPr lang="en-US" smtClean="0"/>
              <a:pPr/>
              <a:t>10</a:t>
            </a:fld>
            <a:endParaRPr lang="en-US"/>
          </a:p>
        </p:txBody>
      </p:sp>
      <p:sp>
        <p:nvSpPr>
          <p:cNvPr id="4" name="Content Placeholder 3"/>
          <p:cNvSpPr>
            <a:spLocks noGrp="1"/>
          </p:cNvSpPr>
          <p:nvPr>
            <p:ph sz="half" idx="2"/>
          </p:nvPr>
        </p:nvSpPr>
        <p:spPr/>
        <p:txBody>
          <a:bodyPr/>
          <a:lstStyle/>
          <a:p>
            <a:r>
              <a:rPr lang="en-US" strike="sngStrike" dirty="0" smtClean="0"/>
              <a:t>Algebra I</a:t>
            </a:r>
          </a:p>
          <a:p>
            <a:r>
              <a:rPr lang="en-US" dirty="0" smtClean="0"/>
              <a:t>Biology</a:t>
            </a:r>
          </a:p>
          <a:p>
            <a:r>
              <a:rPr lang="en-US" strike="sngStrike" dirty="0" smtClean="0"/>
              <a:t>English 10</a:t>
            </a:r>
          </a:p>
          <a:p>
            <a:r>
              <a:rPr lang="en-US" dirty="0" smtClean="0"/>
              <a:t>Government</a:t>
            </a:r>
          </a:p>
        </p:txBody>
      </p:sp>
      <p:sp>
        <p:nvSpPr>
          <p:cNvPr id="8" name="Content Placeholder 7"/>
          <p:cNvSpPr>
            <a:spLocks noGrp="1"/>
          </p:cNvSpPr>
          <p:nvPr>
            <p:ph sz="half" idx="4"/>
          </p:nvPr>
        </p:nvSpPr>
        <p:spPr/>
        <p:txBody>
          <a:bodyPr>
            <a:normAutofit/>
          </a:bodyPr>
          <a:lstStyle/>
          <a:p>
            <a:r>
              <a:rPr lang="en-US" dirty="0" smtClean="0"/>
              <a:t>Algebra I</a:t>
            </a:r>
          </a:p>
          <a:p>
            <a:r>
              <a:rPr lang="en-US" dirty="0" smtClean="0"/>
              <a:t>Algebra II</a:t>
            </a:r>
          </a:p>
          <a:p>
            <a:r>
              <a:rPr lang="en-US" dirty="0" smtClean="0"/>
              <a:t>English 10</a:t>
            </a:r>
          </a:p>
          <a:p>
            <a:endParaRPr lang="en-US" dirty="0" smtClean="0"/>
          </a:p>
          <a:p>
            <a:r>
              <a:rPr lang="en-US" dirty="0" smtClean="0"/>
              <a:t>Pending:</a:t>
            </a:r>
          </a:p>
          <a:p>
            <a:pPr lvl="1"/>
            <a:r>
              <a:rPr lang="en-US" dirty="0" smtClean="0"/>
              <a:t>English 9</a:t>
            </a:r>
          </a:p>
          <a:p>
            <a:pPr lvl="1"/>
            <a:r>
              <a:rPr lang="en-US" dirty="0" smtClean="0"/>
              <a:t>English 11</a:t>
            </a:r>
          </a:p>
          <a:p>
            <a:pPr lvl="1"/>
            <a:r>
              <a:rPr lang="en-US" dirty="0" smtClean="0"/>
              <a:t>Geometry</a:t>
            </a:r>
          </a:p>
        </p:txBody>
      </p:sp>
      <p:sp>
        <p:nvSpPr>
          <p:cNvPr id="9" name="Footer Placeholder 8"/>
          <p:cNvSpPr>
            <a:spLocks noGrp="1"/>
          </p:cNvSpPr>
          <p:nvPr>
            <p:ph type="ftr" sz="quarter" idx="11"/>
          </p:nvPr>
        </p:nvSpPr>
        <p:spPr/>
        <p:txBody>
          <a:bodyPr/>
          <a:lstStyle/>
          <a:p>
            <a:r>
              <a:rPr lang="en-US" smtClean="0"/>
              <a:t>Fiscal and Policy Note SB 740, MGA 2013</a:t>
            </a: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41100B0-D7F2-4DFF-9551-CD345A295AC4}" type="slidenum">
              <a:rPr lang="en-US" smtClean="0"/>
              <a:pPr/>
              <a:t>11</a:t>
            </a:fld>
            <a:endParaRPr lang="en-US"/>
          </a:p>
        </p:txBody>
      </p:sp>
      <p:pic>
        <p:nvPicPr>
          <p:cNvPr id="1027" name="Picture 3" descr="K:\Documentation\HSA\HSA_PARCC Transition Chart.jpg"/>
          <p:cNvPicPr>
            <a:picLocks noChangeAspect="1" noChangeArrowheads="1"/>
          </p:cNvPicPr>
          <p:nvPr/>
        </p:nvPicPr>
        <p:blipFill>
          <a:blip r:embed="rId2" cstate="print"/>
          <a:srcRect/>
          <a:stretch>
            <a:fillRect/>
          </a:stretch>
        </p:blipFill>
        <p:spPr bwMode="auto">
          <a:xfrm>
            <a:off x="609600" y="152400"/>
            <a:ext cx="8382000" cy="6507516"/>
          </a:xfrm>
          <a:prstGeom prst="rect">
            <a:avLst/>
          </a:prstGeom>
          <a:noFill/>
        </p:spPr>
      </p:pic>
      <p:sp>
        <p:nvSpPr>
          <p:cNvPr id="5" name="Footer Placeholder 4"/>
          <p:cNvSpPr>
            <a:spLocks noGrp="1"/>
          </p:cNvSpPr>
          <p:nvPr>
            <p:ph type="ftr" sz="quarter" idx="11"/>
          </p:nvPr>
        </p:nvSpPr>
        <p:spPr/>
        <p:txBody>
          <a:bodyPr/>
          <a:lstStyle/>
          <a:p>
            <a:r>
              <a:rPr lang="en-US" smtClean="0"/>
              <a:t>Fiscal and Policy Note SB 740, MGA 2013</a:t>
            </a:r>
            <a:endParaRPr lang="en-US"/>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USM Freshman Admission Requirements</a:t>
            </a:r>
            <a:endParaRPr lang="en-US" dirty="0"/>
          </a:p>
        </p:txBody>
      </p:sp>
      <p:sp>
        <p:nvSpPr>
          <p:cNvPr id="7" name="Text Placeholder 6"/>
          <p:cNvSpPr>
            <a:spLocks noGrp="1"/>
          </p:cNvSpPr>
          <p:nvPr>
            <p:ph type="body" idx="1"/>
          </p:nvPr>
        </p:nvSpPr>
        <p:spPr/>
        <p:txBody>
          <a:bodyPr/>
          <a:lstStyle/>
          <a:p>
            <a:r>
              <a:rPr lang="en-US" dirty="0" smtClean="0"/>
              <a:t>Minimum Core Content Proficiency Requirements</a:t>
            </a:r>
            <a:endParaRPr lang="en-US" dirty="0"/>
          </a:p>
        </p:txBody>
      </p:sp>
      <p:sp>
        <p:nvSpPr>
          <p:cNvPr id="4" name="Slide Number Placeholder 3"/>
          <p:cNvSpPr>
            <a:spLocks noGrp="1"/>
          </p:cNvSpPr>
          <p:nvPr>
            <p:ph type="sldNum" sz="quarter" idx="12"/>
          </p:nvPr>
        </p:nvSpPr>
        <p:spPr/>
        <p:txBody>
          <a:bodyPr/>
          <a:lstStyle/>
          <a:p>
            <a:fld id="{B41100B0-D7F2-4DFF-9551-CD345A295AC4}" type="slidenum">
              <a:rPr lang="en-US" smtClean="0"/>
              <a:pPr/>
              <a:t>12</a:t>
            </a:fld>
            <a:endParaRPr lang="en-US"/>
          </a:p>
        </p:txBody>
      </p:sp>
      <p:graphicFrame>
        <p:nvGraphicFramePr>
          <p:cNvPr id="6" name="Content Placeholder 5"/>
          <p:cNvGraphicFramePr>
            <a:graphicFrameLocks noGrp="1"/>
          </p:cNvGraphicFramePr>
          <p:nvPr>
            <p:ph sz="half" idx="2"/>
          </p:nvPr>
        </p:nvGraphicFramePr>
        <p:xfrm>
          <a:off x="914400" y="2247900"/>
          <a:ext cx="3733930" cy="2926080"/>
        </p:xfrm>
        <a:graphic>
          <a:graphicData uri="http://schemas.openxmlformats.org/drawingml/2006/table">
            <a:tbl>
              <a:tblPr firstRow="1" bandRow="1">
                <a:tableStyleId>{5C22544A-7EE6-4342-B048-85BDC9FD1C3A}</a:tableStyleId>
              </a:tblPr>
              <a:tblGrid>
                <a:gridCol w="2802783"/>
                <a:gridCol w="931147"/>
              </a:tblGrid>
              <a:tr h="320040">
                <a:tc>
                  <a:txBody>
                    <a:bodyPr/>
                    <a:lstStyle/>
                    <a:p>
                      <a:pPr marL="0" marR="0" algn="just">
                        <a:lnSpc>
                          <a:spcPct val="100000"/>
                        </a:lnSpc>
                        <a:spcBef>
                          <a:spcPts val="0"/>
                        </a:spcBef>
                        <a:spcAft>
                          <a:spcPts val="0"/>
                        </a:spcAft>
                        <a:tabLst>
                          <a:tab pos="2743200" algn="ctr"/>
                          <a:tab pos="5486400" algn="r"/>
                          <a:tab pos="457200" algn="l"/>
                          <a:tab pos="2743200" algn="ctr"/>
                          <a:tab pos="5486400" algn="r"/>
                        </a:tabLst>
                      </a:pPr>
                      <a:r>
                        <a:rPr lang="en-US" dirty="0"/>
                        <a:t>Subject Area</a:t>
                      </a:r>
                    </a:p>
                  </a:txBody>
                  <a:tcPr marL="71989" marR="71989" marT="0" marB="0" anchor="b"/>
                </a:tc>
                <a:tc>
                  <a:txBody>
                    <a:bodyPr/>
                    <a:lstStyle/>
                    <a:p>
                      <a:pPr marL="0" marR="0" algn="ctr">
                        <a:lnSpc>
                          <a:spcPct val="100000"/>
                        </a:lnSpc>
                        <a:spcBef>
                          <a:spcPts val="0"/>
                        </a:spcBef>
                        <a:spcAft>
                          <a:spcPts val="0"/>
                        </a:spcAft>
                        <a:tabLst>
                          <a:tab pos="2743200" algn="ctr"/>
                          <a:tab pos="5486400" algn="r"/>
                          <a:tab pos="457200" algn="l"/>
                          <a:tab pos="2743200" algn="ctr"/>
                          <a:tab pos="5486400" algn="r"/>
                        </a:tabLst>
                      </a:pPr>
                      <a:r>
                        <a:rPr lang="en-US" dirty="0" smtClean="0"/>
                        <a:t>Year Courses</a:t>
                      </a:r>
                      <a:endParaRPr lang="en-US" dirty="0"/>
                    </a:p>
                  </a:txBody>
                  <a:tcPr marL="71989" marR="71989" marT="0" marB="0" anchor="b"/>
                </a:tc>
              </a:tr>
              <a:tr h="320040">
                <a:tc>
                  <a:txBody>
                    <a:bodyPr/>
                    <a:lstStyle/>
                    <a:p>
                      <a:pPr>
                        <a:lnSpc>
                          <a:spcPct val="100000"/>
                        </a:lnSpc>
                      </a:pPr>
                      <a:r>
                        <a:rPr lang="en-US" dirty="0" smtClean="0"/>
                        <a:t>English</a:t>
                      </a:r>
                      <a:endParaRPr lang="en-US" dirty="0"/>
                    </a:p>
                  </a:txBody>
                  <a:tcPr marL="93426" marR="93426"/>
                </a:tc>
                <a:tc>
                  <a:txBody>
                    <a:bodyPr/>
                    <a:lstStyle/>
                    <a:p>
                      <a:pPr algn="ctr">
                        <a:lnSpc>
                          <a:spcPct val="100000"/>
                        </a:lnSpc>
                      </a:pPr>
                      <a:r>
                        <a:rPr lang="en-US" dirty="0" smtClean="0"/>
                        <a:t>4</a:t>
                      </a:r>
                      <a:endParaRPr lang="en-US" dirty="0"/>
                    </a:p>
                  </a:txBody>
                  <a:tcPr marL="93426" marR="93426"/>
                </a:tc>
              </a:tr>
              <a:tr h="320040">
                <a:tc>
                  <a:txBody>
                    <a:bodyPr/>
                    <a:lstStyle/>
                    <a:p>
                      <a:pPr>
                        <a:lnSpc>
                          <a:spcPct val="100000"/>
                        </a:lnSpc>
                      </a:pPr>
                      <a:r>
                        <a:rPr lang="en-US" dirty="0" smtClean="0"/>
                        <a:t>Biological and </a:t>
                      </a:r>
                      <a:r>
                        <a:rPr lang="en-US" baseline="0" dirty="0" smtClean="0"/>
                        <a:t> Physical Sciences</a:t>
                      </a:r>
                      <a:endParaRPr lang="en-US" dirty="0"/>
                    </a:p>
                  </a:txBody>
                  <a:tcPr marL="93426" marR="93426"/>
                </a:tc>
                <a:tc>
                  <a:txBody>
                    <a:bodyPr/>
                    <a:lstStyle/>
                    <a:p>
                      <a:pPr algn="ctr">
                        <a:lnSpc>
                          <a:spcPct val="100000"/>
                        </a:lnSpc>
                      </a:pPr>
                      <a:r>
                        <a:rPr lang="en-US" dirty="0" smtClean="0"/>
                        <a:t>3</a:t>
                      </a:r>
                      <a:endParaRPr lang="en-US" dirty="0"/>
                    </a:p>
                  </a:txBody>
                  <a:tcPr marL="93426" marR="93426"/>
                </a:tc>
              </a:tr>
              <a:tr h="320040">
                <a:tc>
                  <a:txBody>
                    <a:bodyPr/>
                    <a:lstStyle/>
                    <a:p>
                      <a:pPr>
                        <a:lnSpc>
                          <a:spcPct val="100000"/>
                        </a:lnSpc>
                      </a:pPr>
                      <a:r>
                        <a:rPr lang="en-US" dirty="0" smtClean="0"/>
                        <a:t>Social Science/History</a:t>
                      </a:r>
                      <a:endParaRPr lang="en-US" dirty="0"/>
                    </a:p>
                  </a:txBody>
                  <a:tcPr marL="93426" marR="93426"/>
                </a:tc>
                <a:tc>
                  <a:txBody>
                    <a:bodyPr/>
                    <a:lstStyle/>
                    <a:p>
                      <a:pPr algn="ctr">
                        <a:lnSpc>
                          <a:spcPct val="100000"/>
                        </a:lnSpc>
                      </a:pPr>
                      <a:r>
                        <a:rPr lang="en-US" dirty="0" smtClean="0"/>
                        <a:t>3</a:t>
                      </a:r>
                      <a:endParaRPr lang="en-US" dirty="0"/>
                    </a:p>
                  </a:txBody>
                  <a:tcPr marL="93426" marR="93426"/>
                </a:tc>
              </a:tr>
              <a:tr h="320040">
                <a:tc>
                  <a:txBody>
                    <a:bodyPr/>
                    <a:lstStyle/>
                    <a:p>
                      <a:pPr>
                        <a:lnSpc>
                          <a:spcPct val="100000"/>
                        </a:lnSpc>
                      </a:pPr>
                      <a:r>
                        <a:rPr lang="en-US" dirty="0" smtClean="0"/>
                        <a:t>Mathematics</a:t>
                      </a:r>
                      <a:endParaRPr lang="en-US" dirty="0"/>
                    </a:p>
                  </a:txBody>
                  <a:tcPr marL="93426" marR="93426"/>
                </a:tc>
                <a:tc>
                  <a:txBody>
                    <a:bodyPr/>
                    <a:lstStyle/>
                    <a:p>
                      <a:pPr algn="ctr">
                        <a:lnSpc>
                          <a:spcPct val="100000"/>
                        </a:lnSpc>
                      </a:pPr>
                      <a:r>
                        <a:rPr lang="en-US" dirty="0" smtClean="0"/>
                        <a:t>4</a:t>
                      </a:r>
                      <a:endParaRPr lang="en-US" dirty="0"/>
                    </a:p>
                  </a:txBody>
                  <a:tcPr marL="93426" marR="93426"/>
                </a:tc>
              </a:tr>
              <a:tr h="320040">
                <a:tc>
                  <a:txBody>
                    <a:bodyPr/>
                    <a:lstStyle/>
                    <a:p>
                      <a:pPr>
                        <a:lnSpc>
                          <a:spcPct val="100000"/>
                        </a:lnSpc>
                      </a:pPr>
                      <a:r>
                        <a:rPr lang="en-US" dirty="0" smtClean="0"/>
                        <a:t>Language other than English</a:t>
                      </a:r>
                      <a:r>
                        <a:rPr lang="en-US" baseline="0" dirty="0" smtClean="0"/>
                        <a:t> or Adv. Tech. Ed </a:t>
                      </a:r>
                      <a:endParaRPr lang="en-US" dirty="0"/>
                    </a:p>
                  </a:txBody>
                  <a:tcPr marL="93426" marR="93426"/>
                </a:tc>
                <a:tc>
                  <a:txBody>
                    <a:bodyPr/>
                    <a:lstStyle/>
                    <a:p>
                      <a:pPr algn="ctr">
                        <a:lnSpc>
                          <a:spcPct val="100000"/>
                        </a:lnSpc>
                      </a:pPr>
                      <a:r>
                        <a:rPr lang="en-US" dirty="0" smtClean="0"/>
                        <a:t>2</a:t>
                      </a:r>
                      <a:endParaRPr lang="en-US" dirty="0"/>
                    </a:p>
                  </a:txBody>
                  <a:tcPr marL="93426" marR="93426"/>
                </a:tc>
              </a:tr>
            </a:tbl>
          </a:graphicData>
        </a:graphic>
      </p:graphicFrame>
      <p:sp>
        <p:nvSpPr>
          <p:cNvPr id="9" name="Content Placeholder 8"/>
          <p:cNvSpPr>
            <a:spLocks noGrp="1"/>
          </p:cNvSpPr>
          <p:nvPr>
            <p:ph sz="half" idx="4"/>
          </p:nvPr>
        </p:nvSpPr>
        <p:spPr>
          <a:xfrm>
            <a:off x="4953000" y="1524000"/>
            <a:ext cx="3733800" cy="4610100"/>
          </a:xfrm>
        </p:spPr>
        <p:txBody>
          <a:bodyPr/>
          <a:lstStyle/>
          <a:p>
            <a:r>
              <a:rPr lang="en-US" dirty="0" smtClean="0"/>
              <a:t>C or better to demonstrate competency</a:t>
            </a:r>
          </a:p>
          <a:p>
            <a:r>
              <a:rPr lang="en-US" dirty="0" smtClean="0"/>
              <a:t>Math must include</a:t>
            </a:r>
          </a:p>
          <a:p>
            <a:pPr lvl="1"/>
            <a:r>
              <a:rPr lang="en-US" dirty="0" smtClean="0"/>
              <a:t>Algebra I, </a:t>
            </a:r>
          </a:p>
          <a:p>
            <a:pPr lvl="1"/>
            <a:r>
              <a:rPr lang="en-US" dirty="0" smtClean="0"/>
              <a:t>Geometry, and </a:t>
            </a:r>
          </a:p>
          <a:p>
            <a:pPr lvl="1"/>
            <a:r>
              <a:rPr lang="en-US" dirty="0" smtClean="0"/>
              <a:t>Algebra II. </a:t>
            </a:r>
          </a:p>
          <a:p>
            <a:pPr lvl="1"/>
            <a:endParaRPr lang="en-US" dirty="0"/>
          </a:p>
        </p:txBody>
      </p:sp>
      <p:sp>
        <p:nvSpPr>
          <p:cNvPr id="8" name="Footer Placeholder 7"/>
          <p:cNvSpPr>
            <a:spLocks noGrp="1"/>
          </p:cNvSpPr>
          <p:nvPr>
            <p:ph type="ftr" sz="quarter" idx="11"/>
          </p:nvPr>
        </p:nvSpPr>
        <p:spPr>
          <a:xfrm>
            <a:off x="914400" y="6172200"/>
            <a:ext cx="6553200" cy="457200"/>
          </a:xfrm>
        </p:spPr>
        <p:txBody>
          <a:bodyPr/>
          <a:lstStyle/>
          <a:p>
            <a:r>
              <a:rPr lang="en-US" smtClean="0"/>
              <a:t>Fiscal and Policy Note SB 740, MGA 2013</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smtClean="0"/>
              <a:t>College and Career Readiness and College Completion Act of 2013</a:t>
            </a:r>
            <a:r>
              <a:rPr lang="en-US" baseline="30000" dirty="0" smtClean="0"/>
              <a:t>1</a:t>
            </a:r>
            <a:endParaRPr lang="en-US" baseline="30000" dirty="0"/>
          </a:p>
        </p:txBody>
      </p:sp>
      <p:sp>
        <p:nvSpPr>
          <p:cNvPr id="5" name="Content Placeholder 4"/>
          <p:cNvSpPr>
            <a:spLocks noGrp="1"/>
          </p:cNvSpPr>
          <p:nvPr>
            <p:ph sz="quarter" idx="1"/>
          </p:nvPr>
        </p:nvSpPr>
        <p:spPr/>
        <p:txBody>
          <a:bodyPr/>
          <a:lstStyle/>
          <a:p>
            <a:r>
              <a:rPr lang="en-US" dirty="0" smtClean="0"/>
              <a:t>Establishes a number of requirements aimed at increasing college and career readiness and college completion in the State. </a:t>
            </a:r>
          </a:p>
          <a:p>
            <a:pPr lvl="1"/>
            <a:r>
              <a:rPr lang="en-US" dirty="0" smtClean="0"/>
              <a:t>Goal of the state that all students achieve mathematics competency in Algebra II</a:t>
            </a:r>
            <a:br>
              <a:rPr lang="en-US" dirty="0" smtClean="0"/>
            </a:br>
            <a:r>
              <a:rPr lang="en-US" sz="1200" dirty="0" smtClean="0"/>
              <a:t>(Md. Education Code Ann. § 7-205.1(d))</a:t>
            </a:r>
          </a:p>
          <a:p>
            <a:pPr lvl="1"/>
            <a:r>
              <a:rPr lang="en-US" dirty="0" smtClean="0"/>
              <a:t>College and Career Readiness Assessment</a:t>
            </a:r>
          </a:p>
          <a:p>
            <a:pPr lvl="1"/>
            <a:r>
              <a:rPr lang="en-US" dirty="0" smtClean="0"/>
              <a:t>Transition Courses</a:t>
            </a:r>
          </a:p>
        </p:txBody>
      </p:sp>
      <p:sp>
        <p:nvSpPr>
          <p:cNvPr id="7" name="Slide Number Placeholder 6"/>
          <p:cNvSpPr>
            <a:spLocks noGrp="1"/>
          </p:cNvSpPr>
          <p:nvPr>
            <p:ph type="sldNum" sz="quarter" idx="12"/>
          </p:nvPr>
        </p:nvSpPr>
        <p:spPr/>
        <p:txBody>
          <a:bodyPr/>
          <a:lstStyle/>
          <a:p>
            <a:fld id="{B41100B0-D7F2-4DFF-9551-CD345A295AC4}" type="slidenum">
              <a:rPr lang="en-US" smtClean="0"/>
              <a:pPr/>
              <a:t>13</a:t>
            </a:fld>
            <a:endParaRPr lang="en-US"/>
          </a:p>
        </p:txBody>
      </p:sp>
      <p:sp>
        <p:nvSpPr>
          <p:cNvPr id="8" name="Footer Placeholder 7"/>
          <p:cNvSpPr>
            <a:spLocks noGrp="1"/>
          </p:cNvSpPr>
          <p:nvPr>
            <p:ph type="ftr" sz="quarter" idx="11"/>
          </p:nvPr>
        </p:nvSpPr>
        <p:spPr/>
        <p:txBody>
          <a:bodyPr/>
          <a:lstStyle/>
          <a:p>
            <a:r>
              <a:rPr lang="en-US" baseline="30000" smtClean="0"/>
              <a:t>Fiscal and Policy Note SB 740, MGA 2013</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High School Curriculum</a:t>
            </a:r>
            <a:endParaRPr lang="en-US" dirty="0"/>
          </a:p>
        </p:txBody>
      </p:sp>
      <p:sp>
        <p:nvSpPr>
          <p:cNvPr id="3" name="Slide Number Placeholder 2"/>
          <p:cNvSpPr>
            <a:spLocks noGrp="1"/>
          </p:cNvSpPr>
          <p:nvPr>
            <p:ph type="sldNum" sz="quarter" idx="12"/>
          </p:nvPr>
        </p:nvSpPr>
        <p:spPr/>
        <p:txBody>
          <a:bodyPr/>
          <a:lstStyle/>
          <a:p>
            <a:fld id="{B41100B0-D7F2-4DFF-9551-CD345A295AC4}" type="slidenum">
              <a:rPr lang="en-US" smtClean="0"/>
              <a:pPr/>
              <a:t>14</a:t>
            </a:fld>
            <a:endParaRPr lang="en-US"/>
          </a:p>
        </p:txBody>
      </p:sp>
      <p:sp>
        <p:nvSpPr>
          <p:cNvPr id="4" name="Content Placeholder 3"/>
          <p:cNvSpPr>
            <a:spLocks noGrp="1"/>
          </p:cNvSpPr>
          <p:nvPr>
            <p:ph sz="quarter" idx="1"/>
          </p:nvPr>
        </p:nvSpPr>
        <p:spPr/>
        <p:txBody>
          <a:bodyPr>
            <a:normAutofit lnSpcReduction="10000"/>
          </a:bodyPr>
          <a:lstStyle/>
          <a:p>
            <a:r>
              <a:rPr lang="en-US" b="1" dirty="0" smtClean="0"/>
              <a:t>College Readiness Assessment</a:t>
            </a:r>
          </a:p>
          <a:p>
            <a:pPr lvl="1"/>
            <a:r>
              <a:rPr lang="en-US" dirty="0" smtClean="0"/>
              <a:t>2015-2016 SY</a:t>
            </a:r>
          </a:p>
          <a:p>
            <a:pPr lvl="1"/>
            <a:r>
              <a:rPr lang="en-US" dirty="0" smtClean="0"/>
              <a:t>All students must be assessed, by 11</a:t>
            </a:r>
            <a:r>
              <a:rPr lang="en-US" baseline="30000" dirty="0" smtClean="0"/>
              <a:t>th</a:t>
            </a:r>
            <a:r>
              <a:rPr lang="en-US" dirty="0" smtClean="0"/>
              <a:t> grade, for college readiness, using acceptable college placement cut scores, in: </a:t>
            </a:r>
          </a:p>
          <a:p>
            <a:pPr lvl="2"/>
            <a:r>
              <a:rPr lang="en-US" dirty="0" smtClean="0"/>
              <a:t>English language arts, and Literacy</a:t>
            </a:r>
          </a:p>
          <a:p>
            <a:pPr lvl="2"/>
            <a:r>
              <a:rPr lang="en-US" dirty="0" smtClean="0"/>
              <a:t>Mathematics</a:t>
            </a:r>
          </a:p>
          <a:p>
            <a:r>
              <a:rPr lang="en-US" b="1" dirty="0" smtClean="0"/>
              <a:t>Transition Courses</a:t>
            </a:r>
          </a:p>
          <a:p>
            <a:pPr lvl="1"/>
            <a:r>
              <a:rPr lang="en-US" dirty="0" smtClean="0"/>
              <a:t>2016-2017 SY</a:t>
            </a:r>
          </a:p>
          <a:p>
            <a:pPr lvl="1"/>
            <a:r>
              <a:rPr lang="en-US" dirty="0" smtClean="0"/>
              <a:t>MSDE develops and implements transition courses for 12</a:t>
            </a:r>
            <a:r>
              <a:rPr lang="en-US" baseline="30000" dirty="0" smtClean="0"/>
              <a:t>th</a:t>
            </a:r>
            <a:r>
              <a:rPr lang="en-US" dirty="0" smtClean="0"/>
              <a:t> grade students who have not achieved college and career readiness by the end of 11</a:t>
            </a:r>
            <a:r>
              <a:rPr lang="en-US" baseline="30000" dirty="0" smtClean="0"/>
              <a:t>th</a:t>
            </a:r>
            <a:r>
              <a:rPr lang="en-US" dirty="0" smtClean="0"/>
              <a:t> grade</a:t>
            </a:r>
          </a:p>
        </p:txBody>
      </p:sp>
      <p:sp>
        <p:nvSpPr>
          <p:cNvPr id="5" name="Footer Placeholder 4"/>
          <p:cNvSpPr>
            <a:spLocks noGrp="1"/>
          </p:cNvSpPr>
          <p:nvPr>
            <p:ph type="ftr" sz="quarter" idx="11"/>
          </p:nvPr>
        </p:nvSpPr>
        <p:spPr/>
        <p:txBody>
          <a:bodyPr/>
          <a:lstStyle/>
          <a:p>
            <a:r>
              <a:rPr lang="en-US" smtClean="0"/>
              <a:t>Fiscal and Policy Note SB 740, MGA 2013</a:t>
            </a:r>
            <a:endParaRPr lang="en-US"/>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41100B0-D7F2-4DFF-9551-CD345A295AC4}" type="slidenum">
              <a:rPr lang="en-US" smtClean="0"/>
              <a:pPr/>
              <a:t>15</a:t>
            </a:fld>
            <a:endParaRPr lang="en-US"/>
          </a:p>
        </p:txBody>
      </p:sp>
      <p:grpSp>
        <p:nvGrpSpPr>
          <p:cNvPr id="9" name="Group 8"/>
          <p:cNvGrpSpPr/>
          <p:nvPr/>
        </p:nvGrpSpPr>
        <p:grpSpPr>
          <a:xfrm>
            <a:off x="609600" y="152400"/>
            <a:ext cx="8382000" cy="6507516"/>
            <a:chOff x="609600" y="152400"/>
            <a:chExt cx="8382000" cy="6507516"/>
          </a:xfrm>
        </p:grpSpPr>
        <p:pic>
          <p:nvPicPr>
            <p:cNvPr id="1027" name="Picture 3" descr="K:\Documentation\HSA\HSA_PARCC Transition Chart.jpg"/>
            <p:cNvPicPr>
              <a:picLocks noChangeAspect="1" noChangeArrowheads="1"/>
            </p:cNvPicPr>
            <p:nvPr/>
          </p:nvPicPr>
          <p:blipFill>
            <a:blip r:embed="rId2" cstate="print"/>
            <a:srcRect/>
            <a:stretch>
              <a:fillRect/>
            </a:stretch>
          </p:blipFill>
          <p:spPr bwMode="auto">
            <a:xfrm>
              <a:off x="609600" y="152400"/>
              <a:ext cx="8382000" cy="6507516"/>
            </a:xfrm>
            <a:prstGeom prst="rect">
              <a:avLst/>
            </a:prstGeom>
            <a:noFill/>
          </p:spPr>
        </p:pic>
        <p:grpSp>
          <p:nvGrpSpPr>
            <p:cNvPr id="8" name="Group 7"/>
            <p:cNvGrpSpPr/>
            <p:nvPr/>
          </p:nvGrpSpPr>
          <p:grpSpPr>
            <a:xfrm>
              <a:off x="914401" y="3250096"/>
              <a:ext cx="6639338" cy="2872408"/>
              <a:chOff x="914401" y="3250096"/>
              <a:chExt cx="6639338" cy="2872408"/>
            </a:xfrm>
          </p:grpSpPr>
          <p:sp>
            <p:nvSpPr>
              <p:cNvPr id="5" name="Rectangle 4"/>
              <p:cNvSpPr/>
              <p:nvPr/>
            </p:nvSpPr>
            <p:spPr>
              <a:xfrm>
                <a:off x="914401" y="3250096"/>
                <a:ext cx="2514600" cy="983974"/>
              </a:xfrm>
              <a:prstGeom prst="rect">
                <a:avLst/>
              </a:prstGeom>
              <a:noFill/>
              <a:ln w="101600">
                <a:solidFill>
                  <a:srgbClr val="FFFF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6" name="Rectangle 5"/>
              <p:cNvSpPr/>
              <p:nvPr/>
            </p:nvSpPr>
            <p:spPr>
              <a:xfrm>
                <a:off x="3429000" y="4224130"/>
                <a:ext cx="2087217" cy="950844"/>
              </a:xfrm>
              <a:prstGeom prst="rect">
                <a:avLst/>
              </a:prstGeom>
              <a:noFill/>
              <a:ln w="101600">
                <a:solidFill>
                  <a:srgbClr val="FFFF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7" name="Rectangle 6"/>
              <p:cNvSpPr/>
              <p:nvPr/>
            </p:nvSpPr>
            <p:spPr>
              <a:xfrm>
                <a:off x="5516217" y="5181600"/>
                <a:ext cx="2037522" cy="940904"/>
              </a:xfrm>
              <a:prstGeom prst="rect">
                <a:avLst/>
              </a:prstGeom>
              <a:noFill/>
              <a:ln w="101600">
                <a:solidFill>
                  <a:srgbClr val="FFFF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grpSp>
      <p:sp>
        <p:nvSpPr>
          <p:cNvPr id="10" name="Footer Placeholder 9"/>
          <p:cNvSpPr>
            <a:spLocks noGrp="1"/>
          </p:cNvSpPr>
          <p:nvPr>
            <p:ph type="ftr" sz="quarter" idx="11"/>
          </p:nvPr>
        </p:nvSpPr>
        <p:spPr/>
        <p:txBody>
          <a:bodyPr/>
          <a:lstStyle/>
          <a:p>
            <a:r>
              <a:rPr lang="en-US" smtClean="0"/>
              <a:t>Fiscal and Policy Note SB 740, MGA 2013</a:t>
            </a:r>
            <a:endParaRPr lang="en-US"/>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4400" y="274638"/>
            <a:ext cx="7772400" cy="1630362"/>
          </a:xfrm>
        </p:spPr>
        <p:txBody>
          <a:bodyPr>
            <a:normAutofit fontScale="90000"/>
          </a:bodyPr>
          <a:lstStyle/>
          <a:p>
            <a:r>
              <a:rPr lang="en-US" dirty="0" smtClean="0"/>
              <a:t>Other Considerations from College and Career Readiness and College Completion Act of 2013</a:t>
            </a:r>
            <a:endParaRPr lang="en-US" dirty="0"/>
          </a:p>
        </p:txBody>
      </p:sp>
      <p:sp>
        <p:nvSpPr>
          <p:cNvPr id="2" name="Slide Number Placeholder 1"/>
          <p:cNvSpPr>
            <a:spLocks noGrp="1"/>
          </p:cNvSpPr>
          <p:nvPr>
            <p:ph type="sldNum" sz="quarter" idx="12"/>
          </p:nvPr>
        </p:nvSpPr>
        <p:spPr/>
        <p:txBody>
          <a:bodyPr/>
          <a:lstStyle/>
          <a:p>
            <a:fld id="{B41100B0-D7F2-4DFF-9551-CD345A295AC4}" type="slidenum">
              <a:rPr lang="en-US" smtClean="0"/>
              <a:pPr/>
              <a:t>16</a:t>
            </a:fld>
            <a:endParaRPr lang="en-US"/>
          </a:p>
        </p:txBody>
      </p:sp>
      <p:sp>
        <p:nvSpPr>
          <p:cNvPr id="4" name="Content Placeholder 3"/>
          <p:cNvSpPr>
            <a:spLocks noGrp="1"/>
          </p:cNvSpPr>
          <p:nvPr>
            <p:ph sz="quarter" idx="1"/>
          </p:nvPr>
        </p:nvSpPr>
        <p:spPr>
          <a:xfrm>
            <a:off x="914400" y="1905000"/>
            <a:ext cx="7772400" cy="4114800"/>
          </a:xfrm>
        </p:spPr>
        <p:txBody>
          <a:bodyPr/>
          <a:lstStyle/>
          <a:p>
            <a:r>
              <a:rPr lang="en-US" dirty="0" smtClean="0"/>
              <a:t>College and Career Counseling</a:t>
            </a:r>
          </a:p>
          <a:p>
            <a:r>
              <a:rPr lang="en-US" dirty="0" smtClean="0"/>
              <a:t>Dual Enrollment</a:t>
            </a:r>
          </a:p>
          <a:p>
            <a:r>
              <a:rPr lang="en-US" dirty="0" smtClean="0"/>
              <a:t>Maryland High School Diploma Study</a:t>
            </a:r>
            <a:endParaRPr lang="en-US" dirty="0"/>
          </a:p>
        </p:txBody>
      </p:sp>
      <p:sp>
        <p:nvSpPr>
          <p:cNvPr id="5" name="Footer Placeholder 4"/>
          <p:cNvSpPr>
            <a:spLocks noGrp="1"/>
          </p:cNvSpPr>
          <p:nvPr>
            <p:ph type="ftr" sz="quarter" idx="11"/>
          </p:nvPr>
        </p:nvSpPr>
        <p:spPr>
          <a:xfrm>
            <a:off x="914400" y="6172200"/>
            <a:ext cx="7848600" cy="457200"/>
          </a:xfrm>
        </p:spPr>
        <p:txBody>
          <a:bodyPr/>
          <a:lstStyle/>
          <a:p>
            <a:r>
              <a:rPr lang="en-US" dirty="0" smtClean="0"/>
              <a:t>Fiscal and Policy Note  (Revised) SB0740, Department of Legislative Services, </a:t>
            </a:r>
            <a:br>
              <a:rPr lang="en-US" dirty="0" smtClean="0"/>
            </a:br>
            <a:r>
              <a:rPr lang="en-US" dirty="0" smtClean="0"/>
              <a:t>Maryland General Assembly, 2013 Session</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Contact Information</a:t>
            </a:r>
            <a:endParaRPr lang="en-US" dirty="0"/>
          </a:p>
        </p:txBody>
      </p:sp>
      <p:sp>
        <p:nvSpPr>
          <p:cNvPr id="3" name="Slide Number Placeholder 2"/>
          <p:cNvSpPr>
            <a:spLocks noGrp="1"/>
          </p:cNvSpPr>
          <p:nvPr>
            <p:ph type="sldNum" sz="quarter" idx="12"/>
          </p:nvPr>
        </p:nvSpPr>
        <p:spPr/>
        <p:txBody>
          <a:bodyPr/>
          <a:lstStyle/>
          <a:p>
            <a:fld id="{B41100B0-D7F2-4DFF-9551-CD345A295AC4}" type="slidenum">
              <a:rPr lang="en-US" smtClean="0"/>
              <a:pPr/>
              <a:t>17</a:t>
            </a:fld>
            <a:endParaRPr lang="en-US"/>
          </a:p>
        </p:txBody>
      </p:sp>
      <p:sp>
        <p:nvSpPr>
          <p:cNvPr id="6" name="Content Placeholder 5"/>
          <p:cNvSpPr>
            <a:spLocks noGrp="1"/>
          </p:cNvSpPr>
          <p:nvPr>
            <p:ph sz="quarter" idx="1"/>
          </p:nvPr>
        </p:nvSpPr>
        <p:spPr>
          <a:xfrm>
            <a:off x="838200" y="1447800"/>
            <a:ext cx="3810000" cy="4572000"/>
          </a:xfrm>
        </p:spPr>
        <p:txBody>
          <a:bodyPr/>
          <a:lstStyle/>
          <a:p>
            <a:pPr algn="ctr">
              <a:buNone/>
            </a:pPr>
            <a:r>
              <a:rPr lang="en-US" b="1" dirty="0" smtClean="0"/>
              <a:t>Chandra Haislet</a:t>
            </a:r>
          </a:p>
          <a:p>
            <a:pPr algn="ctr">
              <a:buNone/>
            </a:pPr>
            <a:r>
              <a:rPr lang="en-US" sz="2000" i="1" dirty="0" smtClean="0"/>
              <a:t>Director</a:t>
            </a:r>
            <a:r>
              <a:rPr lang="en-US" sz="2000" dirty="0" smtClean="0"/>
              <a:t>, </a:t>
            </a:r>
            <a:br>
              <a:rPr lang="en-US" sz="2000" dirty="0" smtClean="0"/>
            </a:br>
            <a:r>
              <a:rPr lang="en-US" sz="2000" dirty="0" smtClean="0"/>
              <a:t>Accountability and Data Systems</a:t>
            </a:r>
          </a:p>
          <a:p>
            <a:pPr algn="ctr">
              <a:buNone/>
            </a:pPr>
            <a:r>
              <a:rPr lang="en-US" sz="2000" dirty="0" smtClean="0">
                <a:hlinkClick r:id="rId2"/>
              </a:rPr>
              <a:t>Chandra.Haislet@maryland.gov</a:t>
            </a:r>
            <a:endParaRPr lang="en-US" sz="2000" dirty="0" smtClean="0"/>
          </a:p>
          <a:p>
            <a:pPr algn="ctr">
              <a:buNone/>
            </a:pPr>
            <a:r>
              <a:rPr lang="en-US" sz="2000" dirty="0" smtClean="0"/>
              <a:t>410.767.0025</a:t>
            </a:r>
          </a:p>
          <a:p>
            <a:endParaRPr lang="en-US" dirty="0" smtClean="0"/>
          </a:p>
          <a:p>
            <a:endParaRPr lang="en-US" dirty="0" smtClean="0"/>
          </a:p>
          <a:p>
            <a:endParaRPr lang="en-US" dirty="0" smtClean="0"/>
          </a:p>
          <a:p>
            <a:endParaRPr lang="en-US" dirty="0" smtClean="0"/>
          </a:p>
          <a:p>
            <a:endParaRPr lang="en-US" dirty="0"/>
          </a:p>
        </p:txBody>
      </p:sp>
      <p:sp>
        <p:nvSpPr>
          <p:cNvPr id="7" name="Content Placeholder 6"/>
          <p:cNvSpPr>
            <a:spLocks noGrp="1"/>
          </p:cNvSpPr>
          <p:nvPr>
            <p:ph sz="quarter" idx="2"/>
          </p:nvPr>
        </p:nvSpPr>
        <p:spPr>
          <a:xfrm>
            <a:off x="4800600" y="1447800"/>
            <a:ext cx="3501390" cy="4572000"/>
          </a:xfrm>
        </p:spPr>
        <p:txBody>
          <a:bodyPr/>
          <a:lstStyle/>
          <a:p>
            <a:pPr algn="ctr">
              <a:buNone/>
            </a:pPr>
            <a:r>
              <a:rPr lang="en-US" b="1" dirty="0" smtClean="0"/>
              <a:t>Doug Strader</a:t>
            </a:r>
          </a:p>
          <a:p>
            <a:pPr algn="ctr">
              <a:buNone/>
            </a:pPr>
            <a:r>
              <a:rPr lang="en-US" sz="2000" i="1" dirty="0" smtClean="0"/>
              <a:t>Director</a:t>
            </a:r>
            <a:r>
              <a:rPr lang="en-US" sz="2000" dirty="0" smtClean="0"/>
              <a:t>, </a:t>
            </a:r>
            <a:br>
              <a:rPr lang="en-US" sz="2000" dirty="0" smtClean="0"/>
            </a:br>
            <a:r>
              <a:rPr lang="en-US" sz="2000" dirty="0" smtClean="0"/>
              <a:t>Assessment and Planning</a:t>
            </a:r>
          </a:p>
          <a:p>
            <a:pPr algn="ctr">
              <a:buNone/>
            </a:pPr>
            <a:r>
              <a:rPr lang="en-US" sz="2000" dirty="0" smtClean="0">
                <a:hlinkClick r:id="rId3"/>
              </a:rPr>
              <a:t>Douglas.Strader@maryland.gov</a:t>
            </a:r>
            <a:endParaRPr lang="en-US" sz="2000" dirty="0" smtClean="0"/>
          </a:p>
          <a:p>
            <a:pPr algn="ctr">
              <a:buNone/>
            </a:pPr>
            <a:r>
              <a:rPr lang="en-US" sz="2000" dirty="0" smtClean="0"/>
              <a:t>410.767.0048</a:t>
            </a:r>
          </a:p>
        </p:txBody>
      </p:sp>
      <p:sp>
        <p:nvSpPr>
          <p:cNvPr id="8" name="Footer Placeholder 7"/>
          <p:cNvSpPr>
            <a:spLocks noGrp="1"/>
          </p:cNvSpPr>
          <p:nvPr>
            <p:ph type="ftr" sz="quarter" idx="11"/>
          </p:nvPr>
        </p:nvSpPr>
        <p:spPr/>
        <p:txBody>
          <a:bodyPr/>
          <a:lstStyle/>
          <a:p>
            <a:r>
              <a:rPr lang="en-US" smtClean="0"/>
              <a:t>Fiscal and Policy Note SB 740, MGA 2013</a:t>
            </a:r>
            <a:endParaRPr lang="en-US"/>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K:\Documentation\ARSS\MAG\2014\Regulation Promulgation Process.jpg"/>
          <p:cNvPicPr>
            <a:picLocks noChangeAspect="1" noChangeArrowheads="1"/>
          </p:cNvPicPr>
          <p:nvPr/>
        </p:nvPicPr>
        <p:blipFill>
          <a:blip r:embed="rId2" cstate="print"/>
          <a:srcRect l="6060" t="3354" r="3048" b="4969"/>
          <a:stretch>
            <a:fillRect/>
          </a:stretch>
        </p:blipFill>
        <p:spPr bwMode="auto">
          <a:xfrm>
            <a:off x="457200" y="152400"/>
            <a:ext cx="8382000" cy="6545943"/>
          </a:xfrm>
          <a:prstGeom prst="rect">
            <a:avLst/>
          </a:prstGeom>
          <a:noFill/>
        </p:spPr>
      </p:pic>
      <p:sp>
        <p:nvSpPr>
          <p:cNvPr id="3" name="Slide Number Placeholder 2"/>
          <p:cNvSpPr>
            <a:spLocks noGrp="1"/>
          </p:cNvSpPr>
          <p:nvPr>
            <p:ph type="sldNum" sz="quarter" idx="12"/>
          </p:nvPr>
        </p:nvSpPr>
        <p:spPr/>
        <p:txBody>
          <a:bodyPr/>
          <a:lstStyle/>
          <a:p>
            <a:fld id="{B41100B0-D7F2-4DFF-9551-CD345A295AC4}" type="slidenum">
              <a:rPr lang="en-US" smtClean="0"/>
              <a:pPr/>
              <a:t>18</a:t>
            </a:fld>
            <a:endParaRPr lang="en-US"/>
          </a:p>
        </p:txBody>
      </p:sp>
      <p:sp>
        <p:nvSpPr>
          <p:cNvPr id="8" name="Footer Placeholder 7"/>
          <p:cNvSpPr>
            <a:spLocks noGrp="1"/>
          </p:cNvSpPr>
          <p:nvPr>
            <p:ph type="ftr" sz="quarter" idx="11"/>
          </p:nvPr>
        </p:nvSpPr>
        <p:spPr/>
        <p:txBody>
          <a:bodyPr/>
          <a:lstStyle/>
          <a:p>
            <a:r>
              <a:rPr lang="en-US" smtClean="0"/>
              <a:t>Fiscal and Policy Note SB 740, MGA 2013</a:t>
            </a:r>
            <a:endParaRPr lang="en-US"/>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1136</TotalTime>
  <Words>1051</Words>
  <Application>Microsoft Macintosh PowerPoint</Application>
  <PresentationFormat>On-screen Show (4:3)</PresentationFormat>
  <Paragraphs>185</Paragraphs>
  <Slides>18</Slides>
  <Notes>2</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Equity</vt:lpstr>
      <vt:lpstr>How are Graduation Requirements Impacted by PARCC?</vt:lpstr>
      <vt:lpstr>Maryland State Department of Education</vt:lpstr>
      <vt:lpstr>Purpose</vt:lpstr>
      <vt:lpstr>Guiding Legislation</vt:lpstr>
      <vt:lpstr>COMAR Adoption Process</vt:lpstr>
      <vt:lpstr>PowerPoint Presentation</vt:lpstr>
      <vt:lpstr>Maryland High School Diploma</vt:lpstr>
      <vt:lpstr>High School Credit Requirements</vt:lpstr>
      <vt:lpstr>Recent Initiatives impacting Graduation Requirements</vt:lpstr>
      <vt:lpstr>High School Assessed Courses</vt:lpstr>
      <vt:lpstr>PowerPoint Presentation</vt:lpstr>
      <vt:lpstr>USM Freshman Admission Requirements</vt:lpstr>
      <vt:lpstr>College and Career Readiness and College Completion Act of 20131</vt:lpstr>
      <vt:lpstr>High School Curriculum</vt:lpstr>
      <vt:lpstr>PowerPoint Presentation</vt:lpstr>
      <vt:lpstr>Other Considerations from College and Career Readiness and College Completion Act of 2013</vt:lpstr>
      <vt:lpstr>Contact Information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LTiderman</dc:creator>
  <cp:lastModifiedBy>Matthew Rein</cp:lastModifiedBy>
  <cp:revision>102</cp:revision>
  <dcterms:created xsi:type="dcterms:W3CDTF">2014-10-02T18:51:36Z</dcterms:created>
  <dcterms:modified xsi:type="dcterms:W3CDTF">2014-10-29T14:04:35Z</dcterms:modified>
</cp:coreProperties>
</file>