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17" r:id="rId2"/>
    <p:sldId id="277" r:id="rId3"/>
    <p:sldId id="309" r:id="rId4"/>
    <p:sldId id="289" r:id="rId5"/>
    <p:sldId id="290" r:id="rId6"/>
    <p:sldId id="291" r:id="rId7"/>
    <p:sldId id="279" r:id="rId8"/>
    <p:sldId id="280" r:id="rId9"/>
    <p:sldId id="281" r:id="rId10"/>
    <p:sldId id="315" r:id="rId11"/>
    <p:sldId id="282" r:id="rId12"/>
    <p:sldId id="283" r:id="rId13"/>
    <p:sldId id="319" r:id="rId14"/>
    <p:sldId id="314" r:id="rId15"/>
    <p:sldId id="310" r:id="rId16"/>
    <p:sldId id="286" r:id="rId17"/>
    <p:sldId id="287" r:id="rId18"/>
    <p:sldId id="288" r:id="rId19"/>
    <p:sldId id="311" r:id="rId20"/>
    <p:sldId id="312" r:id="rId21"/>
    <p:sldId id="313" r:id="rId22"/>
    <p:sldId id="306" r:id="rId23"/>
    <p:sldId id="307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="">
        <p15:guide id="1" orient="horz" pos="687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:mc="http://schemas.openxmlformats.org/markup-compatibility/2006" xmlns:mv="urn:schemas-microsoft-com:mac:vml"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262"/>
    <a:srgbClr val="513D75"/>
    <a:srgbClr val="3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9" autoAdjust="0"/>
    <p:restoredTop sz="48093" autoAdjust="0"/>
  </p:normalViewPr>
  <p:slideViewPr>
    <p:cSldViewPr snapToGrid="0" snapToObjects="1" showGuides="1">
      <p:cViewPr varScale="1">
        <p:scale>
          <a:sx n="57" d="100"/>
          <a:sy n="57" d="100"/>
        </p:scale>
        <p:origin x="-2792" y="-96"/>
      </p:cViewPr>
      <p:guideLst>
        <p:guide orient="horz" pos="687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1" d="100"/>
          <a:sy n="71" d="100"/>
        </p:scale>
        <p:origin x="-327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9AC531-5393-4803-ACD9-1A451C2139F6}" type="doc">
      <dgm:prSet loTypeId="urn:microsoft.com/office/officeart/2005/8/layout/venn2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8005503-341F-45CF-9230-10255C2E390B}">
      <dgm:prSet phldrT="[Text]" custT="1"/>
      <dgm:spPr>
        <a:xfrm>
          <a:off x="903922" y="0"/>
          <a:ext cx="4124960" cy="412496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 sz="125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5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8734D77-A628-4C50-8B51-9FE02CD0E5C3}" type="parTrans" cxnId="{094F0A06-227A-4725-A772-01B3DE33AEF4}">
      <dgm:prSet/>
      <dgm:spPr/>
      <dgm:t>
        <a:bodyPr/>
        <a:lstStyle/>
        <a:p>
          <a:endParaRPr lang="en-US"/>
        </a:p>
      </dgm:t>
    </dgm:pt>
    <dgm:pt modelId="{C8420876-BAB3-445E-809F-5C21C3F14A88}" type="sibTrans" cxnId="{094F0A06-227A-4725-A772-01B3DE33AEF4}">
      <dgm:prSet/>
      <dgm:spPr/>
      <dgm:t>
        <a:bodyPr/>
        <a:lstStyle/>
        <a:p>
          <a:endParaRPr lang="en-US"/>
        </a:p>
      </dgm:t>
    </dgm:pt>
    <dgm:pt modelId="{0F66DD2C-E026-4CFE-98E6-3FE97B69A19A}">
      <dgm:prSet phldrT="[Text]" custT="1"/>
      <dgm:spPr>
        <a:xfrm>
          <a:off x="1873937" y="2182433"/>
          <a:ext cx="2213391" cy="1942526"/>
        </a:xfrm>
        <a:gradFill rotWithShape="0">
          <a:gsLst>
            <a:gs pos="0">
              <a:srgbClr val="8064A2">
                <a:hueOff val="-4464770"/>
                <a:satOff val="26899"/>
                <a:lumOff val="2156"/>
                <a:alphaOff val="0"/>
                <a:shade val="51000"/>
                <a:satMod val="130000"/>
              </a:srgbClr>
            </a:gs>
            <a:gs pos="80000">
              <a:srgbClr val="8064A2">
                <a:hueOff val="-4464770"/>
                <a:satOff val="26899"/>
                <a:lumOff val="2156"/>
                <a:alphaOff val="0"/>
                <a:shade val="93000"/>
                <a:satMod val="130000"/>
              </a:srgbClr>
            </a:gs>
            <a:gs pos="100000">
              <a:srgbClr val="8064A2">
                <a:hueOff val="-4464770"/>
                <a:satOff val="26899"/>
                <a:lumOff val="215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2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endParaRPr lang="en-US" sz="12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CC71399-32FE-48BB-AED9-9AA938592741}" type="parTrans" cxnId="{9F5A1632-F2D7-48B1-ACD5-393EF1C52859}">
      <dgm:prSet/>
      <dgm:spPr/>
      <dgm:t>
        <a:bodyPr/>
        <a:lstStyle/>
        <a:p>
          <a:endParaRPr lang="en-US"/>
        </a:p>
      </dgm:t>
    </dgm:pt>
    <dgm:pt modelId="{D711214E-7E64-4496-A5C9-26CF91F873C6}" type="sibTrans" cxnId="{9F5A1632-F2D7-48B1-ACD5-393EF1C52859}">
      <dgm:prSet/>
      <dgm:spPr/>
      <dgm:t>
        <a:bodyPr/>
        <a:lstStyle/>
        <a:p>
          <a:endParaRPr lang="en-US"/>
        </a:p>
      </dgm:t>
    </dgm:pt>
    <dgm:pt modelId="{13A42F47-4F3F-4C57-90A4-69CAC68F64D4}">
      <dgm:prSet phldrT="[Text]" custT="1"/>
      <dgm:spPr>
        <a:xfrm>
          <a:off x="1511936" y="1229640"/>
          <a:ext cx="2885852" cy="2895319"/>
        </a:xfrm>
        <a:gradFill rotWithShape="0">
          <a:gsLst>
            <a:gs pos="0">
              <a:srgbClr val="8064A2">
                <a:hueOff val="-2232385"/>
                <a:satOff val="13449"/>
                <a:lumOff val="1078"/>
                <a:alphaOff val="0"/>
                <a:shade val="51000"/>
                <a:satMod val="130000"/>
              </a:srgbClr>
            </a:gs>
            <a:gs pos="80000">
              <a:srgbClr val="8064A2">
                <a:hueOff val="-2232385"/>
                <a:satOff val="13449"/>
                <a:lumOff val="1078"/>
                <a:alphaOff val="0"/>
                <a:shade val="93000"/>
                <a:satMod val="130000"/>
              </a:srgbClr>
            </a:gs>
            <a:gs pos="100000">
              <a:srgbClr val="8064A2">
                <a:hueOff val="-2232385"/>
                <a:satOff val="13449"/>
                <a:lumOff val="10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0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F895ACA-BD78-439C-88EB-F560BADB2B3A}" type="sibTrans" cxnId="{D0DD710D-5255-4478-A825-51F345A2E621}">
      <dgm:prSet/>
      <dgm:spPr/>
      <dgm:t>
        <a:bodyPr/>
        <a:lstStyle/>
        <a:p>
          <a:endParaRPr lang="en-US"/>
        </a:p>
      </dgm:t>
    </dgm:pt>
    <dgm:pt modelId="{B2A42C42-CADA-49AB-A4A8-12E1FAF42F6F}" type="parTrans" cxnId="{D0DD710D-5255-4478-A825-51F345A2E621}">
      <dgm:prSet/>
      <dgm:spPr/>
      <dgm:t>
        <a:bodyPr/>
        <a:lstStyle/>
        <a:p>
          <a:endParaRPr lang="en-US"/>
        </a:p>
      </dgm:t>
    </dgm:pt>
    <dgm:pt modelId="{BFFC079D-D61D-40F4-87F2-CE72F29767AD}" type="pres">
      <dgm:prSet presAssocID="{1C9AC531-5393-4803-ACD9-1A451C2139F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A5F045-D8C7-4D71-AAD1-C3614255068D}" type="pres">
      <dgm:prSet presAssocID="{1C9AC531-5393-4803-ACD9-1A451C2139F6}" presName="comp1" presStyleCnt="0"/>
      <dgm:spPr/>
      <dgm:t>
        <a:bodyPr/>
        <a:lstStyle/>
        <a:p>
          <a:endParaRPr lang="en-US"/>
        </a:p>
      </dgm:t>
    </dgm:pt>
    <dgm:pt modelId="{3610FA60-E24B-4884-A4C6-A43148F52BF4}" type="pres">
      <dgm:prSet presAssocID="{1C9AC531-5393-4803-ACD9-1A451C2139F6}" presName="circle1" presStyleLbl="node1" presStyleIdx="0" presStyleCnt="3" custScaleX="94155" custScaleY="94155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6B72D465-2F1D-46C7-B893-2BC7C093F148}" type="pres">
      <dgm:prSet presAssocID="{1C9AC531-5393-4803-ACD9-1A451C2139F6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77B5A-E945-4A40-A0BA-ADBD68E529BE}" type="pres">
      <dgm:prSet presAssocID="{1C9AC531-5393-4803-ACD9-1A451C2139F6}" presName="comp2" presStyleCnt="0"/>
      <dgm:spPr/>
      <dgm:t>
        <a:bodyPr/>
        <a:lstStyle/>
        <a:p>
          <a:endParaRPr lang="en-US"/>
        </a:p>
      </dgm:t>
    </dgm:pt>
    <dgm:pt modelId="{D8B70B8F-123B-451F-A5B6-96B96B5F9887}" type="pres">
      <dgm:prSet presAssocID="{1C9AC531-5393-4803-ACD9-1A451C2139F6}" presName="circle2" presStyleLbl="node1" presStyleIdx="1" presStyleCnt="3" custScaleX="93281" custScaleY="93587" custLinFactNeighborX="-373" custLinFactNeighborY="3207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F9787AC0-6AC8-442F-B469-26D6C7F56BEA}" type="pres">
      <dgm:prSet presAssocID="{1C9AC531-5393-4803-ACD9-1A451C2139F6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44858F-E176-4A15-B270-C54957E4D70F}" type="pres">
      <dgm:prSet presAssocID="{1C9AC531-5393-4803-ACD9-1A451C2139F6}" presName="comp3" presStyleCnt="0"/>
      <dgm:spPr/>
      <dgm:t>
        <a:bodyPr/>
        <a:lstStyle/>
        <a:p>
          <a:endParaRPr lang="en-US"/>
        </a:p>
      </dgm:t>
    </dgm:pt>
    <dgm:pt modelId="{D7612D76-0C54-47F1-B9B5-815EF0272D4D}" type="pres">
      <dgm:prSet presAssocID="{1C9AC531-5393-4803-ACD9-1A451C2139F6}" presName="circle3" presStyleLbl="node1" presStyleIdx="2" presStyleCnt="3" custScaleX="107317" custScaleY="94184" custLinFactNeighborX="690" custLinFactNeighborY="3014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8AEE9483-6375-4577-849F-2E79C839B2C5}" type="pres">
      <dgm:prSet presAssocID="{1C9AC531-5393-4803-ACD9-1A451C2139F6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8615C4-4CE3-4984-AE54-7F5C64FA6646}" type="presOf" srcId="{13A42F47-4F3F-4C57-90A4-69CAC68F64D4}" destId="{D8B70B8F-123B-451F-A5B6-96B96B5F9887}" srcOrd="0" destOrd="0" presId="urn:microsoft.com/office/officeart/2005/8/layout/venn2"/>
    <dgm:cxn modelId="{A45860AC-3C06-476A-B2B3-DEC1C756CA00}" type="presOf" srcId="{13A42F47-4F3F-4C57-90A4-69CAC68F64D4}" destId="{F9787AC0-6AC8-442F-B469-26D6C7F56BEA}" srcOrd="1" destOrd="0" presId="urn:microsoft.com/office/officeart/2005/8/layout/venn2"/>
    <dgm:cxn modelId="{094F0A06-227A-4725-A772-01B3DE33AEF4}" srcId="{1C9AC531-5393-4803-ACD9-1A451C2139F6}" destId="{58005503-341F-45CF-9230-10255C2E390B}" srcOrd="0" destOrd="0" parTransId="{C8734D77-A628-4C50-8B51-9FE02CD0E5C3}" sibTransId="{C8420876-BAB3-445E-809F-5C21C3F14A88}"/>
    <dgm:cxn modelId="{FA4859E8-1C09-49C7-B3DD-CA2F9A953056}" type="presOf" srcId="{58005503-341F-45CF-9230-10255C2E390B}" destId="{6B72D465-2F1D-46C7-B893-2BC7C093F148}" srcOrd="1" destOrd="0" presId="urn:microsoft.com/office/officeart/2005/8/layout/venn2"/>
    <dgm:cxn modelId="{2909B8F9-ACF4-4E37-8915-01C9C5594805}" type="presOf" srcId="{0F66DD2C-E026-4CFE-98E6-3FE97B69A19A}" destId="{8AEE9483-6375-4577-849F-2E79C839B2C5}" srcOrd="1" destOrd="0" presId="urn:microsoft.com/office/officeart/2005/8/layout/venn2"/>
    <dgm:cxn modelId="{99A01860-8D3C-406D-B6EF-38F1FD15B570}" type="presOf" srcId="{0F66DD2C-E026-4CFE-98E6-3FE97B69A19A}" destId="{D7612D76-0C54-47F1-B9B5-815EF0272D4D}" srcOrd="0" destOrd="0" presId="urn:microsoft.com/office/officeart/2005/8/layout/venn2"/>
    <dgm:cxn modelId="{E5F80D52-1350-43EA-A201-02B95A8E8D33}" type="presOf" srcId="{1C9AC531-5393-4803-ACD9-1A451C2139F6}" destId="{BFFC079D-D61D-40F4-87F2-CE72F29767AD}" srcOrd="0" destOrd="0" presId="urn:microsoft.com/office/officeart/2005/8/layout/venn2"/>
    <dgm:cxn modelId="{2E6BD083-3EF1-49EF-8C82-9BD6E05027F8}" type="presOf" srcId="{58005503-341F-45CF-9230-10255C2E390B}" destId="{3610FA60-E24B-4884-A4C6-A43148F52BF4}" srcOrd="0" destOrd="0" presId="urn:microsoft.com/office/officeart/2005/8/layout/venn2"/>
    <dgm:cxn modelId="{D0DD710D-5255-4478-A825-51F345A2E621}" srcId="{1C9AC531-5393-4803-ACD9-1A451C2139F6}" destId="{13A42F47-4F3F-4C57-90A4-69CAC68F64D4}" srcOrd="1" destOrd="0" parTransId="{B2A42C42-CADA-49AB-A4A8-12E1FAF42F6F}" sibTransId="{9F895ACA-BD78-439C-88EB-F560BADB2B3A}"/>
    <dgm:cxn modelId="{9F5A1632-F2D7-48B1-ACD5-393EF1C52859}" srcId="{1C9AC531-5393-4803-ACD9-1A451C2139F6}" destId="{0F66DD2C-E026-4CFE-98E6-3FE97B69A19A}" srcOrd="2" destOrd="0" parTransId="{1CC71399-32FE-48BB-AED9-9AA938592741}" sibTransId="{D711214E-7E64-4496-A5C9-26CF91F873C6}"/>
    <dgm:cxn modelId="{4223767B-A9CF-4371-9E64-BF5A3D1B2A4E}" type="presParOf" srcId="{BFFC079D-D61D-40F4-87F2-CE72F29767AD}" destId="{79A5F045-D8C7-4D71-AAD1-C3614255068D}" srcOrd="0" destOrd="0" presId="urn:microsoft.com/office/officeart/2005/8/layout/venn2"/>
    <dgm:cxn modelId="{BC72BC3F-99CA-452F-950B-C4B3757BE176}" type="presParOf" srcId="{79A5F045-D8C7-4D71-AAD1-C3614255068D}" destId="{3610FA60-E24B-4884-A4C6-A43148F52BF4}" srcOrd="0" destOrd="0" presId="urn:microsoft.com/office/officeart/2005/8/layout/venn2"/>
    <dgm:cxn modelId="{EF03E054-C9CA-4D65-8030-5B77AD3E2C03}" type="presParOf" srcId="{79A5F045-D8C7-4D71-AAD1-C3614255068D}" destId="{6B72D465-2F1D-46C7-B893-2BC7C093F148}" srcOrd="1" destOrd="0" presId="urn:microsoft.com/office/officeart/2005/8/layout/venn2"/>
    <dgm:cxn modelId="{7E2660E8-4991-4C71-A802-964469599AE7}" type="presParOf" srcId="{BFFC079D-D61D-40F4-87F2-CE72F29767AD}" destId="{33877B5A-E945-4A40-A0BA-ADBD68E529BE}" srcOrd="1" destOrd="0" presId="urn:microsoft.com/office/officeart/2005/8/layout/venn2"/>
    <dgm:cxn modelId="{815F01E1-A9E5-43D6-8830-E52D8DFE94B6}" type="presParOf" srcId="{33877B5A-E945-4A40-A0BA-ADBD68E529BE}" destId="{D8B70B8F-123B-451F-A5B6-96B96B5F9887}" srcOrd="0" destOrd="0" presId="urn:microsoft.com/office/officeart/2005/8/layout/venn2"/>
    <dgm:cxn modelId="{598B3365-E95B-4367-A10A-032A23924293}" type="presParOf" srcId="{33877B5A-E945-4A40-A0BA-ADBD68E529BE}" destId="{F9787AC0-6AC8-442F-B469-26D6C7F56BEA}" srcOrd="1" destOrd="0" presId="urn:microsoft.com/office/officeart/2005/8/layout/venn2"/>
    <dgm:cxn modelId="{51F21D79-2D05-44F1-8B6F-09076B915069}" type="presParOf" srcId="{BFFC079D-D61D-40F4-87F2-CE72F29767AD}" destId="{5F44858F-E176-4A15-B270-C54957E4D70F}" srcOrd="2" destOrd="0" presId="urn:microsoft.com/office/officeart/2005/8/layout/venn2"/>
    <dgm:cxn modelId="{E77B562B-A2D3-482E-AAA4-7CFC471B900E}" type="presParOf" srcId="{5F44858F-E176-4A15-B270-C54957E4D70F}" destId="{D7612D76-0C54-47F1-B9B5-815EF0272D4D}" srcOrd="0" destOrd="0" presId="urn:microsoft.com/office/officeart/2005/8/layout/venn2"/>
    <dgm:cxn modelId="{4C362E2D-1316-492B-B306-211802BD0FB6}" type="presParOf" srcId="{5F44858F-E176-4A15-B270-C54957E4D70F}" destId="{8AEE9483-6375-4577-849F-2E79C839B2C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9AC531-5393-4803-ACD9-1A451C2139F6}" type="doc">
      <dgm:prSet loTypeId="urn:microsoft.com/office/officeart/2005/8/layout/venn2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8005503-341F-45CF-9230-10255C2E390B}">
      <dgm:prSet phldrT="[Text]" custT="1"/>
      <dgm:spPr/>
      <dgm:t>
        <a:bodyPr/>
        <a:lstStyle/>
        <a:p>
          <a:endParaRPr lang="en-US" sz="1200" b="1" dirty="0" smtClean="0"/>
        </a:p>
        <a:p>
          <a:r>
            <a:rPr lang="en-US" sz="1200" b="1" dirty="0" smtClean="0"/>
            <a:t>Features for All Students </a:t>
          </a:r>
          <a:r>
            <a:rPr lang="en-US" sz="1050" b="1" i="1" dirty="0" smtClean="0"/>
            <a:t>Identified in  advance</a:t>
          </a:r>
          <a:endParaRPr lang="en-US" sz="1050" b="1" dirty="0"/>
        </a:p>
      </dgm:t>
    </dgm:pt>
    <dgm:pt modelId="{C8734D77-A628-4C50-8B51-9FE02CD0E5C3}" type="parTrans" cxnId="{094F0A06-227A-4725-A772-01B3DE33AEF4}">
      <dgm:prSet/>
      <dgm:spPr/>
      <dgm:t>
        <a:bodyPr/>
        <a:lstStyle/>
        <a:p>
          <a:endParaRPr lang="en-US"/>
        </a:p>
      </dgm:t>
    </dgm:pt>
    <dgm:pt modelId="{C8420876-BAB3-445E-809F-5C21C3F14A88}" type="sibTrans" cxnId="{094F0A06-227A-4725-A772-01B3DE33AEF4}">
      <dgm:prSet/>
      <dgm:spPr/>
      <dgm:t>
        <a:bodyPr/>
        <a:lstStyle/>
        <a:p>
          <a:endParaRPr lang="en-US"/>
        </a:p>
      </dgm:t>
    </dgm:pt>
    <dgm:pt modelId="{13A42F47-4F3F-4C57-90A4-69CAC68F64D4}">
      <dgm:prSet phldrT="[Text]" custT="1"/>
      <dgm:spPr/>
      <dgm:t>
        <a:bodyPr/>
        <a:lstStyle/>
        <a:p>
          <a:endParaRPr lang="en-US" sz="1200" dirty="0" smtClean="0"/>
        </a:p>
        <a:p>
          <a:r>
            <a:rPr lang="en-US" sz="1200" b="1" dirty="0" smtClean="0"/>
            <a:t>Accessibility Features</a:t>
          </a:r>
          <a:endParaRPr lang="en-US" sz="2000" b="1" dirty="0" smtClean="0"/>
        </a:p>
        <a:p>
          <a:endParaRPr lang="en-US" sz="1200" dirty="0"/>
        </a:p>
      </dgm:t>
    </dgm:pt>
    <dgm:pt modelId="{9F895ACA-BD78-439C-88EB-F560BADB2B3A}" type="sibTrans" cxnId="{D0DD710D-5255-4478-A825-51F345A2E621}">
      <dgm:prSet/>
      <dgm:spPr/>
      <dgm:t>
        <a:bodyPr/>
        <a:lstStyle/>
        <a:p>
          <a:endParaRPr lang="en-US"/>
        </a:p>
      </dgm:t>
    </dgm:pt>
    <dgm:pt modelId="{B2A42C42-CADA-49AB-A4A8-12E1FAF42F6F}" type="parTrans" cxnId="{D0DD710D-5255-4478-A825-51F345A2E621}">
      <dgm:prSet/>
      <dgm:spPr/>
      <dgm:t>
        <a:bodyPr/>
        <a:lstStyle/>
        <a:p>
          <a:endParaRPr lang="en-US"/>
        </a:p>
      </dgm:t>
    </dgm:pt>
    <dgm:pt modelId="{0F66DD2C-E026-4CFE-98E6-3FE97B69A19A}">
      <dgm:prSet phldrT="[Text]" custT="1"/>
      <dgm:spPr/>
      <dgm:t>
        <a:bodyPr/>
        <a:lstStyle/>
        <a:p>
          <a:r>
            <a:rPr lang="en-US" sz="1200" b="1" dirty="0" smtClean="0"/>
            <a:t>Accommodations</a:t>
          </a:r>
          <a:r>
            <a:rPr lang="en-US" sz="2000" b="1" dirty="0" smtClean="0"/>
            <a:t> </a:t>
          </a:r>
          <a:endParaRPr lang="en-US" sz="2000" b="1" dirty="0"/>
        </a:p>
      </dgm:t>
    </dgm:pt>
    <dgm:pt modelId="{D711214E-7E64-4496-A5C9-26CF91F873C6}" type="sibTrans" cxnId="{9F5A1632-F2D7-48B1-ACD5-393EF1C52859}">
      <dgm:prSet/>
      <dgm:spPr/>
      <dgm:t>
        <a:bodyPr/>
        <a:lstStyle/>
        <a:p>
          <a:endParaRPr lang="en-US"/>
        </a:p>
      </dgm:t>
    </dgm:pt>
    <dgm:pt modelId="{1CC71399-32FE-48BB-AED9-9AA938592741}" type="parTrans" cxnId="{9F5A1632-F2D7-48B1-ACD5-393EF1C52859}">
      <dgm:prSet/>
      <dgm:spPr/>
      <dgm:t>
        <a:bodyPr/>
        <a:lstStyle/>
        <a:p>
          <a:endParaRPr lang="en-US"/>
        </a:p>
      </dgm:t>
    </dgm:pt>
    <dgm:pt modelId="{BFFC079D-D61D-40F4-87F2-CE72F29767AD}" type="pres">
      <dgm:prSet presAssocID="{1C9AC531-5393-4803-ACD9-1A451C2139F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A5F045-D8C7-4D71-AAD1-C3614255068D}" type="pres">
      <dgm:prSet presAssocID="{1C9AC531-5393-4803-ACD9-1A451C2139F6}" presName="comp1" presStyleCnt="0"/>
      <dgm:spPr/>
      <dgm:t>
        <a:bodyPr/>
        <a:lstStyle/>
        <a:p>
          <a:endParaRPr lang="en-US"/>
        </a:p>
      </dgm:t>
    </dgm:pt>
    <dgm:pt modelId="{3610FA60-E24B-4884-A4C6-A43148F52BF4}" type="pres">
      <dgm:prSet presAssocID="{1C9AC531-5393-4803-ACD9-1A451C2139F6}" presName="circle1" presStyleLbl="node1" presStyleIdx="0" presStyleCnt="3" custScaleX="106061" custLinFactNeighborX="-12852" custLinFactNeighborY="-30957"/>
      <dgm:spPr/>
      <dgm:t>
        <a:bodyPr/>
        <a:lstStyle/>
        <a:p>
          <a:endParaRPr lang="en-US"/>
        </a:p>
      </dgm:t>
    </dgm:pt>
    <dgm:pt modelId="{6B72D465-2F1D-46C7-B893-2BC7C093F148}" type="pres">
      <dgm:prSet presAssocID="{1C9AC531-5393-4803-ACD9-1A451C2139F6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77B5A-E945-4A40-A0BA-ADBD68E529BE}" type="pres">
      <dgm:prSet presAssocID="{1C9AC531-5393-4803-ACD9-1A451C2139F6}" presName="comp2" presStyleCnt="0"/>
      <dgm:spPr/>
      <dgm:t>
        <a:bodyPr/>
        <a:lstStyle/>
        <a:p>
          <a:endParaRPr lang="en-US"/>
        </a:p>
      </dgm:t>
    </dgm:pt>
    <dgm:pt modelId="{D8B70B8F-123B-451F-A5B6-96B96B5F9887}" type="pres">
      <dgm:prSet presAssocID="{1C9AC531-5393-4803-ACD9-1A451C2139F6}" presName="circle2" presStyleLbl="node1" presStyleIdx="1" presStyleCnt="3" custScaleX="108703" custScaleY="107184" custLinFactNeighborX="-14945" custLinFactNeighborY="-4371"/>
      <dgm:spPr/>
      <dgm:t>
        <a:bodyPr/>
        <a:lstStyle/>
        <a:p>
          <a:endParaRPr lang="en-US"/>
        </a:p>
      </dgm:t>
    </dgm:pt>
    <dgm:pt modelId="{F9787AC0-6AC8-442F-B469-26D6C7F56BEA}" type="pres">
      <dgm:prSet presAssocID="{1C9AC531-5393-4803-ACD9-1A451C2139F6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44858F-E176-4A15-B270-C54957E4D70F}" type="pres">
      <dgm:prSet presAssocID="{1C9AC531-5393-4803-ACD9-1A451C2139F6}" presName="comp3" presStyleCnt="0"/>
      <dgm:spPr/>
      <dgm:t>
        <a:bodyPr/>
        <a:lstStyle/>
        <a:p>
          <a:endParaRPr lang="en-US"/>
        </a:p>
      </dgm:t>
    </dgm:pt>
    <dgm:pt modelId="{D7612D76-0C54-47F1-B9B5-815EF0272D4D}" type="pres">
      <dgm:prSet presAssocID="{1C9AC531-5393-4803-ACD9-1A451C2139F6}" presName="circle3" presStyleLbl="node1" presStyleIdx="2" presStyleCnt="3" custScaleX="128778" custScaleY="101518" custLinFactNeighborX="-22027" custLinFactNeighborY="-7673"/>
      <dgm:spPr/>
      <dgm:t>
        <a:bodyPr/>
        <a:lstStyle/>
        <a:p>
          <a:endParaRPr lang="en-US"/>
        </a:p>
      </dgm:t>
    </dgm:pt>
    <dgm:pt modelId="{8AEE9483-6375-4577-849F-2E79C839B2C5}" type="pres">
      <dgm:prSet presAssocID="{1C9AC531-5393-4803-ACD9-1A451C2139F6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198C0B-EF76-BF4A-9EB2-6D84FAB94AED}" type="presOf" srcId="{13A42F47-4F3F-4C57-90A4-69CAC68F64D4}" destId="{3610FA60-E24B-4884-A4C6-A43148F52BF4}" srcOrd="0" destOrd="0" presId="urn:microsoft.com/office/officeart/2005/8/layout/venn2"/>
    <dgm:cxn modelId="{162AE0A0-2082-1B43-8536-B6F3A6766D62}" type="presOf" srcId="{13A42F47-4F3F-4C57-90A4-69CAC68F64D4}" destId="{6B72D465-2F1D-46C7-B893-2BC7C093F148}" srcOrd="1" destOrd="0" presId="urn:microsoft.com/office/officeart/2005/8/layout/venn2"/>
    <dgm:cxn modelId="{094F0A06-227A-4725-A772-01B3DE33AEF4}" srcId="{1C9AC531-5393-4803-ACD9-1A451C2139F6}" destId="{58005503-341F-45CF-9230-10255C2E390B}" srcOrd="1" destOrd="0" parTransId="{C8734D77-A628-4C50-8B51-9FE02CD0E5C3}" sibTransId="{C8420876-BAB3-445E-809F-5C21C3F14A88}"/>
    <dgm:cxn modelId="{90A393D3-0C4A-1746-A458-41B4F20D1A66}" type="presOf" srcId="{1C9AC531-5393-4803-ACD9-1A451C2139F6}" destId="{BFFC079D-D61D-40F4-87F2-CE72F29767AD}" srcOrd="0" destOrd="0" presId="urn:microsoft.com/office/officeart/2005/8/layout/venn2"/>
    <dgm:cxn modelId="{9B131D8D-8271-FE4D-86C2-BE20709101F4}" type="presOf" srcId="{58005503-341F-45CF-9230-10255C2E390B}" destId="{F9787AC0-6AC8-442F-B469-26D6C7F56BEA}" srcOrd="1" destOrd="0" presId="urn:microsoft.com/office/officeart/2005/8/layout/venn2"/>
    <dgm:cxn modelId="{32F1072F-A447-8C4C-A274-9F9835CAF93A}" type="presOf" srcId="{0F66DD2C-E026-4CFE-98E6-3FE97B69A19A}" destId="{D7612D76-0C54-47F1-B9B5-815EF0272D4D}" srcOrd="0" destOrd="0" presId="urn:microsoft.com/office/officeart/2005/8/layout/venn2"/>
    <dgm:cxn modelId="{0C0E4CE7-947E-134E-8B72-566DAABA2145}" type="presOf" srcId="{0F66DD2C-E026-4CFE-98E6-3FE97B69A19A}" destId="{8AEE9483-6375-4577-849F-2E79C839B2C5}" srcOrd="1" destOrd="0" presId="urn:microsoft.com/office/officeart/2005/8/layout/venn2"/>
    <dgm:cxn modelId="{D0DD710D-5255-4478-A825-51F345A2E621}" srcId="{1C9AC531-5393-4803-ACD9-1A451C2139F6}" destId="{13A42F47-4F3F-4C57-90A4-69CAC68F64D4}" srcOrd="0" destOrd="0" parTransId="{B2A42C42-CADA-49AB-A4A8-12E1FAF42F6F}" sibTransId="{9F895ACA-BD78-439C-88EB-F560BADB2B3A}"/>
    <dgm:cxn modelId="{9F5A1632-F2D7-48B1-ACD5-393EF1C52859}" srcId="{1C9AC531-5393-4803-ACD9-1A451C2139F6}" destId="{0F66DD2C-E026-4CFE-98E6-3FE97B69A19A}" srcOrd="2" destOrd="0" parTransId="{1CC71399-32FE-48BB-AED9-9AA938592741}" sibTransId="{D711214E-7E64-4496-A5C9-26CF91F873C6}"/>
    <dgm:cxn modelId="{E4B51FD5-29C4-DC4D-8576-CCB4D0FECBCB}" type="presOf" srcId="{58005503-341F-45CF-9230-10255C2E390B}" destId="{D8B70B8F-123B-451F-A5B6-96B96B5F9887}" srcOrd="0" destOrd="0" presId="urn:microsoft.com/office/officeart/2005/8/layout/venn2"/>
    <dgm:cxn modelId="{FE7379BA-9982-9E42-A7DF-EBE65CAFD021}" type="presParOf" srcId="{BFFC079D-D61D-40F4-87F2-CE72F29767AD}" destId="{79A5F045-D8C7-4D71-AAD1-C3614255068D}" srcOrd="0" destOrd="0" presId="urn:microsoft.com/office/officeart/2005/8/layout/venn2"/>
    <dgm:cxn modelId="{CD237D58-F75E-4542-B882-115B29F43EE0}" type="presParOf" srcId="{79A5F045-D8C7-4D71-AAD1-C3614255068D}" destId="{3610FA60-E24B-4884-A4C6-A43148F52BF4}" srcOrd="0" destOrd="0" presId="urn:microsoft.com/office/officeart/2005/8/layout/venn2"/>
    <dgm:cxn modelId="{6422DDC0-F659-4C4B-9A80-12F1D98347E8}" type="presParOf" srcId="{79A5F045-D8C7-4D71-AAD1-C3614255068D}" destId="{6B72D465-2F1D-46C7-B893-2BC7C093F148}" srcOrd="1" destOrd="0" presId="urn:microsoft.com/office/officeart/2005/8/layout/venn2"/>
    <dgm:cxn modelId="{7FCD05DA-5FE5-D94E-B7A6-74B500283454}" type="presParOf" srcId="{BFFC079D-D61D-40F4-87F2-CE72F29767AD}" destId="{33877B5A-E945-4A40-A0BA-ADBD68E529BE}" srcOrd="1" destOrd="0" presId="urn:microsoft.com/office/officeart/2005/8/layout/venn2"/>
    <dgm:cxn modelId="{939B0948-CC4E-D342-B522-D21025F4B4BA}" type="presParOf" srcId="{33877B5A-E945-4A40-A0BA-ADBD68E529BE}" destId="{D8B70B8F-123B-451F-A5B6-96B96B5F9887}" srcOrd="0" destOrd="0" presId="urn:microsoft.com/office/officeart/2005/8/layout/venn2"/>
    <dgm:cxn modelId="{69057F7C-FD26-374E-87BA-303D6551727D}" type="presParOf" srcId="{33877B5A-E945-4A40-A0BA-ADBD68E529BE}" destId="{F9787AC0-6AC8-442F-B469-26D6C7F56BEA}" srcOrd="1" destOrd="0" presId="urn:microsoft.com/office/officeart/2005/8/layout/venn2"/>
    <dgm:cxn modelId="{3D1F6EA7-6F1C-8943-9F51-A4F50CFCFFEF}" type="presParOf" srcId="{BFFC079D-D61D-40F4-87F2-CE72F29767AD}" destId="{5F44858F-E176-4A15-B270-C54957E4D70F}" srcOrd="2" destOrd="0" presId="urn:microsoft.com/office/officeart/2005/8/layout/venn2"/>
    <dgm:cxn modelId="{B95E90E0-F938-5D42-B40B-FA3564EBD24E}" type="presParOf" srcId="{5F44858F-E176-4A15-B270-C54957E4D70F}" destId="{D7612D76-0C54-47F1-B9B5-815EF0272D4D}" srcOrd="0" destOrd="0" presId="urn:microsoft.com/office/officeart/2005/8/layout/venn2"/>
    <dgm:cxn modelId="{8E8E4A71-BBAC-8F41-A790-BD4B095B29AA}" type="presParOf" srcId="{5F44858F-E176-4A15-B270-C54957E4D70F}" destId="{8AEE9483-6375-4577-849F-2E79C839B2C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9AC531-5393-4803-ACD9-1A451C2139F6}" type="doc">
      <dgm:prSet loTypeId="urn:microsoft.com/office/officeart/2005/8/layout/venn2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8005503-341F-45CF-9230-10255C2E390B}">
      <dgm:prSet phldrT="[Text]" custT="1"/>
      <dgm:spPr>
        <a:xfrm>
          <a:off x="903922" y="0"/>
          <a:ext cx="4124960" cy="412496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 sz="125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5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8734D77-A628-4C50-8B51-9FE02CD0E5C3}" type="parTrans" cxnId="{094F0A06-227A-4725-A772-01B3DE33AEF4}">
      <dgm:prSet/>
      <dgm:spPr/>
      <dgm:t>
        <a:bodyPr/>
        <a:lstStyle/>
        <a:p>
          <a:endParaRPr lang="en-US"/>
        </a:p>
      </dgm:t>
    </dgm:pt>
    <dgm:pt modelId="{C8420876-BAB3-445E-809F-5C21C3F14A88}" type="sibTrans" cxnId="{094F0A06-227A-4725-A772-01B3DE33AEF4}">
      <dgm:prSet/>
      <dgm:spPr/>
      <dgm:t>
        <a:bodyPr/>
        <a:lstStyle/>
        <a:p>
          <a:endParaRPr lang="en-US"/>
        </a:p>
      </dgm:t>
    </dgm:pt>
    <dgm:pt modelId="{0F66DD2C-E026-4CFE-98E6-3FE97B69A19A}">
      <dgm:prSet phldrT="[Text]" custT="1"/>
      <dgm:spPr>
        <a:xfrm>
          <a:off x="1873937" y="2182433"/>
          <a:ext cx="2213391" cy="1942526"/>
        </a:xfrm>
        <a:gradFill rotWithShape="0">
          <a:gsLst>
            <a:gs pos="0">
              <a:srgbClr val="8064A2">
                <a:hueOff val="-4464770"/>
                <a:satOff val="26899"/>
                <a:lumOff val="2156"/>
                <a:alphaOff val="0"/>
                <a:shade val="51000"/>
                <a:satMod val="130000"/>
              </a:srgbClr>
            </a:gs>
            <a:gs pos="80000">
              <a:srgbClr val="8064A2">
                <a:hueOff val="-4464770"/>
                <a:satOff val="26899"/>
                <a:lumOff val="2156"/>
                <a:alphaOff val="0"/>
                <a:shade val="93000"/>
                <a:satMod val="130000"/>
              </a:srgbClr>
            </a:gs>
            <a:gs pos="100000">
              <a:srgbClr val="8064A2">
                <a:hueOff val="-4464770"/>
                <a:satOff val="26899"/>
                <a:lumOff val="215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2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endParaRPr lang="en-US" sz="12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CC71399-32FE-48BB-AED9-9AA938592741}" type="parTrans" cxnId="{9F5A1632-F2D7-48B1-ACD5-393EF1C52859}">
      <dgm:prSet/>
      <dgm:spPr/>
      <dgm:t>
        <a:bodyPr/>
        <a:lstStyle/>
        <a:p>
          <a:endParaRPr lang="en-US"/>
        </a:p>
      </dgm:t>
    </dgm:pt>
    <dgm:pt modelId="{D711214E-7E64-4496-A5C9-26CF91F873C6}" type="sibTrans" cxnId="{9F5A1632-F2D7-48B1-ACD5-393EF1C52859}">
      <dgm:prSet/>
      <dgm:spPr/>
      <dgm:t>
        <a:bodyPr/>
        <a:lstStyle/>
        <a:p>
          <a:endParaRPr lang="en-US"/>
        </a:p>
      </dgm:t>
    </dgm:pt>
    <dgm:pt modelId="{13A42F47-4F3F-4C57-90A4-69CAC68F64D4}">
      <dgm:prSet phldrT="[Text]" custT="1"/>
      <dgm:spPr>
        <a:xfrm>
          <a:off x="1511936" y="1229640"/>
          <a:ext cx="2885852" cy="2895319"/>
        </a:xfrm>
        <a:gradFill rotWithShape="0">
          <a:gsLst>
            <a:gs pos="0">
              <a:srgbClr val="8064A2">
                <a:hueOff val="-2232385"/>
                <a:satOff val="13449"/>
                <a:lumOff val="1078"/>
                <a:alphaOff val="0"/>
                <a:shade val="51000"/>
                <a:satMod val="130000"/>
              </a:srgbClr>
            </a:gs>
            <a:gs pos="80000">
              <a:srgbClr val="8064A2">
                <a:hueOff val="-2232385"/>
                <a:satOff val="13449"/>
                <a:lumOff val="1078"/>
                <a:alphaOff val="0"/>
                <a:shade val="93000"/>
                <a:satMod val="130000"/>
              </a:srgbClr>
            </a:gs>
            <a:gs pos="100000">
              <a:srgbClr val="8064A2">
                <a:hueOff val="-2232385"/>
                <a:satOff val="13449"/>
                <a:lumOff val="10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0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F895ACA-BD78-439C-88EB-F560BADB2B3A}" type="sibTrans" cxnId="{D0DD710D-5255-4478-A825-51F345A2E621}">
      <dgm:prSet/>
      <dgm:spPr/>
      <dgm:t>
        <a:bodyPr/>
        <a:lstStyle/>
        <a:p>
          <a:endParaRPr lang="en-US"/>
        </a:p>
      </dgm:t>
    </dgm:pt>
    <dgm:pt modelId="{B2A42C42-CADA-49AB-A4A8-12E1FAF42F6F}" type="parTrans" cxnId="{D0DD710D-5255-4478-A825-51F345A2E621}">
      <dgm:prSet/>
      <dgm:spPr/>
      <dgm:t>
        <a:bodyPr/>
        <a:lstStyle/>
        <a:p>
          <a:endParaRPr lang="en-US"/>
        </a:p>
      </dgm:t>
    </dgm:pt>
    <dgm:pt modelId="{BFFC079D-D61D-40F4-87F2-CE72F29767AD}" type="pres">
      <dgm:prSet presAssocID="{1C9AC531-5393-4803-ACD9-1A451C2139F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A5F045-D8C7-4D71-AAD1-C3614255068D}" type="pres">
      <dgm:prSet presAssocID="{1C9AC531-5393-4803-ACD9-1A451C2139F6}" presName="comp1" presStyleCnt="0"/>
      <dgm:spPr/>
      <dgm:t>
        <a:bodyPr/>
        <a:lstStyle/>
        <a:p>
          <a:endParaRPr lang="en-US"/>
        </a:p>
      </dgm:t>
    </dgm:pt>
    <dgm:pt modelId="{3610FA60-E24B-4884-A4C6-A43148F52BF4}" type="pres">
      <dgm:prSet presAssocID="{1C9AC531-5393-4803-ACD9-1A451C2139F6}" presName="circle1" presStyleLbl="node1" presStyleIdx="0" presStyleCnt="3" custScaleX="94155" custScaleY="94155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6B72D465-2F1D-46C7-B893-2BC7C093F148}" type="pres">
      <dgm:prSet presAssocID="{1C9AC531-5393-4803-ACD9-1A451C2139F6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77B5A-E945-4A40-A0BA-ADBD68E529BE}" type="pres">
      <dgm:prSet presAssocID="{1C9AC531-5393-4803-ACD9-1A451C2139F6}" presName="comp2" presStyleCnt="0"/>
      <dgm:spPr/>
      <dgm:t>
        <a:bodyPr/>
        <a:lstStyle/>
        <a:p>
          <a:endParaRPr lang="en-US"/>
        </a:p>
      </dgm:t>
    </dgm:pt>
    <dgm:pt modelId="{D8B70B8F-123B-451F-A5B6-96B96B5F9887}" type="pres">
      <dgm:prSet presAssocID="{1C9AC531-5393-4803-ACD9-1A451C2139F6}" presName="circle2" presStyleLbl="node1" presStyleIdx="1" presStyleCnt="3" custScaleX="93281" custScaleY="93587" custLinFactNeighborX="-373" custLinFactNeighborY="3207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F9787AC0-6AC8-442F-B469-26D6C7F56BEA}" type="pres">
      <dgm:prSet presAssocID="{1C9AC531-5393-4803-ACD9-1A451C2139F6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44858F-E176-4A15-B270-C54957E4D70F}" type="pres">
      <dgm:prSet presAssocID="{1C9AC531-5393-4803-ACD9-1A451C2139F6}" presName="comp3" presStyleCnt="0"/>
      <dgm:spPr/>
      <dgm:t>
        <a:bodyPr/>
        <a:lstStyle/>
        <a:p>
          <a:endParaRPr lang="en-US"/>
        </a:p>
      </dgm:t>
    </dgm:pt>
    <dgm:pt modelId="{D7612D76-0C54-47F1-B9B5-815EF0272D4D}" type="pres">
      <dgm:prSet presAssocID="{1C9AC531-5393-4803-ACD9-1A451C2139F6}" presName="circle3" presStyleLbl="node1" presStyleIdx="2" presStyleCnt="3" custScaleX="107317" custScaleY="94184" custLinFactNeighborX="690" custLinFactNeighborY="3014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8AEE9483-6375-4577-849F-2E79C839B2C5}" type="pres">
      <dgm:prSet presAssocID="{1C9AC531-5393-4803-ACD9-1A451C2139F6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6771FF-7ABF-4403-BFA0-B790ED65FFEA}" type="presOf" srcId="{0F66DD2C-E026-4CFE-98E6-3FE97B69A19A}" destId="{D7612D76-0C54-47F1-B9B5-815EF0272D4D}" srcOrd="0" destOrd="0" presId="urn:microsoft.com/office/officeart/2005/8/layout/venn2"/>
    <dgm:cxn modelId="{0CA19485-CB26-4230-A605-7519D8F21402}" type="presOf" srcId="{58005503-341F-45CF-9230-10255C2E390B}" destId="{6B72D465-2F1D-46C7-B893-2BC7C093F148}" srcOrd="1" destOrd="0" presId="urn:microsoft.com/office/officeart/2005/8/layout/venn2"/>
    <dgm:cxn modelId="{9F5A1632-F2D7-48B1-ACD5-393EF1C52859}" srcId="{1C9AC531-5393-4803-ACD9-1A451C2139F6}" destId="{0F66DD2C-E026-4CFE-98E6-3FE97B69A19A}" srcOrd="2" destOrd="0" parTransId="{1CC71399-32FE-48BB-AED9-9AA938592741}" sibTransId="{D711214E-7E64-4496-A5C9-26CF91F873C6}"/>
    <dgm:cxn modelId="{A008DEB4-3E40-4E78-AAF1-470D88D96953}" type="presOf" srcId="{58005503-341F-45CF-9230-10255C2E390B}" destId="{3610FA60-E24B-4884-A4C6-A43148F52BF4}" srcOrd="0" destOrd="0" presId="urn:microsoft.com/office/officeart/2005/8/layout/venn2"/>
    <dgm:cxn modelId="{C3CA25EE-9A2F-4A3F-9EB3-C0FA30441F62}" type="presOf" srcId="{0F66DD2C-E026-4CFE-98E6-3FE97B69A19A}" destId="{8AEE9483-6375-4577-849F-2E79C839B2C5}" srcOrd="1" destOrd="0" presId="urn:microsoft.com/office/officeart/2005/8/layout/venn2"/>
    <dgm:cxn modelId="{96564179-C4E8-4F8E-A504-1F78AAB8ABFC}" type="presOf" srcId="{1C9AC531-5393-4803-ACD9-1A451C2139F6}" destId="{BFFC079D-D61D-40F4-87F2-CE72F29767AD}" srcOrd="0" destOrd="0" presId="urn:microsoft.com/office/officeart/2005/8/layout/venn2"/>
    <dgm:cxn modelId="{51FD5DDE-6CBA-4638-8278-42257A26C78D}" type="presOf" srcId="{13A42F47-4F3F-4C57-90A4-69CAC68F64D4}" destId="{D8B70B8F-123B-451F-A5B6-96B96B5F9887}" srcOrd="0" destOrd="0" presId="urn:microsoft.com/office/officeart/2005/8/layout/venn2"/>
    <dgm:cxn modelId="{E5598489-E12A-4933-B31B-2CDFCC5D81A4}" type="presOf" srcId="{13A42F47-4F3F-4C57-90A4-69CAC68F64D4}" destId="{F9787AC0-6AC8-442F-B469-26D6C7F56BEA}" srcOrd="1" destOrd="0" presId="urn:microsoft.com/office/officeart/2005/8/layout/venn2"/>
    <dgm:cxn modelId="{094F0A06-227A-4725-A772-01B3DE33AEF4}" srcId="{1C9AC531-5393-4803-ACD9-1A451C2139F6}" destId="{58005503-341F-45CF-9230-10255C2E390B}" srcOrd="0" destOrd="0" parTransId="{C8734D77-A628-4C50-8B51-9FE02CD0E5C3}" sibTransId="{C8420876-BAB3-445E-809F-5C21C3F14A88}"/>
    <dgm:cxn modelId="{D0DD710D-5255-4478-A825-51F345A2E621}" srcId="{1C9AC531-5393-4803-ACD9-1A451C2139F6}" destId="{13A42F47-4F3F-4C57-90A4-69CAC68F64D4}" srcOrd="1" destOrd="0" parTransId="{B2A42C42-CADA-49AB-A4A8-12E1FAF42F6F}" sibTransId="{9F895ACA-BD78-439C-88EB-F560BADB2B3A}"/>
    <dgm:cxn modelId="{F9F182AF-ABD8-49B9-86AC-2E2B429A8808}" type="presParOf" srcId="{BFFC079D-D61D-40F4-87F2-CE72F29767AD}" destId="{79A5F045-D8C7-4D71-AAD1-C3614255068D}" srcOrd="0" destOrd="0" presId="urn:microsoft.com/office/officeart/2005/8/layout/venn2"/>
    <dgm:cxn modelId="{09FD5ED1-EFE3-4938-B0AE-D94B52BDAF19}" type="presParOf" srcId="{79A5F045-D8C7-4D71-AAD1-C3614255068D}" destId="{3610FA60-E24B-4884-A4C6-A43148F52BF4}" srcOrd="0" destOrd="0" presId="urn:microsoft.com/office/officeart/2005/8/layout/venn2"/>
    <dgm:cxn modelId="{6A62FB8F-222E-4B88-A446-D0CD9547F425}" type="presParOf" srcId="{79A5F045-D8C7-4D71-AAD1-C3614255068D}" destId="{6B72D465-2F1D-46C7-B893-2BC7C093F148}" srcOrd="1" destOrd="0" presId="urn:microsoft.com/office/officeart/2005/8/layout/venn2"/>
    <dgm:cxn modelId="{2FF923C6-F9A9-4A5D-BE87-638FC42EF7E9}" type="presParOf" srcId="{BFFC079D-D61D-40F4-87F2-CE72F29767AD}" destId="{33877B5A-E945-4A40-A0BA-ADBD68E529BE}" srcOrd="1" destOrd="0" presId="urn:microsoft.com/office/officeart/2005/8/layout/venn2"/>
    <dgm:cxn modelId="{13A53895-612D-4C63-8D0B-8C0ECC45153D}" type="presParOf" srcId="{33877B5A-E945-4A40-A0BA-ADBD68E529BE}" destId="{D8B70B8F-123B-451F-A5B6-96B96B5F9887}" srcOrd="0" destOrd="0" presId="urn:microsoft.com/office/officeart/2005/8/layout/venn2"/>
    <dgm:cxn modelId="{D92DA061-BF24-4001-9232-046034ED1532}" type="presParOf" srcId="{33877B5A-E945-4A40-A0BA-ADBD68E529BE}" destId="{F9787AC0-6AC8-442F-B469-26D6C7F56BEA}" srcOrd="1" destOrd="0" presId="urn:microsoft.com/office/officeart/2005/8/layout/venn2"/>
    <dgm:cxn modelId="{E96A2BFA-8140-4D3D-893D-D8810C3A25F7}" type="presParOf" srcId="{BFFC079D-D61D-40F4-87F2-CE72F29767AD}" destId="{5F44858F-E176-4A15-B270-C54957E4D70F}" srcOrd="2" destOrd="0" presId="urn:microsoft.com/office/officeart/2005/8/layout/venn2"/>
    <dgm:cxn modelId="{8E9FEB79-7EFF-4452-A45C-2578C2DEBCBC}" type="presParOf" srcId="{5F44858F-E176-4A15-B270-C54957E4D70F}" destId="{D7612D76-0C54-47F1-B9B5-815EF0272D4D}" srcOrd="0" destOrd="0" presId="urn:microsoft.com/office/officeart/2005/8/layout/venn2"/>
    <dgm:cxn modelId="{DF7EB469-6E44-4F6E-B44B-8DE33144B72A}" type="presParOf" srcId="{5F44858F-E176-4A15-B270-C54957E4D70F}" destId="{8AEE9483-6375-4577-849F-2E79C839B2C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9AC531-5393-4803-ACD9-1A451C2139F6}" type="doc">
      <dgm:prSet loTypeId="urn:microsoft.com/office/officeart/2005/8/layout/venn2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8005503-341F-45CF-9230-10255C2E390B}">
      <dgm:prSet phldrT="[Text]" custT="1"/>
      <dgm:spPr>
        <a:xfrm>
          <a:off x="903922" y="0"/>
          <a:ext cx="4124960" cy="412496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 sz="125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5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8734D77-A628-4C50-8B51-9FE02CD0E5C3}" type="parTrans" cxnId="{094F0A06-227A-4725-A772-01B3DE33AEF4}">
      <dgm:prSet/>
      <dgm:spPr/>
      <dgm:t>
        <a:bodyPr/>
        <a:lstStyle/>
        <a:p>
          <a:endParaRPr lang="en-US"/>
        </a:p>
      </dgm:t>
    </dgm:pt>
    <dgm:pt modelId="{C8420876-BAB3-445E-809F-5C21C3F14A88}" type="sibTrans" cxnId="{094F0A06-227A-4725-A772-01B3DE33AEF4}">
      <dgm:prSet/>
      <dgm:spPr/>
      <dgm:t>
        <a:bodyPr/>
        <a:lstStyle/>
        <a:p>
          <a:endParaRPr lang="en-US"/>
        </a:p>
      </dgm:t>
    </dgm:pt>
    <dgm:pt modelId="{0F66DD2C-E026-4CFE-98E6-3FE97B69A19A}">
      <dgm:prSet phldrT="[Text]" custT="1"/>
      <dgm:spPr>
        <a:xfrm>
          <a:off x="1873937" y="2182433"/>
          <a:ext cx="2213391" cy="1942526"/>
        </a:xfrm>
        <a:gradFill rotWithShape="0">
          <a:gsLst>
            <a:gs pos="0">
              <a:srgbClr val="8064A2">
                <a:hueOff val="-4464770"/>
                <a:satOff val="26899"/>
                <a:lumOff val="2156"/>
                <a:alphaOff val="0"/>
                <a:shade val="51000"/>
                <a:satMod val="130000"/>
              </a:srgbClr>
            </a:gs>
            <a:gs pos="80000">
              <a:srgbClr val="8064A2">
                <a:hueOff val="-4464770"/>
                <a:satOff val="26899"/>
                <a:lumOff val="2156"/>
                <a:alphaOff val="0"/>
                <a:shade val="93000"/>
                <a:satMod val="130000"/>
              </a:srgbClr>
            </a:gs>
            <a:gs pos="100000">
              <a:srgbClr val="8064A2">
                <a:hueOff val="-4464770"/>
                <a:satOff val="26899"/>
                <a:lumOff val="215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2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endParaRPr lang="en-US" sz="12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CC71399-32FE-48BB-AED9-9AA938592741}" type="parTrans" cxnId="{9F5A1632-F2D7-48B1-ACD5-393EF1C52859}">
      <dgm:prSet/>
      <dgm:spPr/>
      <dgm:t>
        <a:bodyPr/>
        <a:lstStyle/>
        <a:p>
          <a:endParaRPr lang="en-US"/>
        </a:p>
      </dgm:t>
    </dgm:pt>
    <dgm:pt modelId="{D711214E-7E64-4496-A5C9-26CF91F873C6}" type="sibTrans" cxnId="{9F5A1632-F2D7-48B1-ACD5-393EF1C52859}">
      <dgm:prSet/>
      <dgm:spPr/>
      <dgm:t>
        <a:bodyPr/>
        <a:lstStyle/>
        <a:p>
          <a:endParaRPr lang="en-US"/>
        </a:p>
      </dgm:t>
    </dgm:pt>
    <dgm:pt modelId="{13A42F47-4F3F-4C57-90A4-69CAC68F64D4}">
      <dgm:prSet phldrT="[Text]" custT="1"/>
      <dgm:spPr>
        <a:xfrm>
          <a:off x="1511936" y="1229640"/>
          <a:ext cx="2885852" cy="2895319"/>
        </a:xfrm>
        <a:gradFill rotWithShape="0">
          <a:gsLst>
            <a:gs pos="0">
              <a:srgbClr val="8064A2">
                <a:hueOff val="-2232385"/>
                <a:satOff val="13449"/>
                <a:lumOff val="1078"/>
                <a:alphaOff val="0"/>
                <a:shade val="51000"/>
                <a:satMod val="130000"/>
              </a:srgbClr>
            </a:gs>
            <a:gs pos="80000">
              <a:srgbClr val="8064A2">
                <a:hueOff val="-2232385"/>
                <a:satOff val="13449"/>
                <a:lumOff val="1078"/>
                <a:alphaOff val="0"/>
                <a:shade val="93000"/>
                <a:satMod val="130000"/>
              </a:srgbClr>
            </a:gs>
            <a:gs pos="100000">
              <a:srgbClr val="8064A2">
                <a:hueOff val="-2232385"/>
                <a:satOff val="13449"/>
                <a:lumOff val="10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0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F895ACA-BD78-439C-88EB-F560BADB2B3A}" type="sibTrans" cxnId="{D0DD710D-5255-4478-A825-51F345A2E621}">
      <dgm:prSet/>
      <dgm:spPr/>
      <dgm:t>
        <a:bodyPr/>
        <a:lstStyle/>
        <a:p>
          <a:endParaRPr lang="en-US"/>
        </a:p>
      </dgm:t>
    </dgm:pt>
    <dgm:pt modelId="{B2A42C42-CADA-49AB-A4A8-12E1FAF42F6F}" type="parTrans" cxnId="{D0DD710D-5255-4478-A825-51F345A2E621}">
      <dgm:prSet/>
      <dgm:spPr/>
      <dgm:t>
        <a:bodyPr/>
        <a:lstStyle/>
        <a:p>
          <a:endParaRPr lang="en-US"/>
        </a:p>
      </dgm:t>
    </dgm:pt>
    <dgm:pt modelId="{BFFC079D-D61D-40F4-87F2-CE72F29767AD}" type="pres">
      <dgm:prSet presAssocID="{1C9AC531-5393-4803-ACD9-1A451C2139F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A5F045-D8C7-4D71-AAD1-C3614255068D}" type="pres">
      <dgm:prSet presAssocID="{1C9AC531-5393-4803-ACD9-1A451C2139F6}" presName="comp1" presStyleCnt="0"/>
      <dgm:spPr/>
      <dgm:t>
        <a:bodyPr/>
        <a:lstStyle/>
        <a:p>
          <a:endParaRPr lang="en-US"/>
        </a:p>
      </dgm:t>
    </dgm:pt>
    <dgm:pt modelId="{3610FA60-E24B-4884-A4C6-A43148F52BF4}" type="pres">
      <dgm:prSet presAssocID="{1C9AC531-5393-4803-ACD9-1A451C2139F6}" presName="circle1" presStyleLbl="node1" presStyleIdx="0" presStyleCnt="3" custScaleX="94155" custScaleY="94155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6B72D465-2F1D-46C7-B893-2BC7C093F148}" type="pres">
      <dgm:prSet presAssocID="{1C9AC531-5393-4803-ACD9-1A451C2139F6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77B5A-E945-4A40-A0BA-ADBD68E529BE}" type="pres">
      <dgm:prSet presAssocID="{1C9AC531-5393-4803-ACD9-1A451C2139F6}" presName="comp2" presStyleCnt="0"/>
      <dgm:spPr/>
      <dgm:t>
        <a:bodyPr/>
        <a:lstStyle/>
        <a:p>
          <a:endParaRPr lang="en-US"/>
        </a:p>
      </dgm:t>
    </dgm:pt>
    <dgm:pt modelId="{D8B70B8F-123B-451F-A5B6-96B96B5F9887}" type="pres">
      <dgm:prSet presAssocID="{1C9AC531-5393-4803-ACD9-1A451C2139F6}" presName="circle2" presStyleLbl="node1" presStyleIdx="1" presStyleCnt="3" custScaleX="93281" custScaleY="93587" custLinFactNeighborX="-373" custLinFactNeighborY="3207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F9787AC0-6AC8-442F-B469-26D6C7F56BEA}" type="pres">
      <dgm:prSet presAssocID="{1C9AC531-5393-4803-ACD9-1A451C2139F6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44858F-E176-4A15-B270-C54957E4D70F}" type="pres">
      <dgm:prSet presAssocID="{1C9AC531-5393-4803-ACD9-1A451C2139F6}" presName="comp3" presStyleCnt="0"/>
      <dgm:spPr/>
      <dgm:t>
        <a:bodyPr/>
        <a:lstStyle/>
        <a:p>
          <a:endParaRPr lang="en-US"/>
        </a:p>
      </dgm:t>
    </dgm:pt>
    <dgm:pt modelId="{D7612D76-0C54-47F1-B9B5-815EF0272D4D}" type="pres">
      <dgm:prSet presAssocID="{1C9AC531-5393-4803-ACD9-1A451C2139F6}" presName="circle3" presStyleLbl="node1" presStyleIdx="2" presStyleCnt="3" custScaleX="107317" custScaleY="94184" custLinFactNeighborX="690" custLinFactNeighborY="3014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8AEE9483-6375-4577-849F-2E79C839B2C5}" type="pres">
      <dgm:prSet presAssocID="{1C9AC531-5393-4803-ACD9-1A451C2139F6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8EE35E-E367-4B7C-9985-D49D038CDA51}" type="presOf" srcId="{0F66DD2C-E026-4CFE-98E6-3FE97B69A19A}" destId="{D7612D76-0C54-47F1-B9B5-815EF0272D4D}" srcOrd="0" destOrd="0" presId="urn:microsoft.com/office/officeart/2005/8/layout/venn2"/>
    <dgm:cxn modelId="{31B7321A-496F-4CBF-9B74-1F3B111C7352}" type="presOf" srcId="{58005503-341F-45CF-9230-10255C2E390B}" destId="{3610FA60-E24B-4884-A4C6-A43148F52BF4}" srcOrd="0" destOrd="0" presId="urn:microsoft.com/office/officeart/2005/8/layout/venn2"/>
    <dgm:cxn modelId="{76AA6A91-CF07-4DAF-8074-11E59B544A73}" type="presOf" srcId="{1C9AC531-5393-4803-ACD9-1A451C2139F6}" destId="{BFFC079D-D61D-40F4-87F2-CE72F29767AD}" srcOrd="0" destOrd="0" presId="urn:microsoft.com/office/officeart/2005/8/layout/venn2"/>
    <dgm:cxn modelId="{094F0A06-227A-4725-A772-01B3DE33AEF4}" srcId="{1C9AC531-5393-4803-ACD9-1A451C2139F6}" destId="{58005503-341F-45CF-9230-10255C2E390B}" srcOrd="0" destOrd="0" parTransId="{C8734D77-A628-4C50-8B51-9FE02CD0E5C3}" sibTransId="{C8420876-BAB3-445E-809F-5C21C3F14A88}"/>
    <dgm:cxn modelId="{350BCA78-A38E-432F-B959-52A1FFDE248F}" type="presOf" srcId="{0F66DD2C-E026-4CFE-98E6-3FE97B69A19A}" destId="{8AEE9483-6375-4577-849F-2E79C839B2C5}" srcOrd="1" destOrd="0" presId="urn:microsoft.com/office/officeart/2005/8/layout/venn2"/>
    <dgm:cxn modelId="{58F4260A-965A-4793-81A0-B23727BBAE1C}" type="presOf" srcId="{58005503-341F-45CF-9230-10255C2E390B}" destId="{6B72D465-2F1D-46C7-B893-2BC7C093F148}" srcOrd="1" destOrd="0" presId="urn:microsoft.com/office/officeart/2005/8/layout/venn2"/>
    <dgm:cxn modelId="{A7E6C0EC-E5E7-4C2A-B1D2-69C792C408EF}" type="presOf" srcId="{13A42F47-4F3F-4C57-90A4-69CAC68F64D4}" destId="{F9787AC0-6AC8-442F-B469-26D6C7F56BEA}" srcOrd="1" destOrd="0" presId="urn:microsoft.com/office/officeart/2005/8/layout/venn2"/>
    <dgm:cxn modelId="{D0DD710D-5255-4478-A825-51F345A2E621}" srcId="{1C9AC531-5393-4803-ACD9-1A451C2139F6}" destId="{13A42F47-4F3F-4C57-90A4-69CAC68F64D4}" srcOrd="1" destOrd="0" parTransId="{B2A42C42-CADA-49AB-A4A8-12E1FAF42F6F}" sibTransId="{9F895ACA-BD78-439C-88EB-F560BADB2B3A}"/>
    <dgm:cxn modelId="{9F5A1632-F2D7-48B1-ACD5-393EF1C52859}" srcId="{1C9AC531-5393-4803-ACD9-1A451C2139F6}" destId="{0F66DD2C-E026-4CFE-98E6-3FE97B69A19A}" srcOrd="2" destOrd="0" parTransId="{1CC71399-32FE-48BB-AED9-9AA938592741}" sibTransId="{D711214E-7E64-4496-A5C9-26CF91F873C6}"/>
    <dgm:cxn modelId="{E6E431CF-EC35-4121-9C22-10E80268CC5B}" type="presOf" srcId="{13A42F47-4F3F-4C57-90A4-69CAC68F64D4}" destId="{D8B70B8F-123B-451F-A5B6-96B96B5F9887}" srcOrd="0" destOrd="0" presId="urn:microsoft.com/office/officeart/2005/8/layout/venn2"/>
    <dgm:cxn modelId="{17514427-3235-461D-891A-EB19800454D2}" type="presParOf" srcId="{BFFC079D-D61D-40F4-87F2-CE72F29767AD}" destId="{79A5F045-D8C7-4D71-AAD1-C3614255068D}" srcOrd="0" destOrd="0" presId="urn:microsoft.com/office/officeart/2005/8/layout/venn2"/>
    <dgm:cxn modelId="{8BDA68BF-0C7C-4C87-A2A9-96CFE718562D}" type="presParOf" srcId="{79A5F045-D8C7-4D71-AAD1-C3614255068D}" destId="{3610FA60-E24B-4884-A4C6-A43148F52BF4}" srcOrd="0" destOrd="0" presId="urn:microsoft.com/office/officeart/2005/8/layout/venn2"/>
    <dgm:cxn modelId="{F0549CB2-1023-4C37-AE5D-587C472015DB}" type="presParOf" srcId="{79A5F045-D8C7-4D71-AAD1-C3614255068D}" destId="{6B72D465-2F1D-46C7-B893-2BC7C093F148}" srcOrd="1" destOrd="0" presId="urn:microsoft.com/office/officeart/2005/8/layout/venn2"/>
    <dgm:cxn modelId="{1A875EF2-27E3-4E12-9AAF-B52BCF4E034F}" type="presParOf" srcId="{BFFC079D-D61D-40F4-87F2-CE72F29767AD}" destId="{33877B5A-E945-4A40-A0BA-ADBD68E529BE}" srcOrd="1" destOrd="0" presId="urn:microsoft.com/office/officeart/2005/8/layout/venn2"/>
    <dgm:cxn modelId="{2159A4C5-A99F-4EB0-86CD-CCE9C8C435FF}" type="presParOf" srcId="{33877B5A-E945-4A40-A0BA-ADBD68E529BE}" destId="{D8B70B8F-123B-451F-A5B6-96B96B5F9887}" srcOrd="0" destOrd="0" presId="urn:microsoft.com/office/officeart/2005/8/layout/venn2"/>
    <dgm:cxn modelId="{BDAD235B-13B4-4D8C-BFD6-6B416FF3845A}" type="presParOf" srcId="{33877B5A-E945-4A40-A0BA-ADBD68E529BE}" destId="{F9787AC0-6AC8-442F-B469-26D6C7F56BEA}" srcOrd="1" destOrd="0" presId="urn:microsoft.com/office/officeart/2005/8/layout/venn2"/>
    <dgm:cxn modelId="{F6EA1FB5-3FE6-430B-9CB1-EFD2CA03A557}" type="presParOf" srcId="{BFFC079D-D61D-40F4-87F2-CE72F29767AD}" destId="{5F44858F-E176-4A15-B270-C54957E4D70F}" srcOrd="2" destOrd="0" presId="urn:microsoft.com/office/officeart/2005/8/layout/venn2"/>
    <dgm:cxn modelId="{8326371D-1E9E-4BA9-83EC-4DE860CA446E}" type="presParOf" srcId="{5F44858F-E176-4A15-B270-C54957E4D70F}" destId="{D7612D76-0C54-47F1-B9B5-815EF0272D4D}" srcOrd="0" destOrd="0" presId="urn:microsoft.com/office/officeart/2005/8/layout/venn2"/>
    <dgm:cxn modelId="{BD3C78E5-7CDE-4F00-884B-7CC0BECA1F72}" type="presParOf" srcId="{5F44858F-E176-4A15-B270-C54957E4D70F}" destId="{8AEE9483-6375-4577-849F-2E79C839B2C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9AC531-5393-4803-ACD9-1A451C2139F6}" type="doc">
      <dgm:prSet loTypeId="urn:microsoft.com/office/officeart/2005/8/layout/venn2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8005503-341F-45CF-9230-10255C2E390B}">
      <dgm:prSet phldrT="[Text]" custT="1"/>
      <dgm:spPr>
        <a:xfrm>
          <a:off x="903922" y="0"/>
          <a:ext cx="4124960" cy="412496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 sz="125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5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8734D77-A628-4C50-8B51-9FE02CD0E5C3}" type="parTrans" cxnId="{094F0A06-227A-4725-A772-01B3DE33AEF4}">
      <dgm:prSet/>
      <dgm:spPr/>
      <dgm:t>
        <a:bodyPr/>
        <a:lstStyle/>
        <a:p>
          <a:endParaRPr lang="en-US"/>
        </a:p>
      </dgm:t>
    </dgm:pt>
    <dgm:pt modelId="{C8420876-BAB3-445E-809F-5C21C3F14A88}" type="sibTrans" cxnId="{094F0A06-227A-4725-A772-01B3DE33AEF4}">
      <dgm:prSet/>
      <dgm:spPr/>
      <dgm:t>
        <a:bodyPr/>
        <a:lstStyle/>
        <a:p>
          <a:endParaRPr lang="en-US"/>
        </a:p>
      </dgm:t>
    </dgm:pt>
    <dgm:pt modelId="{0F66DD2C-E026-4CFE-98E6-3FE97B69A19A}">
      <dgm:prSet phldrT="[Text]" custT="1"/>
      <dgm:spPr>
        <a:xfrm>
          <a:off x="1873937" y="2182433"/>
          <a:ext cx="2213391" cy="1942526"/>
        </a:xfrm>
        <a:gradFill rotWithShape="0">
          <a:gsLst>
            <a:gs pos="0">
              <a:srgbClr val="8064A2">
                <a:hueOff val="-4464770"/>
                <a:satOff val="26899"/>
                <a:lumOff val="2156"/>
                <a:alphaOff val="0"/>
                <a:shade val="51000"/>
                <a:satMod val="130000"/>
              </a:srgbClr>
            </a:gs>
            <a:gs pos="80000">
              <a:srgbClr val="8064A2">
                <a:hueOff val="-4464770"/>
                <a:satOff val="26899"/>
                <a:lumOff val="2156"/>
                <a:alphaOff val="0"/>
                <a:shade val="93000"/>
                <a:satMod val="130000"/>
              </a:srgbClr>
            </a:gs>
            <a:gs pos="100000">
              <a:srgbClr val="8064A2">
                <a:hueOff val="-4464770"/>
                <a:satOff val="26899"/>
                <a:lumOff val="215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sz="12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endParaRPr lang="en-US" sz="12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CC71399-32FE-48BB-AED9-9AA938592741}" type="parTrans" cxnId="{9F5A1632-F2D7-48B1-ACD5-393EF1C52859}">
      <dgm:prSet/>
      <dgm:spPr/>
      <dgm:t>
        <a:bodyPr/>
        <a:lstStyle/>
        <a:p>
          <a:endParaRPr lang="en-US"/>
        </a:p>
      </dgm:t>
    </dgm:pt>
    <dgm:pt modelId="{D711214E-7E64-4496-A5C9-26CF91F873C6}" type="sibTrans" cxnId="{9F5A1632-F2D7-48B1-ACD5-393EF1C52859}">
      <dgm:prSet/>
      <dgm:spPr/>
      <dgm:t>
        <a:bodyPr/>
        <a:lstStyle/>
        <a:p>
          <a:endParaRPr lang="en-US"/>
        </a:p>
      </dgm:t>
    </dgm:pt>
    <dgm:pt modelId="{13A42F47-4F3F-4C57-90A4-69CAC68F64D4}">
      <dgm:prSet phldrT="[Text]" custT="1"/>
      <dgm:spPr>
        <a:xfrm>
          <a:off x="1511936" y="1229640"/>
          <a:ext cx="2885852" cy="2895319"/>
        </a:xfrm>
        <a:gradFill rotWithShape="0">
          <a:gsLst>
            <a:gs pos="0">
              <a:srgbClr val="8064A2">
                <a:hueOff val="-2232385"/>
                <a:satOff val="13449"/>
                <a:lumOff val="1078"/>
                <a:alphaOff val="0"/>
                <a:shade val="51000"/>
                <a:satMod val="130000"/>
              </a:srgbClr>
            </a:gs>
            <a:gs pos="80000">
              <a:srgbClr val="8064A2">
                <a:hueOff val="-2232385"/>
                <a:satOff val="13449"/>
                <a:lumOff val="1078"/>
                <a:alphaOff val="0"/>
                <a:shade val="93000"/>
                <a:satMod val="130000"/>
              </a:srgbClr>
            </a:gs>
            <a:gs pos="100000">
              <a:srgbClr val="8064A2">
                <a:hueOff val="-2232385"/>
                <a:satOff val="13449"/>
                <a:lumOff val="10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0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endParaRPr lang="en-US" sz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F895ACA-BD78-439C-88EB-F560BADB2B3A}" type="sibTrans" cxnId="{D0DD710D-5255-4478-A825-51F345A2E621}">
      <dgm:prSet/>
      <dgm:spPr/>
      <dgm:t>
        <a:bodyPr/>
        <a:lstStyle/>
        <a:p>
          <a:endParaRPr lang="en-US"/>
        </a:p>
      </dgm:t>
    </dgm:pt>
    <dgm:pt modelId="{B2A42C42-CADA-49AB-A4A8-12E1FAF42F6F}" type="parTrans" cxnId="{D0DD710D-5255-4478-A825-51F345A2E621}">
      <dgm:prSet/>
      <dgm:spPr/>
      <dgm:t>
        <a:bodyPr/>
        <a:lstStyle/>
        <a:p>
          <a:endParaRPr lang="en-US"/>
        </a:p>
      </dgm:t>
    </dgm:pt>
    <dgm:pt modelId="{BFFC079D-D61D-40F4-87F2-CE72F29767AD}" type="pres">
      <dgm:prSet presAssocID="{1C9AC531-5393-4803-ACD9-1A451C2139F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A5F045-D8C7-4D71-AAD1-C3614255068D}" type="pres">
      <dgm:prSet presAssocID="{1C9AC531-5393-4803-ACD9-1A451C2139F6}" presName="comp1" presStyleCnt="0"/>
      <dgm:spPr/>
      <dgm:t>
        <a:bodyPr/>
        <a:lstStyle/>
        <a:p>
          <a:endParaRPr lang="en-US"/>
        </a:p>
      </dgm:t>
    </dgm:pt>
    <dgm:pt modelId="{3610FA60-E24B-4884-A4C6-A43148F52BF4}" type="pres">
      <dgm:prSet presAssocID="{1C9AC531-5393-4803-ACD9-1A451C2139F6}" presName="circle1" presStyleLbl="node1" presStyleIdx="0" presStyleCnt="3" custScaleX="94155" custScaleY="94155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6B72D465-2F1D-46C7-B893-2BC7C093F148}" type="pres">
      <dgm:prSet presAssocID="{1C9AC531-5393-4803-ACD9-1A451C2139F6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77B5A-E945-4A40-A0BA-ADBD68E529BE}" type="pres">
      <dgm:prSet presAssocID="{1C9AC531-5393-4803-ACD9-1A451C2139F6}" presName="comp2" presStyleCnt="0"/>
      <dgm:spPr/>
      <dgm:t>
        <a:bodyPr/>
        <a:lstStyle/>
        <a:p>
          <a:endParaRPr lang="en-US"/>
        </a:p>
      </dgm:t>
    </dgm:pt>
    <dgm:pt modelId="{D8B70B8F-123B-451F-A5B6-96B96B5F9887}" type="pres">
      <dgm:prSet presAssocID="{1C9AC531-5393-4803-ACD9-1A451C2139F6}" presName="circle2" presStyleLbl="node1" presStyleIdx="1" presStyleCnt="3" custScaleX="93281" custScaleY="93587" custLinFactNeighborX="-373" custLinFactNeighborY="3207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F9787AC0-6AC8-442F-B469-26D6C7F56BEA}" type="pres">
      <dgm:prSet presAssocID="{1C9AC531-5393-4803-ACD9-1A451C2139F6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44858F-E176-4A15-B270-C54957E4D70F}" type="pres">
      <dgm:prSet presAssocID="{1C9AC531-5393-4803-ACD9-1A451C2139F6}" presName="comp3" presStyleCnt="0"/>
      <dgm:spPr/>
      <dgm:t>
        <a:bodyPr/>
        <a:lstStyle/>
        <a:p>
          <a:endParaRPr lang="en-US"/>
        </a:p>
      </dgm:t>
    </dgm:pt>
    <dgm:pt modelId="{D7612D76-0C54-47F1-B9B5-815EF0272D4D}" type="pres">
      <dgm:prSet presAssocID="{1C9AC531-5393-4803-ACD9-1A451C2139F6}" presName="circle3" presStyleLbl="node1" presStyleIdx="2" presStyleCnt="3" custScaleX="107317" custScaleY="94184" custLinFactNeighborX="690" custLinFactNeighborY="3014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8AEE9483-6375-4577-849F-2E79C839B2C5}" type="pres">
      <dgm:prSet presAssocID="{1C9AC531-5393-4803-ACD9-1A451C2139F6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E368FE-285E-49A4-AC00-A49A4C529C55}" type="presOf" srcId="{1C9AC531-5393-4803-ACD9-1A451C2139F6}" destId="{BFFC079D-D61D-40F4-87F2-CE72F29767AD}" srcOrd="0" destOrd="0" presId="urn:microsoft.com/office/officeart/2005/8/layout/venn2"/>
    <dgm:cxn modelId="{9F5A1632-F2D7-48B1-ACD5-393EF1C52859}" srcId="{1C9AC531-5393-4803-ACD9-1A451C2139F6}" destId="{0F66DD2C-E026-4CFE-98E6-3FE97B69A19A}" srcOrd="2" destOrd="0" parTransId="{1CC71399-32FE-48BB-AED9-9AA938592741}" sibTransId="{D711214E-7E64-4496-A5C9-26CF91F873C6}"/>
    <dgm:cxn modelId="{CA64E5EE-4A41-406A-97C3-373E291D824A}" type="presOf" srcId="{13A42F47-4F3F-4C57-90A4-69CAC68F64D4}" destId="{D8B70B8F-123B-451F-A5B6-96B96B5F9887}" srcOrd="0" destOrd="0" presId="urn:microsoft.com/office/officeart/2005/8/layout/venn2"/>
    <dgm:cxn modelId="{89763AAF-5D59-4BC3-A708-1C0DABCE6F4C}" type="presOf" srcId="{0F66DD2C-E026-4CFE-98E6-3FE97B69A19A}" destId="{D7612D76-0C54-47F1-B9B5-815EF0272D4D}" srcOrd="0" destOrd="0" presId="urn:microsoft.com/office/officeart/2005/8/layout/venn2"/>
    <dgm:cxn modelId="{16898501-BA5D-49E4-8B0D-CC22224EE2D1}" type="presOf" srcId="{0F66DD2C-E026-4CFE-98E6-3FE97B69A19A}" destId="{8AEE9483-6375-4577-849F-2E79C839B2C5}" srcOrd="1" destOrd="0" presId="urn:microsoft.com/office/officeart/2005/8/layout/venn2"/>
    <dgm:cxn modelId="{7585312C-3D52-4A28-A856-EABF79D8C9CE}" type="presOf" srcId="{58005503-341F-45CF-9230-10255C2E390B}" destId="{6B72D465-2F1D-46C7-B893-2BC7C093F148}" srcOrd="1" destOrd="0" presId="urn:microsoft.com/office/officeart/2005/8/layout/venn2"/>
    <dgm:cxn modelId="{9E645743-D39A-420C-8613-CC2FF69DB300}" type="presOf" srcId="{58005503-341F-45CF-9230-10255C2E390B}" destId="{3610FA60-E24B-4884-A4C6-A43148F52BF4}" srcOrd="0" destOrd="0" presId="urn:microsoft.com/office/officeart/2005/8/layout/venn2"/>
    <dgm:cxn modelId="{094F0A06-227A-4725-A772-01B3DE33AEF4}" srcId="{1C9AC531-5393-4803-ACD9-1A451C2139F6}" destId="{58005503-341F-45CF-9230-10255C2E390B}" srcOrd="0" destOrd="0" parTransId="{C8734D77-A628-4C50-8B51-9FE02CD0E5C3}" sibTransId="{C8420876-BAB3-445E-809F-5C21C3F14A88}"/>
    <dgm:cxn modelId="{708F1EA1-E07E-4FB0-BF4B-A500EBFFDA60}" type="presOf" srcId="{13A42F47-4F3F-4C57-90A4-69CAC68F64D4}" destId="{F9787AC0-6AC8-442F-B469-26D6C7F56BEA}" srcOrd="1" destOrd="0" presId="urn:microsoft.com/office/officeart/2005/8/layout/venn2"/>
    <dgm:cxn modelId="{D0DD710D-5255-4478-A825-51F345A2E621}" srcId="{1C9AC531-5393-4803-ACD9-1A451C2139F6}" destId="{13A42F47-4F3F-4C57-90A4-69CAC68F64D4}" srcOrd="1" destOrd="0" parTransId="{B2A42C42-CADA-49AB-A4A8-12E1FAF42F6F}" sibTransId="{9F895ACA-BD78-439C-88EB-F560BADB2B3A}"/>
    <dgm:cxn modelId="{BCA06D79-CDB5-42DB-9A47-76B05EE45064}" type="presParOf" srcId="{BFFC079D-D61D-40F4-87F2-CE72F29767AD}" destId="{79A5F045-D8C7-4D71-AAD1-C3614255068D}" srcOrd="0" destOrd="0" presId="urn:microsoft.com/office/officeart/2005/8/layout/venn2"/>
    <dgm:cxn modelId="{E24F5D6F-F35F-4F3D-B0C5-EB9CBF0ED016}" type="presParOf" srcId="{79A5F045-D8C7-4D71-AAD1-C3614255068D}" destId="{3610FA60-E24B-4884-A4C6-A43148F52BF4}" srcOrd="0" destOrd="0" presId="urn:microsoft.com/office/officeart/2005/8/layout/venn2"/>
    <dgm:cxn modelId="{C8AB86D6-5A04-4C97-A83D-CC8CF79A2E83}" type="presParOf" srcId="{79A5F045-D8C7-4D71-AAD1-C3614255068D}" destId="{6B72D465-2F1D-46C7-B893-2BC7C093F148}" srcOrd="1" destOrd="0" presId="urn:microsoft.com/office/officeart/2005/8/layout/venn2"/>
    <dgm:cxn modelId="{3C3611BB-5493-4B2A-B793-CDE56AF4438F}" type="presParOf" srcId="{BFFC079D-D61D-40F4-87F2-CE72F29767AD}" destId="{33877B5A-E945-4A40-A0BA-ADBD68E529BE}" srcOrd="1" destOrd="0" presId="urn:microsoft.com/office/officeart/2005/8/layout/venn2"/>
    <dgm:cxn modelId="{EEAFAA75-D510-401B-A3EA-D08C02CAF00D}" type="presParOf" srcId="{33877B5A-E945-4A40-A0BA-ADBD68E529BE}" destId="{D8B70B8F-123B-451F-A5B6-96B96B5F9887}" srcOrd="0" destOrd="0" presId="urn:microsoft.com/office/officeart/2005/8/layout/venn2"/>
    <dgm:cxn modelId="{CAA1C409-2DBB-44BD-82FA-6DA0CA303113}" type="presParOf" srcId="{33877B5A-E945-4A40-A0BA-ADBD68E529BE}" destId="{F9787AC0-6AC8-442F-B469-26D6C7F56BEA}" srcOrd="1" destOrd="0" presId="urn:microsoft.com/office/officeart/2005/8/layout/venn2"/>
    <dgm:cxn modelId="{1310BF94-B329-474B-9159-4AA13CFFDB1C}" type="presParOf" srcId="{BFFC079D-D61D-40F4-87F2-CE72F29767AD}" destId="{5F44858F-E176-4A15-B270-C54957E4D70F}" srcOrd="2" destOrd="0" presId="urn:microsoft.com/office/officeart/2005/8/layout/venn2"/>
    <dgm:cxn modelId="{51418D16-EEB1-49B1-8FB1-EF8B8CDA9DF8}" type="presParOf" srcId="{5F44858F-E176-4A15-B270-C54957E4D70F}" destId="{D7612D76-0C54-47F1-B9B5-815EF0272D4D}" srcOrd="0" destOrd="0" presId="urn:microsoft.com/office/officeart/2005/8/layout/venn2"/>
    <dgm:cxn modelId="{F319C3CB-A222-4BEE-82BE-288D3D7C8499}" type="presParOf" srcId="{5F44858F-E176-4A15-B270-C54957E4D70F}" destId="{8AEE9483-6375-4577-849F-2E79C839B2C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0FA60-E24B-4884-A4C6-A43148F52BF4}">
      <dsp:nvSpPr>
        <dsp:cNvPr id="0" name=""/>
        <dsp:cNvSpPr/>
      </dsp:nvSpPr>
      <dsp:spPr>
        <a:xfrm>
          <a:off x="2255023" y="104463"/>
          <a:ext cx="4494805" cy="4494805"/>
        </a:xfrm>
        <a:prstGeom prst="ellipse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5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5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716958" y="329203"/>
        <a:ext cx="1570934" cy="674220"/>
      </dsp:txXfrm>
    </dsp:sp>
    <dsp:sp modelId="{D8B70B8F-123B-451F-A5B6-96B96B5F9887}">
      <dsp:nvSpPr>
        <dsp:cNvPr id="0" name=""/>
        <dsp:cNvSpPr/>
      </dsp:nvSpPr>
      <dsp:spPr>
        <a:xfrm>
          <a:off x="2819165" y="1388034"/>
          <a:ext cx="3339811" cy="3350767"/>
        </a:xfrm>
        <a:prstGeom prst="ellipse">
          <a:avLst/>
        </a:prstGeom>
        <a:gradFill rotWithShape="0">
          <a:gsLst>
            <a:gs pos="0">
              <a:srgbClr val="8064A2">
                <a:hueOff val="-2232385"/>
                <a:satOff val="13449"/>
                <a:lumOff val="1078"/>
                <a:alphaOff val="0"/>
                <a:shade val="51000"/>
                <a:satMod val="130000"/>
              </a:srgbClr>
            </a:gs>
            <a:gs pos="80000">
              <a:srgbClr val="8064A2">
                <a:hueOff val="-2232385"/>
                <a:satOff val="13449"/>
                <a:lumOff val="1078"/>
                <a:alphaOff val="0"/>
                <a:shade val="93000"/>
                <a:satMod val="130000"/>
              </a:srgbClr>
            </a:gs>
            <a:gs pos="100000">
              <a:srgbClr val="8064A2">
                <a:hueOff val="-2232385"/>
                <a:satOff val="13449"/>
                <a:lumOff val="10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710895" y="1597457"/>
        <a:ext cx="1556352" cy="628268"/>
      </dsp:txXfrm>
    </dsp:sp>
    <dsp:sp modelId="{D7612D76-0C54-47F1-B9B5-815EF0272D4D}">
      <dsp:nvSpPr>
        <dsp:cNvPr id="0" name=""/>
        <dsp:cNvSpPr/>
      </dsp:nvSpPr>
      <dsp:spPr>
        <a:xfrm>
          <a:off x="3238111" y="2493219"/>
          <a:ext cx="2561568" cy="2248094"/>
        </a:xfrm>
        <a:prstGeom prst="ellipse">
          <a:avLst/>
        </a:prstGeom>
        <a:gradFill rotWithShape="0">
          <a:gsLst>
            <a:gs pos="0">
              <a:srgbClr val="8064A2">
                <a:hueOff val="-4464770"/>
                <a:satOff val="26899"/>
                <a:lumOff val="2156"/>
                <a:alphaOff val="0"/>
                <a:shade val="51000"/>
                <a:satMod val="130000"/>
              </a:srgbClr>
            </a:gs>
            <a:gs pos="80000">
              <a:srgbClr val="8064A2">
                <a:hueOff val="-4464770"/>
                <a:satOff val="26899"/>
                <a:lumOff val="2156"/>
                <a:alphaOff val="0"/>
                <a:shade val="93000"/>
                <a:satMod val="130000"/>
              </a:srgbClr>
            </a:gs>
            <a:gs pos="100000">
              <a:srgbClr val="8064A2">
                <a:hueOff val="-4464770"/>
                <a:satOff val="26899"/>
                <a:lumOff val="215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endParaRPr lang="en-US" sz="12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613244" y="3055243"/>
        <a:ext cx="1811302" cy="1124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0FA60-E24B-4884-A4C6-A43148F52BF4}">
      <dsp:nvSpPr>
        <dsp:cNvPr id="0" name=""/>
        <dsp:cNvSpPr/>
      </dsp:nvSpPr>
      <dsp:spPr>
        <a:xfrm>
          <a:off x="0" y="-43622"/>
          <a:ext cx="3434785" cy="32385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Accessibility Features</a:t>
          </a:r>
          <a:endParaRPr lang="en-US" sz="20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117163" y="118302"/>
        <a:ext cx="1200457" cy="485775"/>
      </dsp:txXfrm>
    </dsp:sp>
    <dsp:sp modelId="{D8B70B8F-123B-451F-A5B6-96B96B5F9887}">
      <dsp:nvSpPr>
        <dsp:cNvPr id="0" name=""/>
        <dsp:cNvSpPr/>
      </dsp:nvSpPr>
      <dsp:spPr>
        <a:xfrm>
          <a:off x="450474" y="572591"/>
          <a:ext cx="2640259" cy="2603365"/>
        </a:xfrm>
        <a:prstGeom prst="ellipse">
          <a:avLst/>
        </a:prstGeom>
        <a:solidFill>
          <a:schemeClr val="accent4">
            <a:hueOff val="-2232386"/>
            <a:satOff val="13449"/>
            <a:lumOff val="107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Features for All Students </a:t>
          </a:r>
          <a:r>
            <a:rPr lang="en-US" sz="1050" b="1" i="1" kern="1200" dirty="0" smtClean="0"/>
            <a:t>Identified in  advance</a:t>
          </a:r>
          <a:endParaRPr lang="en-US" sz="1050" b="1" kern="1200" dirty="0"/>
        </a:p>
      </dsp:txBody>
      <dsp:txXfrm>
        <a:off x="1155424" y="735301"/>
        <a:ext cx="1230361" cy="488131"/>
      </dsp:txXfrm>
    </dsp:sp>
    <dsp:sp modelId="{D7612D76-0C54-47F1-B9B5-815EF0272D4D}">
      <dsp:nvSpPr>
        <dsp:cNvPr id="0" name=""/>
        <dsp:cNvSpPr/>
      </dsp:nvSpPr>
      <dsp:spPr>
        <a:xfrm>
          <a:off x="734308" y="1439092"/>
          <a:ext cx="2085237" cy="1643830"/>
        </a:xfrm>
        <a:prstGeom prst="ellipse">
          <a:avLst/>
        </a:prstGeom>
        <a:solidFill>
          <a:schemeClr val="accent4">
            <a:hueOff val="-4464771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Accommodations</a:t>
          </a:r>
          <a:r>
            <a:rPr lang="en-US" sz="2000" b="1" kern="1200" dirty="0" smtClean="0"/>
            <a:t> </a:t>
          </a:r>
          <a:endParaRPr lang="en-US" sz="2000" b="1" kern="1200" dirty="0"/>
        </a:p>
      </dsp:txBody>
      <dsp:txXfrm>
        <a:off x="1039684" y="1850049"/>
        <a:ext cx="1474485" cy="8219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0FA60-E24B-4884-A4C6-A43148F52BF4}">
      <dsp:nvSpPr>
        <dsp:cNvPr id="0" name=""/>
        <dsp:cNvSpPr/>
      </dsp:nvSpPr>
      <dsp:spPr>
        <a:xfrm>
          <a:off x="623210" y="63002"/>
          <a:ext cx="2710823" cy="2710823"/>
        </a:xfrm>
        <a:prstGeom prst="ellipse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5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5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504905" y="198543"/>
        <a:ext cx="947432" cy="406623"/>
      </dsp:txXfrm>
    </dsp:sp>
    <dsp:sp modelId="{D8B70B8F-123B-451F-A5B6-96B96B5F9887}">
      <dsp:nvSpPr>
        <dsp:cNvPr id="0" name=""/>
        <dsp:cNvSpPr/>
      </dsp:nvSpPr>
      <dsp:spPr>
        <a:xfrm>
          <a:off x="963445" y="837125"/>
          <a:ext cx="2014244" cy="2020852"/>
        </a:xfrm>
        <a:prstGeom prst="ellipse">
          <a:avLst/>
        </a:prstGeom>
        <a:gradFill rotWithShape="0">
          <a:gsLst>
            <a:gs pos="0">
              <a:srgbClr val="8064A2">
                <a:hueOff val="-2232385"/>
                <a:satOff val="13449"/>
                <a:lumOff val="1078"/>
                <a:alphaOff val="0"/>
                <a:shade val="51000"/>
                <a:satMod val="130000"/>
              </a:srgbClr>
            </a:gs>
            <a:gs pos="80000">
              <a:srgbClr val="8064A2">
                <a:hueOff val="-2232385"/>
                <a:satOff val="13449"/>
                <a:lumOff val="1078"/>
                <a:alphaOff val="0"/>
                <a:shade val="93000"/>
                <a:satMod val="130000"/>
              </a:srgbClr>
            </a:gs>
            <a:gs pos="100000">
              <a:srgbClr val="8064A2">
                <a:hueOff val="-2232385"/>
                <a:satOff val="13449"/>
                <a:lumOff val="10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501248" y="963428"/>
        <a:ext cx="938638" cy="378909"/>
      </dsp:txXfrm>
    </dsp:sp>
    <dsp:sp modelId="{D7612D76-0C54-47F1-B9B5-815EF0272D4D}">
      <dsp:nvSpPr>
        <dsp:cNvPr id="0" name=""/>
        <dsp:cNvSpPr/>
      </dsp:nvSpPr>
      <dsp:spPr>
        <a:xfrm>
          <a:off x="1216112" y="1503664"/>
          <a:ext cx="1544885" cy="1355829"/>
        </a:xfrm>
        <a:prstGeom prst="ellipse">
          <a:avLst/>
        </a:prstGeom>
        <a:gradFill rotWithShape="0">
          <a:gsLst>
            <a:gs pos="0">
              <a:srgbClr val="8064A2">
                <a:hueOff val="-4464770"/>
                <a:satOff val="26899"/>
                <a:lumOff val="2156"/>
                <a:alphaOff val="0"/>
                <a:shade val="51000"/>
                <a:satMod val="130000"/>
              </a:srgbClr>
            </a:gs>
            <a:gs pos="80000">
              <a:srgbClr val="8064A2">
                <a:hueOff val="-4464770"/>
                <a:satOff val="26899"/>
                <a:lumOff val="2156"/>
                <a:alphaOff val="0"/>
                <a:shade val="93000"/>
                <a:satMod val="130000"/>
              </a:srgbClr>
            </a:gs>
            <a:gs pos="100000">
              <a:srgbClr val="8064A2">
                <a:hueOff val="-4464770"/>
                <a:satOff val="26899"/>
                <a:lumOff val="215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endParaRPr lang="en-US" sz="12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442355" y="1842621"/>
        <a:ext cx="1092399" cy="6779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0FA60-E24B-4884-A4C6-A43148F52BF4}">
      <dsp:nvSpPr>
        <dsp:cNvPr id="0" name=""/>
        <dsp:cNvSpPr/>
      </dsp:nvSpPr>
      <dsp:spPr>
        <a:xfrm>
          <a:off x="623210" y="63002"/>
          <a:ext cx="2710823" cy="2710823"/>
        </a:xfrm>
        <a:prstGeom prst="ellipse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5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5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504905" y="198543"/>
        <a:ext cx="947432" cy="406623"/>
      </dsp:txXfrm>
    </dsp:sp>
    <dsp:sp modelId="{D8B70B8F-123B-451F-A5B6-96B96B5F9887}">
      <dsp:nvSpPr>
        <dsp:cNvPr id="0" name=""/>
        <dsp:cNvSpPr/>
      </dsp:nvSpPr>
      <dsp:spPr>
        <a:xfrm>
          <a:off x="963445" y="837125"/>
          <a:ext cx="2014244" cy="2020852"/>
        </a:xfrm>
        <a:prstGeom prst="ellipse">
          <a:avLst/>
        </a:prstGeom>
        <a:gradFill rotWithShape="0">
          <a:gsLst>
            <a:gs pos="0">
              <a:srgbClr val="8064A2">
                <a:hueOff val="-2232385"/>
                <a:satOff val="13449"/>
                <a:lumOff val="1078"/>
                <a:alphaOff val="0"/>
                <a:shade val="51000"/>
                <a:satMod val="130000"/>
              </a:srgbClr>
            </a:gs>
            <a:gs pos="80000">
              <a:srgbClr val="8064A2">
                <a:hueOff val="-2232385"/>
                <a:satOff val="13449"/>
                <a:lumOff val="1078"/>
                <a:alphaOff val="0"/>
                <a:shade val="93000"/>
                <a:satMod val="130000"/>
              </a:srgbClr>
            </a:gs>
            <a:gs pos="100000">
              <a:srgbClr val="8064A2">
                <a:hueOff val="-2232385"/>
                <a:satOff val="13449"/>
                <a:lumOff val="10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501248" y="963428"/>
        <a:ext cx="938638" cy="378909"/>
      </dsp:txXfrm>
    </dsp:sp>
    <dsp:sp modelId="{D7612D76-0C54-47F1-B9B5-815EF0272D4D}">
      <dsp:nvSpPr>
        <dsp:cNvPr id="0" name=""/>
        <dsp:cNvSpPr/>
      </dsp:nvSpPr>
      <dsp:spPr>
        <a:xfrm>
          <a:off x="1216112" y="1503664"/>
          <a:ext cx="1544885" cy="1355829"/>
        </a:xfrm>
        <a:prstGeom prst="ellipse">
          <a:avLst/>
        </a:prstGeom>
        <a:gradFill rotWithShape="0">
          <a:gsLst>
            <a:gs pos="0">
              <a:srgbClr val="8064A2">
                <a:hueOff val="-4464770"/>
                <a:satOff val="26899"/>
                <a:lumOff val="2156"/>
                <a:alphaOff val="0"/>
                <a:shade val="51000"/>
                <a:satMod val="130000"/>
              </a:srgbClr>
            </a:gs>
            <a:gs pos="80000">
              <a:srgbClr val="8064A2">
                <a:hueOff val="-4464770"/>
                <a:satOff val="26899"/>
                <a:lumOff val="2156"/>
                <a:alphaOff val="0"/>
                <a:shade val="93000"/>
                <a:satMod val="130000"/>
              </a:srgbClr>
            </a:gs>
            <a:gs pos="100000">
              <a:srgbClr val="8064A2">
                <a:hueOff val="-4464770"/>
                <a:satOff val="26899"/>
                <a:lumOff val="215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endParaRPr lang="en-US" sz="12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442355" y="1842621"/>
        <a:ext cx="1092399" cy="6779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0FA60-E24B-4884-A4C6-A43148F52BF4}">
      <dsp:nvSpPr>
        <dsp:cNvPr id="0" name=""/>
        <dsp:cNvSpPr/>
      </dsp:nvSpPr>
      <dsp:spPr>
        <a:xfrm>
          <a:off x="374884" y="58691"/>
          <a:ext cx="2525369" cy="2525369"/>
        </a:xfrm>
        <a:prstGeom prst="ellipse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5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5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196260" y="184960"/>
        <a:ext cx="882616" cy="378805"/>
      </dsp:txXfrm>
    </dsp:sp>
    <dsp:sp modelId="{D8B70B8F-123B-451F-A5B6-96B96B5F9887}">
      <dsp:nvSpPr>
        <dsp:cNvPr id="0" name=""/>
        <dsp:cNvSpPr/>
      </dsp:nvSpPr>
      <dsp:spPr>
        <a:xfrm>
          <a:off x="691842" y="779855"/>
          <a:ext cx="1876445" cy="1882601"/>
        </a:xfrm>
        <a:prstGeom prst="ellipse">
          <a:avLst/>
        </a:prstGeom>
        <a:gradFill rotWithShape="0">
          <a:gsLst>
            <a:gs pos="0">
              <a:srgbClr val="8064A2">
                <a:hueOff val="-2232385"/>
                <a:satOff val="13449"/>
                <a:lumOff val="1078"/>
                <a:alphaOff val="0"/>
                <a:shade val="51000"/>
                <a:satMod val="130000"/>
              </a:srgbClr>
            </a:gs>
            <a:gs pos="80000">
              <a:srgbClr val="8064A2">
                <a:hueOff val="-2232385"/>
                <a:satOff val="13449"/>
                <a:lumOff val="1078"/>
                <a:alphaOff val="0"/>
                <a:shade val="93000"/>
                <a:satMod val="130000"/>
              </a:srgbClr>
            </a:gs>
            <a:gs pos="100000">
              <a:srgbClr val="8064A2">
                <a:hueOff val="-2232385"/>
                <a:satOff val="13449"/>
                <a:lumOff val="10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192853" y="897518"/>
        <a:ext cx="874423" cy="352987"/>
      </dsp:txXfrm>
    </dsp:sp>
    <dsp:sp modelId="{D7612D76-0C54-47F1-B9B5-815EF0272D4D}">
      <dsp:nvSpPr>
        <dsp:cNvPr id="0" name=""/>
        <dsp:cNvSpPr/>
      </dsp:nvSpPr>
      <dsp:spPr>
        <a:xfrm>
          <a:off x="927224" y="1400795"/>
          <a:ext cx="1439196" cy="1263073"/>
        </a:xfrm>
        <a:prstGeom prst="ellipse">
          <a:avLst/>
        </a:prstGeom>
        <a:gradFill rotWithShape="0">
          <a:gsLst>
            <a:gs pos="0">
              <a:srgbClr val="8064A2">
                <a:hueOff val="-4464770"/>
                <a:satOff val="26899"/>
                <a:lumOff val="2156"/>
                <a:alphaOff val="0"/>
                <a:shade val="51000"/>
                <a:satMod val="130000"/>
              </a:srgbClr>
            </a:gs>
            <a:gs pos="80000">
              <a:srgbClr val="8064A2">
                <a:hueOff val="-4464770"/>
                <a:satOff val="26899"/>
                <a:lumOff val="2156"/>
                <a:alphaOff val="0"/>
                <a:shade val="93000"/>
                <a:satMod val="130000"/>
              </a:srgbClr>
            </a:gs>
            <a:gs pos="100000">
              <a:srgbClr val="8064A2">
                <a:hueOff val="-4464770"/>
                <a:satOff val="26899"/>
                <a:lumOff val="215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endParaRPr lang="en-US" sz="12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137989" y="1716563"/>
        <a:ext cx="1017665" cy="6315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D17BF-EC1F-8943-AC32-594F0F134EA9}" type="datetimeFigureOut">
              <a:rPr lang="en-US" smtClean="0"/>
              <a:pPr/>
              <a:t>10/18/15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6CC7E-7B11-C943-9291-9E9E10CA1F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3090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68F5B-3EA3-034D-B939-99AE2A59A67E}" type="datetimeFigureOut">
              <a:rPr lang="en-US" smtClean="0"/>
              <a:pPr/>
              <a:t>10/18/15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0A40E-0619-B04E-B9BB-27082CC994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0038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0A40E-0619-B04E-B9BB-27082CC9945F}" type="slidenum">
              <a:rPr lang="en-US" smtClean="0"/>
              <a:pPr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755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700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0A40E-0619-B04E-B9BB-27082CC9945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440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144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873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66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defTabSz="900359">
              <a:defRPr/>
            </a:pPr>
            <a:endParaRPr lang="en-US" u="none" baseline="0" dirty="0" smtClean="0"/>
          </a:p>
        </p:txBody>
      </p:sp>
    </p:spTree>
    <p:extLst>
      <p:ext uri="{BB962C8B-B14F-4D97-AF65-F5344CB8AC3E}">
        <p14:creationId xmlns:p14="http://schemas.microsoft.com/office/powerpoint/2010/main" val="94561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45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solidFill>
                <a:srgbClr val="000000"/>
              </a:solidFill>
              <a:latin typeface="Calibri" panose="020F0502020204030204" pitchFamily="34" charset="0"/>
              <a:ea typeface="ＭＳ Ｐゴシック" pitchFamily="34" charset="-128"/>
              <a:sym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2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solidFill>
                <a:srgbClr val="000000"/>
              </a:solidFill>
              <a:latin typeface="Calibri" panose="020F0502020204030204" pitchFamily="34" charset="0"/>
              <a:ea typeface="ＭＳ Ｐゴシック" pitchFamily="34" charset="-128"/>
              <a:sym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2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b="0" u="none" dirty="0" smtClean="0">
              <a:ea typeface="ＭＳ Ｐゴシック" pitchFamily="34" charset="-128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E1E861-D4A1-4ACD-9616-991AA9B3E804}" type="slidenum">
              <a:rPr lang="en-US" smtClean="0"/>
              <a:pPr/>
              <a:t>10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6771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i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4597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000000"/>
              </a:solidFill>
              <a:latin typeface="Calibri" panose="020F0502020204030204" pitchFamily="34" charset="0"/>
              <a:ea typeface="ＭＳ Ｐゴシック" pitchFamily="34" charset="-128"/>
              <a:sym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67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000000"/>
              </a:solidFill>
              <a:latin typeface="Calibri" panose="020F0502020204030204" pitchFamily="34" charset="0"/>
              <a:ea typeface="ＭＳ Ｐゴシック" pitchFamily="34" charset="-128"/>
              <a:sym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25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0A40E-0619-B04E-B9BB-27082CC9945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493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3625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629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0115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0A40E-0619-B04E-B9BB-27082CC9945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128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0A40E-0619-B04E-B9BB-27082CC9945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3842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0A40E-0619-B04E-B9BB-27082CC9945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2758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948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F08A1-23BA-AF49-B04D-67AB5D85CA2A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472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083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2626FD-4B41-204C-B9D9-3BD6322082AE}" type="datetime1">
              <a:rPr lang="en-US" smtClean="0"/>
              <a:pPr/>
              <a:t>10/18/15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5CED04-A9B9-5741-BE59-DF766347A2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839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D9E0C3-2F9F-754F-9163-DBEC90D44215}" type="datetimeFigureOut">
              <a:rPr lang="en-US" smtClean="0"/>
              <a:pPr/>
              <a:t>10/18/15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1DF3FB-DC1F-D54E-9AFB-58780E340D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38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6"/>
          <p:cNvSpPr>
            <a:spLocks noGrp="1"/>
          </p:cNvSpPr>
          <p:nvPr>
            <p:ph type="title"/>
          </p:nvPr>
        </p:nvSpPr>
        <p:spPr>
          <a:xfrm>
            <a:off x="2819400" y="0"/>
            <a:ext cx="6324600" cy="1219200"/>
          </a:xfrm>
          <a:prstGeom prst="rect">
            <a:avLst/>
          </a:prstGeom>
        </p:spPr>
        <p:txBody>
          <a:bodyPr lIns="89879" tIns="44940" rIns="89879" bIns="44940" anchor="ctr"/>
          <a:lstStyle>
            <a:lvl1pPr marL="168524" indent="0"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CB3FB-C48D-4679-997C-EAE33CF55E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938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D9E0C3-2F9F-754F-9163-DBEC90D44215}" type="datetimeFigureOut">
              <a:rPr lang="en-US" smtClean="0"/>
              <a:pPr/>
              <a:t>10/18/15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1DF3FB-DC1F-D54E-9AFB-58780E340D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727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319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157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146243"/>
            <a:ext cx="9144000" cy="711757"/>
          </a:xfrm>
          <a:prstGeom prst="rect">
            <a:avLst/>
          </a:prstGeom>
          <a:solidFill>
            <a:srgbClr val="513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parcc-logo-white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00" y="6310808"/>
            <a:ext cx="1234530" cy="332923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74462" y="6358986"/>
            <a:ext cx="569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C3CA04C-E39E-5040-8045-0BC65BD35712}" type="slidenum">
              <a:rPr lang="en-US" sz="1100" smtClean="0">
                <a:solidFill>
                  <a:srgbClr val="FFFFFF"/>
                </a:solidFill>
                <a:latin typeface="Times New Roman"/>
                <a:cs typeface="Times New Roman"/>
              </a:rPr>
              <a:pPr/>
              <a:t>‹#›</a:t>
            </a:fld>
            <a:endParaRPr lang="en-US" sz="11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04355" y="1033205"/>
            <a:ext cx="8549640" cy="0"/>
          </a:xfrm>
          <a:prstGeom prst="line">
            <a:avLst/>
          </a:prstGeom>
          <a:ln w="12700" cmpd="sng">
            <a:solidFill>
              <a:srgbClr val="513D7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7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595959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595959"/>
          </a:solidFill>
          <a:latin typeface="Times New Roman"/>
          <a:ea typeface="+mn-ea"/>
          <a:cs typeface="Times New Roman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595959"/>
          </a:solidFill>
          <a:latin typeface="Times New Roman"/>
          <a:ea typeface="+mn-ea"/>
          <a:cs typeface="Times New Roman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595959"/>
          </a:solidFill>
          <a:latin typeface="Times New Roman"/>
          <a:ea typeface="+mn-ea"/>
          <a:cs typeface="Times New Roman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595959"/>
          </a:solidFill>
          <a:latin typeface="Times New Roman"/>
          <a:ea typeface="+mn-ea"/>
          <a:cs typeface="Times New Roman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595959"/>
          </a:solidFill>
          <a:latin typeface="Times New Roman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udlwheel.mdonlinegrants.org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4.png"/><Relationship Id="rId5" Type="http://schemas.openxmlformats.org/officeDocument/2006/relationships/hyperlink" Target="http://www.parcconline.org/parcc-accessibility-features-and-accommodations-manual" TargetMode="External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diagramData" Target="../diagrams/data3.xml"/><Relationship Id="rId8" Type="http://schemas.openxmlformats.org/officeDocument/2006/relationships/diagramLayout" Target="../diagrams/layout3.xml"/><Relationship Id="rId9" Type="http://schemas.openxmlformats.org/officeDocument/2006/relationships/diagramQuickStyle" Target="../diagrams/quickStyle3.xml"/><Relationship Id="rId10" Type="http://schemas.openxmlformats.org/officeDocument/2006/relationships/diagramColors" Target="../diagrams/colors3.xml"/><Relationship Id="rId11" Type="http://schemas.microsoft.com/office/2007/relationships/diagramDrawing" Target="../diagrams/drawing3.xm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parcc.pearson.com/" TargetMode="External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rcconline.org/parcc-accessibility-features-and-accommodations-manual" TargetMode="External"/><Relationship Id="rId4" Type="http://schemas.openxmlformats.org/officeDocument/2006/relationships/hyperlink" Target="http://www.parcconline.org/professional-learning-modules-parcc-assessments" TargetMode="External"/><Relationship Id="rId5" Type="http://schemas.openxmlformats.org/officeDocument/2006/relationships/hyperlink" Target="http://parcc.pearson.com/manuals-training/" TargetMode="External"/><Relationship Id="rId6" Type="http://schemas.openxmlformats.org/officeDocument/2006/relationships/hyperlink" Target="http://parcc.pearson.com/practice-tests/" TargetMode="External"/><Relationship Id="rId7" Type="http://schemas.openxmlformats.org/officeDocument/2006/relationships/hyperlink" Target="http://udlwheel.mdonlinegrants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13D75"/>
          </a:solidFill>
          <a:ln>
            <a:solidFill>
              <a:srgbClr val="513D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2754187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Times"/>
                <a:cs typeface="Times"/>
              </a:rPr>
              <a:t>Accessibility Features and Accommodations </a:t>
            </a:r>
            <a:endParaRPr lang="en-US" sz="4000" dirty="0">
              <a:solidFill>
                <a:schemeClr val="bg1"/>
              </a:solidFill>
              <a:latin typeface="Times"/>
              <a:cs typeface="Times"/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4224212"/>
            <a:ext cx="6400800" cy="6187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>
                <a:solidFill>
                  <a:srgbClr val="FFFFFF"/>
                </a:solidFill>
                <a:latin typeface="Times"/>
                <a:cs typeface="Times"/>
              </a:rPr>
              <a:t>Ensuring Access for All Students</a:t>
            </a:r>
            <a:endParaRPr lang="en-US" sz="2000" dirty="0">
              <a:solidFill>
                <a:srgbClr val="FFFFFF"/>
              </a:solidFill>
              <a:latin typeface="Times"/>
              <a:cs typeface="Time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85800" y="4151957"/>
            <a:ext cx="7772400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parcc-logo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220" y="1524743"/>
            <a:ext cx="2913560" cy="78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64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Outcomes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Guided exploration on the importance of accessibility for every student during instruction</a:t>
            </a:r>
          </a:p>
          <a:p>
            <a:r>
              <a:rPr lang="en-US" sz="2800" dirty="0"/>
              <a:t>Guided exploration of the accessibility features and accommodations available on the PARCC assessments</a:t>
            </a:r>
          </a:p>
        </p:txBody>
      </p:sp>
    </p:spTree>
    <p:extLst>
      <p:ext uri="{BB962C8B-B14F-4D97-AF65-F5344CB8AC3E}">
        <p14:creationId xmlns:p14="http://schemas.microsoft.com/office/powerpoint/2010/main" val="3342749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13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 idx="4294967295"/>
          </p:nvPr>
        </p:nvSpPr>
        <p:spPr>
          <a:xfrm>
            <a:off x="644834" y="2339806"/>
            <a:ext cx="7944415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What does equitable access to grade-level content mean in everyday instruction?</a:t>
            </a:r>
          </a:p>
        </p:txBody>
      </p:sp>
      <p:pic>
        <p:nvPicPr>
          <p:cNvPr id="15" name="Picture 14" descr="parcc-logo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63" y="6305834"/>
            <a:ext cx="1269953" cy="34247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145522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0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Accessibility, Accommodations, Universal Design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</a:t>
            </a:r>
            <a:r>
              <a:rPr lang="en-US" sz="2800" dirty="0"/>
              <a:t>Universal Design for Learning (UDL) and Assessment levels the playing field for every student.  One tool that may be helpful in providing ideas for instruction is the UDL wheel.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Here is a link to the wheel: </a:t>
            </a:r>
            <a:r>
              <a:rPr lang="en-US" sz="2800" dirty="0" smtClean="0">
                <a:hlinkClick r:id="rId3"/>
              </a:rPr>
              <a:t>http://udlwheel.mdonlinegrants.org/ 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101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760" y="1093494"/>
            <a:ext cx="5416125" cy="503853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9264" y="438504"/>
            <a:ext cx="609282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3000" dirty="0">
                <a:solidFill>
                  <a:srgbClr val="595959"/>
                </a:solidFill>
                <a:latin typeface="Times New Roman"/>
                <a:ea typeface="+mj-ea"/>
                <a:cs typeface="Times New Roman"/>
              </a:rPr>
              <a:t>Universal Design for </a:t>
            </a:r>
            <a:r>
              <a:rPr lang="en-US" sz="3000" dirty="0" smtClean="0">
                <a:solidFill>
                  <a:srgbClr val="595959"/>
                </a:solidFill>
                <a:latin typeface="Times New Roman"/>
                <a:ea typeface="+mj-ea"/>
                <a:cs typeface="Times New Roman"/>
              </a:rPr>
              <a:t>Learning Wheel </a:t>
            </a:r>
            <a:endParaRPr lang="en-US" sz="3000" dirty="0">
              <a:solidFill>
                <a:srgbClr val="595959"/>
              </a:solidFill>
              <a:latin typeface="Times New Roman"/>
              <a:ea typeface="+mj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2548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5790"/>
            <a:ext cx="8229600" cy="992909"/>
          </a:xfrm>
        </p:spPr>
        <p:txBody>
          <a:bodyPr>
            <a:normAutofit/>
          </a:bodyPr>
          <a:lstStyle/>
          <a:p>
            <a:r>
              <a:rPr lang="en-US" sz="3000" dirty="0" smtClean="0"/>
              <a:t>Action and Expression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6770"/>
            <a:ext cx="8229600" cy="5133254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Options for expression and communication: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102" r="2797"/>
          <a:stretch/>
        </p:blipFill>
        <p:spPr>
          <a:xfrm>
            <a:off x="2854325" y="1773194"/>
            <a:ext cx="3515995" cy="431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17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854" y="150098"/>
            <a:ext cx="8972146" cy="1219200"/>
          </a:xfrm>
          <a:noFill/>
          <a:ln>
            <a:miter lim="800000"/>
            <a:headEnd/>
            <a:tailEnd/>
          </a:ln>
        </p:spPr>
        <p:txBody>
          <a:bodyPr vert="horz" wrap="square" lIns="89879" tIns="44940" rIns="89879" bIns="44940" numCol="1" anchor="ctr" anchorCtr="0" compatLnSpc="1">
            <a:prstTxWarp prst="textNoShape">
              <a:avLst/>
            </a:prstTxWarp>
            <a:normAutofit/>
          </a:bodyPr>
          <a:lstStyle/>
          <a:p>
            <a:pPr marL="0">
              <a:buClr>
                <a:srgbClr val="8F23B3"/>
              </a:buClr>
            </a:pPr>
            <a:r>
              <a:rPr lang="en-US" dirty="0" smtClean="0">
                <a:solidFill>
                  <a:srgbClr val="626262"/>
                </a:solidFill>
              </a:rPr>
              <a:t>PARCC Accessibility </a:t>
            </a:r>
            <a:r>
              <a:rPr lang="en-US" dirty="0">
                <a:solidFill>
                  <a:srgbClr val="626262"/>
                </a:solidFill>
              </a:rPr>
              <a:t>Features and Accommodations Manual</a:t>
            </a:r>
            <a:r>
              <a:rPr lang="en-US" b="1" dirty="0">
                <a:solidFill>
                  <a:srgbClr val="626262"/>
                </a:solidFill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1173330"/>
            <a:ext cx="3733800" cy="489000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40840" y="1752601"/>
            <a:ext cx="4840760" cy="2438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8F23B3"/>
              </a:buClr>
              <a:buNone/>
            </a:pPr>
            <a:r>
              <a:rPr lang="en-US" sz="2800" dirty="0">
                <a:solidFill>
                  <a:srgbClr val="626262"/>
                </a:solidFill>
                <a:latin typeface="Times New Roman"/>
                <a:cs typeface="Times New Roman"/>
              </a:rPr>
              <a:t>PARCC Accessibility Features and Accommodations Manual </a:t>
            </a:r>
            <a:endParaRPr lang="en-US" sz="2800" dirty="0" smtClean="0">
              <a:solidFill>
                <a:srgbClr val="626262"/>
              </a:solidFill>
              <a:latin typeface="Times New Roman"/>
              <a:cs typeface="Times New Roman"/>
            </a:endParaRPr>
          </a:p>
          <a:p>
            <a:pPr marL="0" indent="0">
              <a:buClr>
                <a:srgbClr val="8F23B3"/>
              </a:buClr>
              <a:buFont typeface="Arial" charset="0"/>
              <a:buNone/>
            </a:pPr>
            <a:r>
              <a:rPr lang="en-US" sz="2800" dirty="0">
                <a:solidFill>
                  <a:prstClr val="black"/>
                </a:solidFill>
                <a:hlinkClick r:id="rId5"/>
              </a:rPr>
              <a:t>http://</a:t>
            </a:r>
            <a:r>
              <a:rPr lang="en-US" sz="2800" dirty="0" smtClean="0">
                <a:solidFill>
                  <a:prstClr val="black"/>
                </a:solidFill>
                <a:hlinkClick r:id="rId5"/>
              </a:rPr>
              <a:t>www.parcconline.org/parcc-accessibility-features-and-accommodations-manual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endParaRPr lang="en-US" sz="2800" dirty="0">
              <a:solidFill>
                <a:prstClr val="black"/>
              </a:solidFill>
            </a:endParaRPr>
          </a:p>
          <a:p>
            <a:pPr marL="0" indent="0">
              <a:buClr>
                <a:srgbClr val="8F23B3"/>
              </a:buClr>
              <a:buFont typeface="Arial" charset="0"/>
              <a:buNone/>
            </a:pPr>
            <a:endParaRPr lang="en-US" sz="2400" dirty="0" smtClean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25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:mv="urn:schemas-microsoft-com:mac:vml"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6473" y="531114"/>
            <a:ext cx="50627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>
                <a:srgbClr val="8F23B3"/>
              </a:buClr>
            </a:pPr>
            <a:r>
              <a:rPr lang="en-US" sz="2800" dirty="0">
                <a:solidFill>
                  <a:srgbClr val="626262"/>
                </a:solidFill>
                <a:latin typeface="Times New Roman"/>
                <a:ea typeface="+mj-ea"/>
                <a:cs typeface="Times New Roman"/>
              </a:rPr>
              <a:t>The PARCC Accessibility System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6473" y="5518782"/>
            <a:ext cx="84368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* Available to all participating students</a:t>
            </a: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**For students with disabilities, English learners, and English learners with disabilities</a:t>
            </a:r>
          </a:p>
          <a:p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39148" y="981328"/>
            <a:ext cx="9004852" cy="4773836"/>
            <a:chOff x="-1103137" y="479704"/>
            <a:chExt cx="7772400" cy="5654837"/>
          </a:xfrm>
        </p:grpSpPr>
        <p:graphicFrame>
          <p:nvGraphicFramePr>
            <p:cNvPr id="24" name="Diagram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28413163"/>
                </p:ext>
              </p:extLst>
            </p:nvPr>
          </p:nvGraphicFramePr>
          <p:xfrm>
            <a:off x="-1103137" y="479704"/>
            <a:ext cx="7772400" cy="565483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25" name="TextBox 24"/>
            <p:cNvSpPr txBox="1"/>
            <p:nvPr/>
          </p:nvSpPr>
          <p:spPr>
            <a:xfrm>
              <a:off x="1503968" y="1052728"/>
              <a:ext cx="2645664" cy="1057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smtClean="0">
                  <a:solidFill>
                    <a:schemeClr val="bg1"/>
                  </a:solidFill>
                </a:rPr>
                <a:t>Features for All Students</a:t>
              </a:r>
              <a:endParaRPr lang="en-US" sz="26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18202" y="2210457"/>
              <a:ext cx="2182368" cy="1239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Accessibility Features* </a:t>
              </a:r>
            </a:p>
            <a:p>
              <a:pPr algn="ctr"/>
              <a:r>
                <a:rPr lang="en-US" sz="1400" b="1" i="1" dirty="0" smtClean="0">
                  <a:solidFill>
                    <a:schemeClr val="bg1"/>
                  </a:solidFill>
                </a:rPr>
                <a:t>Identified in advance</a:t>
              </a:r>
              <a:endParaRPr lang="en-US" sz="1400" b="1" i="1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28332" y="4544064"/>
              <a:ext cx="3796937" cy="546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Accommodations**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3285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3242" y="223243"/>
            <a:ext cx="809403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626262"/>
                </a:solidFill>
                <a:effectLst/>
                <a:latin typeface="Times New Roman"/>
                <a:cs typeface="Times New Roman"/>
              </a:rPr>
              <a:t>Section 2:  PARCC Accessibility System and Accessibility Features for All Students Taking the PARCC Assessments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95605828"/>
              </p:ext>
            </p:extLst>
          </p:nvPr>
        </p:nvGraphicFramePr>
        <p:xfrm>
          <a:off x="223243" y="1617665"/>
          <a:ext cx="4267200" cy="3238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007189" y="1295547"/>
            <a:ext cx="4924425" cy="245095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Times New Roman"/>
                <a:ea typeface="MS Mincho" panose="02020609040205080304" pitchFamily="49" charset="-128"/>
                <a:cs typeface="Times New Roman"/>
              </a:rPr>
              <a:t>Accessibility Features</a:t>
            </a:r>
            <a:r>
              <a:rPr lang="en-US" altLang="en-US" sz="1200" b="1" baseline="30000" dirty="0">
                <a:solidFill>
                  <a:srgbClr val="3A3A3A"/>
                </a:solidFill>
                <a:latin typeface="Times New Roman"/>
                <a:ea typeface="MS Mincho" panose="02020609040205080304" pitchFamily="49" charset="-128"/>
                <a:cs typeface="Times New Roman"/>
              </a:rPr>
              <a:t>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Times New Roman"/>
                <a:ea typeface="MS Mincho" panose="02020609040205080304" pitchFamily="49" charset="-128"/>
                <a:cs typeface="Times New Roman"/>
              </a:rPr>
              <a:t>Available for All Students: 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Times New Roman"/>
                <a:ea typeface="MS Mincho" panose="02020609040205080304" pitchFamily="49" charset="-128"/>
                <a:cs typeface="Times New Roman"/>
              </a:rPr>
              <a:t>pages 22 -26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rgbClr val="3A3A3A"/>
              </a:solidFill>
              <a:effectLst/>
              <a:latin typeface="Times New Roman"/>
              <a:cs typeface="Times New Roman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007189" y="3746500"/>
            <a:ext cx="4924425" cy="2138624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  <a:ea typeface="MS Mincho" panose="02020609040205080304" pitchFamily="49" charset="-128"/>
              <a:cs typeface="Times New Roman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626262"/>
                </a:solidFill>
                <a:effectLst/>
                <a:latin typeface="Times New Roman"/>
                <a:ea typeface="MS Mincho" panose="02020609040205080304" pitchFamily="49" charset="-128"/>
                <a:cs typeface="Times New Roman"/>
              </a:rPr>
              <a:t>Frequently Asked Questions answered in Section 2: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rgbClr val="626262"/>
              </a:solidFill>
              <a:effectLst/>
              <a:latin typeface="Times New Roman"/>
              <a:cs typeface="Times New Roman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rgbClr val="626262"/>
              </a:solidFill>
              <a:effectLst/>
              <a:latin typeface="Times New Roman"/>
              <a:cs typeface="Times New Roman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626262"/>
                </a:solidFill>
                <a:effectLst/>
                <a:latin typeface="Times New Roman"/>
                <a:ea typeface="MS Mincho" panose="02020609040205080304" pitchFamily="49" charset="-128"/>
                <a:cs typeface="Times New Roman"/>
              </a:rPr>
              <a:t>Where can I find more information about the accessibility features available to all students?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rgbClr val="626262"/>
              </a:solidFill>
              <a:effectLst/>
              <a:latin typeface="Times New Roman"/>
              <a:cs typeface="Times New Roman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626262"/>
                </a:solidFill>
                <a:effectLst/>
                <a:latin typeface="Times New Roman"/>
                <a:ea typeface="MS Mincho" panose="02020609040205080304" pitchFamily="49" charset="-128"/>
                <a:cs typeface="Times New Roman"/>
              </a:rPr>
              <a:t>What test administration considerations are available for all students?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rgbClr val="626262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57200" y="6905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457200" y="1147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57200" y="44719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 rot="21243951">
            <a:off x="2494815" y="1722856"/>
            <a:ext cx="1315142" cy="27097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007189" y="1295545"/>
            <a:ext cx="4924425" cy="2450953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solidFill>
                  <a:srgbClr val="626262"/>
                </a:solidFill>
                <a:latin typeface="Times New Roman"/>
                <a:ea typeface="MS Mincho" panose="02020609040205080304" pitchFamily="49" charset="-128"/>
                <a:cs typeface="Times New Roman"/>
              </a:rPr>
              <a:t>Accessibility Features Available for All Students:  pages 22 -26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802422"/>
              </p:ext>
            </p:extLst>
          </p:nvPr>
        </p:nvGraphicFramePr>
        <p:xfrm>
          <a:off x="4026922" y="1617666"/>
          <a:ext cx="4904692" cy="212883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661451"/>
                <a:gridCol w="1422475"/>
                <a:gridCol w="1820766"/>
              </a:tblGrid>
              <a:tr h="400781"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3A3A3A"/>
                          </a:solidFill>
                          <a:effectLst/>
                          <a:latin typeface="Times New Roman"/>
                          <a:cs typeface="Times New Roman"/>
                        </a:rPr>
                        <a:t>Audio </a:t>
                      </a:r>
                      <a:r>
                        <a:rPr lang="en-US" sz="900" dirty="0" smtClean="0">
                          <a:solidFill>
                            <a:srgbClr val="3A3A3A"/>
                          </a:solidFill>
                          <a:effectLst/>
                          <a:latin typeface="Times New Roman"/>
                          <a:cs typeface="Times New Roman"/>
                        </a:rPr>
                        <a:t>amplification</a:t>
                      </a:r>
                      <a:endParaRPr lang="en-US" sz="1200" dirty="0">
                        <a:solidFill>
                          <a:srgbClr val="3A3A3A"/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Blank </a:t>
                      </a:r>
                      <a:r>
                        <a:rPr lang="en-US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paper 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External s</a:t>
                      </a:r>
                      <a:r>
                        <a:rPr lang="en-US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pell check </a:t>
                      </a: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en-US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evice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5577"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3A3A3A"/>
                          </a:solidFill>
                          <a:effectLst/>
                          <a:latin typeface="Times New Roman"/>
                          <a:cs typeface="Times New Roman"/>
                        </a:rPr>
                        <a:t>Eliminate </a:t>
                      </a:r>
                      <a:r>
                        <a:rPr lang="en-US" sz="900" dirty="0" smtClean="0">
                          <a:solidFill>
                            <a:srgbClr val="3A3A3A"/>
                          </a:solidFill>
                          <a:effectLst/>
                          <a:latin typeface="Times New Roman"/>
                          <a:cs typeface="Times New Roman"/>
                        </a:rPr>
                        <a:t>answer </a:t>
                      </a:r>
                      <a:r>
                        <a:rPr lang="en-US" sz="900" dirty="0">
                          <a:solidFill>
                            <a:srgbClr val="3A3A3A"/>
                          </a:solidFill>
                          <a:effectLst/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lang="en-US" sz="900" dirty="0" smtClean="0">
                          <a:solidFill>
                            <a:srgbClr val="3A3A3A"/>
                          </a:solidFill>
                          <a:effectLst/>
                          <a:latin typeface="Times New Roman"/>
                          <a:cs typeface="Times New Roman"/>
                        </a:rPr>
                        <a:t>hoices</a:t>
                      </a:r>
                      <a:endParaRPr lang="en-US" sz="1200" dirty="0">
                        <a:solidFill>
                          <a:srgbClr val="3A3A3A"/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Notepad 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Writing tools 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3534"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3A3A3A"/>
                          </a:solidFill>
                          <a:effectLst/>
                          <a:latin typeface="Times New Roman"/>
                          <a:cs typeface="Times New Roman"/>
                        </a:rPr>
                        <a:t>Line reader tool</a:t>
                      </a:r>
                      <a:endParaRPr lang="en-US" sz="1200" dirty="0">
                        <a:solidFill>
                          <a:srgbClr val="3A3A3A"/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Magnification </a:t>
                      </a:r>
                      <a:r>
                        <a:rPr lang="en-US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device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Redirect </a:t>
                      </a:r>
                      <a:r>
                        <a:rPr lang="en-US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student </a:t>
                      </a: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to the test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3365"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3A3A3A"/>
                          </a:solidFill>
                          <a:effectLst/>
                          <a:latin typeface="Times New Roman"/>
                          <a:cs typeface="Times New Roman"/>
                        </a:rPr>
                        <a:t>Flag items for review</a:t>
                      </a:r>
                      <a:endParaRPr lang="en-US" sz="1200" dirty="0">
                        <a:solidFill>
                          <a:srgbClr val="3A3A3A"/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General </a:t>
                      </a:r>
                      <a:r>
                        <a:rPr lang="en-US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administrative directions clarified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General </a:t>
                      </a:r>
                      <a:r>
                        <a:rPr lang="en-US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administrative directions </a:t>
                      </a: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read aloud and repeated as needed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5577"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3A3A3A"/>
                          </a:solidFill>
                          <a:effectLst/>
                          <a:latin typeface="Times New Roman"/>
                          <a:cs typeface="Times New Roman"/>
                        </a:rPr>
                        <a:t>Highlighting </a:t>
                      </a:r>
                      <a:r>
                        <a:rPr lang="en-US" sz="900" dirty="0" smtClean="0">
                          <a:solidFill>
                            <a:srgbClr val="3A3A3A"/>
                          </a:solidFill>
                          <a:effectLst/>
                          <a:latin typeface="Times New Roman"/>
                          <a:cs typeface="Times New Roman"/>
                        </a:rPr>
                        <a:t>tool</a:t>
                      </a:r>
                      <a:endParaRPr lang="en-US" sz="1200" dirty="0">
                        <a:solidFill>
                          <a:srgbClr val="3A3A3A"/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Headphones or </a:t>
                      </a:r>
                      <a:r>
                        <a:rPr lang="en-US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noise </a:t>
                      </a: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buffers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/>
                          <a:cs typeface="Times New Roman"/>
                        </a:rPr>
                        <a:t>Pop-up glossary</a:t>
                      </a:r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/>
                        <a:ea typeface="MS Mincho" panose="02020609040205080304" pitchFamily="49" charset="-128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19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735977" y="1684256"/>
            <a:ext cx="5228514" cy="291965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57200" y="6905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457200" y="1147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t="13958"/>
          <a:stretch/>
        </p:blipFill>
        <p:spPr>
          <a:xfrm>
            <a:off x="4045240" y="2316259"/>
            <a:ext cx="2160894" cy="54841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2809" y="2810000"/>
            <a:ext cx="1945638" cy="63943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558856" y="1633858"/>
            <a:ext cx="5510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Complete list on pages 22 - 26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2809" y="3607550"/>
            <a:ext cx="2042713" cy="51067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4248" y="2261077"/>
            <a:ext cx="2258948" cy="204656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graphicFrame>
        <p:nvGraphicFramePr>
          <p:cNvPr id="21" name="Diagram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052793"/>
              </p:ext>
            </p:extLst>
          </p:nvPr>
        </p:nvGraphicFramePr>
        <p:xfrm>
          <a:off x="-335697" y="1707930"/>
          <a:ext cx="3957244" cy="2879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Right Arrow 21"/>
          <p:cNvSpPr/>
          <p:nvPr/>
        </p:nvSpPr>
        <p:spPr>
          <a:xfrm rot="21162779">
            <a:off x="1858507" y="2100094"/>
            <a:ext cx="1686741" cy="3219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37279" y="448366"/>
            <a:ext cx="58939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8275">
              <a:spcBef>
                <a:spcPct val="0"/>
              </a:spcBef>
            </a:pPr>
            <a:r>
              <a:rPr lang="en-US" sz="2800" dirty="0" smtClean="0">
                <a:solidFill>
                  <a:srgbClr val="595959"/>
                </a:solidFill>
                <a:latin typeface="Times New Roman"/>
                <a:ea typeface="ＭＳ Ｐゴシック" pitchFamily="34" charset="-128"/>
                <a:cs typeface="Times New Roman"/>
              </a:rPr>
              <a:t>Accessibility Features </a:t>
            </a:r>
            <a:r>
              <a:rPr lang="en-US" sz="2800" dirty="0">
                <a:solidFill>
                  <a:srgbClr val="595959"/>
                </a:solidFill>
                <a:latin typeface="Times New Roman"/>
                <a:ea typeface="ＭＳ Ｐゴシック" pitchFamily="34" charset="-128"/>
                <a:cs typeface="Times New Roman"/>
              </a:rPr>
              <a:t>for All Students</a:t>
            </a:r>
          </a:p>
        </p:txBody>
      </p:sp>
    </p:spTree>
    <p:extLst>
      <p:ext uri="{BB962C8B-B14F-4D97-AF65-F5344CB8AC3E}">
        <p14:creationId xmlns:p14="http://schemas.microsoft.com/office/powerpoint/2010/main" val="4253633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 bwMode="auto">
          <a:xfrm>
            <a:off x="334190" y="112415"/>
            <a:ext cx="6324600" cy="1219200"/>
          </a:xfrm>
          <a:noFill/>
          <a:ln>
            <a:miter lim="800000"/>
            <a:headEnd/>
            <a:tailEnd/>
          </a:ln>
        </p:spPr>
        <p:txBody>
          <a:bodyPr vert="horz" wrap="square" numCol="1" anchorCtr="0" compatLnSpc="1">
            <a:prstTxWarp prst="textNoShape">
              <a:avLst/>
            </a:prstTxWarp>
            <a:normAutofit/>
          </a:bodyPr>
          <a:lstStyle/>
          <a:p>
            <a:pPr marL="168275"/>
            <a:r>
              <a:rPr lang="en-US" dirty="0">
                <a:ea typeface="ＭＳ Ｐゴシック" pitchFamily="34" charset="-128"/>
              </a:rPr>
              <a:t>Accessibility Features for All Students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345201"/>
              </p:ext>
            </p:extLst>
          </p:nvPr>
        </p:nvGraphicFramePr>
        <p:xfrm>
          <a:off x="0" y="1179812"/>
          <a:ext cx="9144000" cy="4791314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4572000"/>
                <a:gridCol w="4572000"/>
              </a:tblGrid>
              <a:tr h="51114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dirty="0" smtClean="0">
                          <a:effectLst/>
                        </a:rPr>
                        <a:t>Accessibility</a:t>
                      </a:r>
                      <a:r>
                        <a:rPr lang="en-US" sz="2400" u="none" baseline="0" dirty="0" smtClean="0">
                          <a:effectLst/>
                        </a:rPr>
                        <a:t> Features for All Students</a:t>
                      </a:r>
                      <a:endParaRPr lang="en-US" sz="2400" u="none" dirty="0">
                        <a:effectLst/>
                        <a:latin typeface="+mn-lt"/>
                      </a:endParaRPr>
                    </a:p>
                  </a:txBody>
                  <a:tcPr marT="91440" marB="9144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</a:tr>
              <a:tr h="2671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19125" algn="l"/>
                        </a:tabLst>
                        <a:defRPr/>
                      </a:pPr>
                      <a:r>
                        <a:rPr lang="en-US" sz="1800" b="1" u="none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Computer-Based Testing</a:t>
                      </a:r>
                      <a:endParaRPr lang="en-US" sz="1800" b="1" i="1" u="none" kern="1200" dirty="0" smtClean="0">
                        <a:solidFill>
                          <a:srgbClr val="62626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19125" algn="l"/>
                        </a:tabLst>
                        <a:defRPr/>
                      </a:pPr>
                      <a:r>
                        <a:rPr lang="en-US" sz="1800" b="1" u="none" kern="1200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Paper-Based</a:t>
                      </a:r>
                      <a:r>
                        <a:rPr lang="en-US" sz="1800" b="1" u="none" kern="1200" baseline="0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 Testing</a:t>
                      </a:r>
                      <a:endParaRPr lang="en-US" sz="1800" b="1" i="1" u="none" dirty="0">
                        <a:solidFill>
                          <a:srgbClr val="62626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56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Audio</a:t>
                      </a:r>
                      <a:r>
                        <a:rPr lang="en-US" sz="1400" b="0" u="none" strike="noStrike" baseline="0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 Amplification</a:t>
                      </a:r>
                      <a:endParaRPr lang="en-US" sz="1400" b="0" i="0" u="none" strike="sng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Auditory Aids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56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Blank Paper 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Blank Paper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560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strike="noStrike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Eliminate Answer Choices</a:t>
                      </a:r>
                      <a:endParaRPr lang="en-US" sz="1400" b="0" i="0" u="none" strike="noStrike" dirty="0" smtClean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Visual Aids/Organizers</a:t>
                      </a:r>
                      <a:endParaRPr lang="en-US" sz="1400" b="0" i="0" u="none" strike="noStrike" dirty="0" smtClean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560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strike="noStrike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Flag Items for Review</a:t>
                      </a:r>
                      <a:endParaRPr lang="en-US" sz="1400" b="0" i="0" u="none" strike="noStrike" dirty="0" smtClean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Visual Aids/Organizers</a:t>
                      </a:r>
                      <a:endParaRPr lang="en-US" sz="1400" b="0" i="0" u="none" strike="noStrike" dirty="0" smtClean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937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General Administration Directions Clarified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General Administration Directions Clarified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937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General Administration Directions Read Aloud and </a:t>
                      </a:r>
                      <a:r>
                        <a:rPr lang="en-US" sz="1400" b="0" u="none" strike="noStrike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Repeated as Needed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General Administration Directions Read Aloud and Repeated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56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Highlight </a:t>
                      </a:r>
                      <a:r>
                        <a:rPr lang="en-US" sz="1400" b="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Tool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Highlighter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56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Headphones or Noise Buffers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Headphones or Noise Buffers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56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Line </a:t>
                      </a:r>
                      <a:r>
                        <a:rPr lang="en-US" sz="1400" b="0" u="none" strike="noStrike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Reader Tool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Line Reader (Straight Edge)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56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Magnification/Enlargement Device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 smtClean="0">
                          <a:solidFill>
                            <a:srgbClr val="626262"/>
                          </a:solidFill>
                          <a:effectLst/>
                          <a:latin typeface="Times New Roman"/>
                          <a:cs typeface="Times New Roman"/>
                        </a:rPr>
                        <a:t>Magnification/Enlargement Device</a:t>
                      </a:r>
                      <a:endParaRPr lang="en-US" sz="1400" b="0" i="0" u="none" strike="noStrike" dirty="0">
                        <a:solidFill>
                          <a:srgbClr val="626262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4625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Choose two accessibility features available for all students.  </a:t>
            </a:r>
          </a:p>
          <a:p>
            <a:r>
              <a:rPr lang="en-US" sz="2400" dirty="0"/>
              <a:t>Discuss how these features may support students.  </a:t>
            </a:r>
          </a:p>
          <a:p>
            <a:r>
              <a:rPr lang="en-US" sz="2400" dirty="0"/>
              <a:t>Discuss how these features could be used during instruction and what they look like in routine instruction.</a:t>
            </a:r>
          </a:p>
          <a:p>
            <a:r>
              <a:rPr lang="en-US" sz="2400" dirty="0"/>
              <a:t>Discuss if these features could distract some students.</a:t>
            </a:r>
          </a:p>
        </p:txBody>
      </p:sp>
    </p:spTree>
    <p:extLst>
      <p:ext uri="{BB962C8B-B14F-4D97-AF65-F5344CB8AC3E}">
        <p14:creationId xmlns:p14="http://schemas.microsoft.com/office/powerpoint/2010/main" val="1102509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794021"/>
              </p:ext>
            </p:extLst>
          </p:nvPr>
        </p:nvGraphicFramePr>
        <p:xfrm>
          <a:off x="-335697" y="1707930"/>
          <a:ext cx="3957244" cy="2879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ight Arrow 4"/>
          <p:cNvSpPr/>
          <p:nvPr/>
        </p:nvSpPr>
        <p:spPr>
          <a:xfrm rot="20246919">
            <a:off x="2127105" y="2607668"/>
            <a:ext cx="1727250" cy="31678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30335" y="367135"/>
            <a:ext cx="8034176" cy="677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168275" lvl="0" fontAlgn="base">
              <a:spcBef>
                <a:spcPct val="0"/>
              </a:spcBef>
              <a:spcAft>
                <a:spcPts val="800"/>
              </a:spcAft>
            </a:pPr>
            <a:r>
              <a:rPr lang="en-US" sz="2800" dirty="0" smtClean="0">
                <a:solidFill>
                  <a:srgbClr val="595959"/>
                </a:solidFill>
                <a:latin typeface="Times New Roman"/>
                <a:ea typeface="ＭＳ Ｐゴシック" pitchFamily="34" charset="-128"/>
                <a:cs typeface="Times New Roman"/>
              </a:rPr>
              <a:t>Features </a:t>
            </a:r>
            <a:r>
              <a:rPr lang="en-US" sz="2800" dirty="0">
                <a:solidFill>
                  <a:srgbClr val="595959"/>
                </a:solidFill>
                <a:latin typeface="Times New Roman"/>
                <a:ea typeface="ＭＳ Ｐゴシック" pitchFamily="34" charset="-128"/>
                <a:cs typeface="Times New Roman"/>
              </a:rPr>
              <a:t>for All Students: </a:t>
            </a:r>
            <a:r>
              <a:rPr lang="en-US" sz="2800" i="1" dirty="0">
                <a:solidFill>
                  <a:srgbClr val="595959"/>
                </a:solidFill>
                <a:latin typeface="Times New Roman"/>
                <a:ea typeface="ＭＳ Ｐゴシック" pitchFamily="34" charset="-128"/>
                <a:cs typeface="Times New Roman"/>
              </a:rPr>
              <a:t>Identified in advance</a:t>
            </a:r>
            <a:endParaRPr lang="en-US" altLang="en-US" sz="2800" i="1" dirty="0">
              <a:solidFill>
                <a:srgbClr val="595959"/>
              </a:solidFill>
              <a:latin typeface="Times New Roman"/>
              <a:ea typeface="ＭＳ Ｐゴシック" pitchFamily="34" charset="-128"/>
              <a:cs typeface="Times New Roman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7666" y="1044424"/>
            <a:ext cx="4515446" cy="4872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30335" y="367135"/>
            <a:ext cx="8034176" cy="677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168275" lvl="0" fontAlgn="base">
              <a:spcBef>
                <a:spcPct val="0"/>
              </a:spcBef>
              <a:spcAft>
                <a:spcPts val="800"/>
              </a:spcAft>
            </a:pPr>
            <a:r>
              <a:rPr lang="en-US" sz="2800" dirty="0">
                <a:solidFill>
                  <a:srgbClr val="595959"/>
                </a:solidFill>
                <a:latin typeface="Times New Roman"/>
                <a:ea typeface="ＭＳ Ｐゴシック" pitchFamily="34" charset="-128"/>
                <a:cs typeface="Times New Roman"/>
              </a:rPr>
              <a:t>Features for All Students: </a:t>
            </a:r>
            <a:r>
              <a:rPr lang="en-US" sz="2800" i="1" dirty="0">
                <a:solidFill>
                  <a:srgbClr val="595959"/>
                </a:solidFill>
                <a:latin typeface="Times New Roman"/>
                <a:ea typeface="ＭＳ Ｐゴシック" pitchFamily="34" charset="-128"/>
                <a:cs typeface="Times New Roman"/>
              </a:rPr>
              <a:t>Identified in advance</a:t>
            </a:r>
            <a:endParaRPr lang="en-US" altLang="en-US" sz="2800" i="1" dirty="0">
              <a:solidFill>
                <a:srgbClr val="595959"/>
              </a:solidFill>
              <a:latin typeface="Times New Roman"/>
              <a:ea typeface="ＭＳ Ｐゴシック" pitchFamily="34" charset="-128"/>
              <a:cs typeface="Times New Roman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37316" y="4146910"/>
            <a:ext cx="7882303" cy="19540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b="1" dirty="0" smtClean="0">
                <a:solidFill>
                  <a:srgbClr val="626262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FAQ </a:t>
            </a:r>
            <a:r>
              <a:rPr lang="en-US" b="1" dirty="0">
                <a:solidFill>
                  <a:srgbClr val="626262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answered in Section 2:</a:t>
            </a:r>
            <a:r>
              <a:rPr lang="en-US" dirty="0">
                <a:solidFill>
                  <a:srgbClr val="626262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</a:p>
          <a:p>
            <a:endParaRPr lang="en-US" sz="500" dirty="0">
              <a:solidFill>
                <a:srgbClr val="626262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514350" marR="0" lvl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626262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Do I need to fill out a Personal Needs Profile (PNP) for a student who needs an accessibility feature(s) identified in advance?</a:t>
            </a:r>
          </a:p>
          <a:p>
            <a:pPr marL="514350" marR="0" lvl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500" dirty="0">
              <a:solidFill>
                <a:srgbClr val="626262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514350" marR="0" lvl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626262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Where can I find </a:t>
            </a:r>
            <a:r>
              <a:rPr lang="en-US" dirty="0" smtClean="0">
                <a:solidFill>
                  <a:srgbClr val="626262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more </a:t>
            </a:r>
            <a:r>
              <a:rPr lang="en-US" dirty="0">
                <a:solidFill>
                  <a:srgbClr val="626262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information about the accessibility </a:t>
            </a:r>
            <a:r>
              <a:rPr lang="en-US" dirty="0" smtClean="0">
                <a:solidFill>
                  <a:srgbClr val="626262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features available for </a:t>
            </a:r>
            <a:r>
              <a:rPr lang="en-US" dirty="0">
                <a:solidFill>
                  <a:srgbClr val="626262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all students?</a:t>
            </a:r>
          </a:p>
          <a:p>
            <a:pPr marL="514350" marR="0" lvl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500" dirty="0">
              <a:solidFill>
                <a:srgbClr val="626262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514350" marR="0" lvl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626262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What test administration considerations are available for all students?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457200" y="1147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57200" y="44719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363790" y="1147763"/>
            <a:ext cx="8567268" cy="2898144"/>
            <a:chOff x="748471" y="765242"/>
            <a:chExt cx="8255829" cy="2481140"/>
          </a:xfrm>
        </p:grpSpPr>
        <p:graphicFrame>
          <p:nvGraphicFramePr>
            <p:cNvPr id="24" name="Diagram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70141015"/>
                </p:ext>
              </p:extLst>
            </p:nvPr>
          </p:nvGraphicFramePr>
          <p:xfrm>
            <a:off x="748471" y="860961"/>
            <a:ext cx="3156080" cy="229621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8"/>
            <a:srcRect l="1324" t="14545"/>
            <a:stretch/>
          </p:blipFill>
          <p:spPr>
            <a:xfrm>
              <a:off x="4686551" y="1199259"/>
              <a:ext cx="1389337" cy="2047123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26" name="Rectangle 25"/>
            <p:cNvSpPr/>
            <p:nvPr/>
          </p:nvSpPr>
          <p:spPr>
            <a:xfrm>
              <a:off x="3733800" y="774372"/>
              <a:ext cx="5270500" cy="2472010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80458" y="765242"/>
              <a:ext cx="5066270" cy="447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626262"/>
                  </a:solidFill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Complete list </a:t>
              </a:r>
              <a:r>
                <a:rPr lang="en-US" sz="2800" b="1" dirty="0" smtClean="0">
                  <a:solidFill>
                    <a:srgbClr val="626262"/>
                  </a:solidFill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on pages </a:t>
              </a:r>
              <a:r>
                <a:rPr lang="en-US" sz="2800" b="1" dirty="0">
                  <a:solidFill>
                    <a:srgbClr val="626262"/>
                  </a:solidFill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22 - 26</a:t>
              </a: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9"/>
            <a:srcRect l="4101" t="3578" r="9021" b="4570"/>
            <a:stretch/>
          </p:blipFill>
          <p:spPr>
            <a:xfrm>
              <a:off x="6183240" y="1252149"/>
              <a:ext cx="1539389" cy="194134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29" name="Right Arrow 28"/>
            <p:cNvSpPr/>
            <p:nvPr/>
          </p:nvSpPr>
          <p:spPr>
            <a:xfrm>
              <a:off x="2822490" y="1833883"/>
              <a:ext cx="1255240" cy="454809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14563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13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 idx="4294967295"/>
          </p:nvPr>
        </p:nvSpPr>
        <p:spPr>
          <a:xfrm>
            <a:off x="599792" y="2202020"/>
            <a:ext cx="7944415" cy="1470025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How can school teams determine which students need these features?</a:t>
            </a:r>
          </a:p>
        </p:txBody>
      </p:sp>
      <p:pic>
        <p:nvPicPr>
          <p:cNvPr id="15" name="Picture 14" descr="parcc-logo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63" y="6305834"/>
            <a:ext cx="1269953" cy="34247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145522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224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Tests and Tutorials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7854"/>
            <a:ext cx="8229600" cy="4708525"/>
          </a:xfrm>
        </p:spPr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sz="2400" dirty="0" smtClean="0">
                <a:ea typeface="ＭＳ Ｐゴシック" pitchFamily="34" charset="-128"/>
              </a:rPr>
              <a:t>Located under Test Preparation on </a:t>
            </a:r>
            <a:r>
              <a:rPr lang="en-US" sz="2400" dirty="0" smtClean="0">
                <a:ea typeface="ＭＳ Ｐゴシック" pitchFamily="34" charset="-128"/>
                <a:hlinkClick r:id="rId3"/>
              </a:rPr>
              <a:t>PARCC.pearson.com</a:t>
            </a:r>
            <a:endParaRPr lang="en-US" sz="2400" dirty="0" smtClean="0">
              <a:ea typeface="ＭＳ Ｐゴシック" pitchFamily="34" charset="-128"/>
            </a:endParaRPr>
          </a:p>
          <a:p>
            <a:pPr marL="342900" lvl="1" indent="-342900">
              <a:buFont typeface="Arial"/>
              <a:buChar char="•"/>
            </a:pPr>
            <a:endParaRPr lang="en-US" sz="2400" dirty="0" smtClean="0">
              <a:ea typeface="ＭＳ Ｐゴシック" pitchFamily="34" charset="-128"/>
            </a:endParaRPr>
          </a:p>
          <a:p>
            <a:pPr marL="342900" lvl="1" indent="-342900">
              <a:buFont typeface="Arial"/>
              <a:buChar char="•"/>
            </a:pPr>
            <a:r>
              <a:rPr lang="en-US" sz="2400" dirty="0" smtClean="0">
                <a:ea typeface="ＭＳ Ｐゴシック" pitchFamily="34" charset="-128"/>
              </a:rPr>
              <a:t> 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74160"/>
            <a:ext cx="9144000" cy="400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55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09" y="300400"/>
            <a:ext cx="8732854" cy="561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6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Trainings Available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23" y="1146226"/>
            <a:ext cx="8529507" cy="467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87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13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 idx="4294967295"/>
          </p:nvPr>
        </p:nvSpPr>
        <p:spPr>
          <a:xfrm>
            <a:off x="409664" y="1000594"/>
            <a:ext cx="8329602" cy="3751288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Now that you </a:t>
            </a:r>
            <a:r>
              <a:rPr lang="en-US" sz="4000" dirty="0" smtClean="0">
                <a:solidFill>
                  <a:schemeClr val="bg1"/>
                </a:solidFill>
              </a:rPr>
              <a:t>have </a:t>
            </a:r>
            <a:r>
              <a:rPr lang="en-US" sz="4000" dirty="0">
                <a:solidFill>
                  <a:schemeClr val="bg1"/>
                </a:solidFill>
              </a:rPr>
              <a:t>had time to explore the accessibility features that are available for all students, consider how this might change how you design everyday instruction.</a:t>
            </a:r>
          </a:p>
        </p:txBody>
      </p:sp>
      <p:pic>
        <p:nvPicPr>
          <p:cNvPr id="15" name="Picture 14" descr="parcc-logo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63" y="6305834"/>
            <a:ext cx="1269953" cy="34247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145522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8714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13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 idx="4294967295"/>
          </p:nvPr>
        </p:nvSpPr>
        <p:spPr>
          <a:xfrm>
            <a:off x="794479" y="1229193"/>
            <a:ext cx="7589939" cy="4107305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How </a:t>
            </a:r>
            <a:r>
              <a:rPr lang="en-US" sz="4000" dirty="0" smtClean="0">
                <a:solidFill>
                  <a:srgbClr val="FFFFFF"/>
                </a:solidFill>
              </a:rPr>
              <a:t>can educators </a:t>
            </a:r>
            <a:r>
              <a:rPr lang="en-US" sz="4000" dirty="0">
                <a:solidFill>
                  <a:srgbClr val="FFFFFF"/>
                </a:solidFill>
              </a:rPr>
              <a:t>collaborate to ensure that needed accommodations are provided </a:t>
            </a:r>
            <a:r>
              <a:rPr lang="en-US" sz="4000" dirty="0" smtClean="0">
                <a:solidFill>
                  <a:srgbClr val="FFFFFF"/>
                </a:solidFill>
              </a:rPr>
              <a:t>during instruction so </a:t>
            </a:r>
            <a:r>
              <a:rPr lang="en-US" sz="4000" dirty="0">
                <a:solidFill>
                  <a:srgbClr val="FFFFFF"/>
                </a:solidFill>
              </a:rPr>
              <a:t>all students have the accessibility features and accommodations necessary for their success?</a:t>
            </a:r>
          </a:p>
        </p:txBody>
      </p:sp>
      <p:pic>
        <p:nvPicPr>
          <p:cNvPr id="15" name="Picture 14" descr="parcc-logo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63" y="6305834"/>
            <a:ext cx="1269953" cy="34247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145522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561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13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 idx="4294967295"/>
          </p:nvPr>
        </p:nvSpPr>
        <p:spPr>
          <a:xfrm>
            <a:off x="764497" y="1618939"/>
            <a:ext cx="7944787" cy="3972392"/>
          </a:xfrm>
        </p:spPr>
        <p:txBody>
          <a:bodyPr>
            <a:normAutofit/>
          </a:bodyPr>
          <a:lstStyle/>
          <a:p>
            <a:pPr algn="ctr"/>
            <a:r>
              <a:rPr lang="en-US" sz="3800" dirty="0">
                <a:solidFill>
                  <a:srgbClr val="FFFFFF"/>
                </a:solidFill>
              </a:rPr>
              <a:t>How can all educators collaborate to ensure that the English </a:t>
            </a:r>
            <a:r>
              <a:rPr lang="en-US" sz="3800" dirty="0" smtClean="0">
                <a:solidFill>
                  <a:srgbClr val="FFFFFF"/>
                </a:solidFill>
              </a:rPr>
              <a:t>learners </a:t>
            </a:r>
            <a:r>
              <a:rPr lang="en-US" sz="3800" dirty="0">
                <a:solidFill>
                  <a:srgbClr val="FFFFFF"/>
                </a:solidFill>
              </a:rPr>
              <a:t>and English </a:t>
            </a:r>
            <a:r>
              <a:rPr lang="en-US" sz="3800" dirty="0" smtClean="0">
                <a:solidFill>
                  <a:srgbClr val="FFFFFF"/>
                </a:solidFill>
              </a:rPr>
              <a:t>learners </a:t>
            </a:r>
            <a:r>
              <a:rPr lang="en-US" sz="3800" dirty="0">
                <a:solidFill>
                  <a:srgbClr val="FFFFFF"/>
                </a:solidFill>
              </a:rPr>
              <a:t>with disabilities in all classrooms receive the </a:t>
            </a:r>
            <a:r>
              <a:rPr lang="en-US" sz="3800" dirty="0" smtClean="0">
                <a:solidFill>
                  <a:srgbClr val="FFFFFF"/>
                </a:solidFill>
              </a:rPr>
              <a:t>accommodations </a:t>
            </a:r>
            <a:r>
              <a:rPr lang="en-US" sz="3800" dirty="0">
                <a:solidFill>
                  <a:srgbClr val="FFFFFF"/>
                </a:solidFill>
              </a:rPr>
              <a:t>necessary for their success?</a:t>
            </a:r>
          </a:p>
        </p:txBody>
      </p:sp>
      <p:pic>
        <p:nvPicPr>
          <p:cNvPr id="15" name="Picture 14" descr="parcc-logo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63" y="6305834"/>
            <a:ext cx="1269953" cy="34247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145522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784006" y="696006"/>
            <a:ext cx="360180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</a:p>
        </p:txBody>
      </p:sp>
    </p:spTree>
    <p:extLst>
      <p:ext uri="{BB962C8B-B14F-4D97-AF65-F5344CB8AC3E}">
        <p14:creationId xmlns:p14="http://schemas.microsoft.com/office/powerpoint/2010/main" val="1846715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Outcomes:</a:t>
            </a:r>
          </a:p>
          <a:p>
            <a:r>
              <a:rPr lang="en-US" sz="2800" dirty="0" smtClean="0"/>
              <a:t>Guided exploration on the importance of accessibility for every student during instruction</a:t>
            </a:r>
          </a:p>
          <a:p>
            <a:r>
              <a:rPr lang="en-US" sz="2800" dirty="0" smtClean="0"/>
              <a:t>Guided exploration of the accessibility features and accommodations available on the PARCC assessments</a:t>
            </a:r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053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6198"/>
            <a:ext cx="8229600" cy="4157133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b="1" dirty="0"/>
              <a:t>Accommodations Manual: </a:t>
            </a:r>
            <a:r>
              <a:rPr lang="en-US" sz="2600" dirty="0" smtClean="0">
                <a:hlinkClick r:id="rId3"/>
              </a:rPr>
              <a:t>http://www.parcconline.org/parcc-accessibility-features-and-accommodations-manual</a:t>
            </a:r>
            <a:endParaRPr lang="en-US" sz="2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b="1" dirty="0"/>
              <a:t>PD Modules: </a:t>
            </a:r>
            <a:r>
              <a:rPr lang="en-US" sz="2600" dirty="0" smtClean="0">
                <a:hlinkClick r:id="rId4"/>
              </a:rPr>
              <a:t>http://www.parcconline.org/professional-learning-modules-parcc-assessments</a:t>
            </a:r>
            <a:endParaRPr lang="en-US" sz="2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b="1" dirty="0"/>
              <a:t>Training </a:t>
            </a:r>
            <a:r>
              <a:rPr lang="en-US" sz="2600" b="1" dirty="0" smtClean="0"/>
              <a:t>Modules: </a:t>
            </a:r>
            <a:r>
              <a:rPr lang="en-US" sz="2600" dirty="0" smtClean="0">
                <a:hlinkClick r:id="rId5"/>
              </a:rPr>
              <a:t>http://parcc.pearson.com/manuals-training/</a:t>
            </a:r>
            <a:endParaRPr lang="en-US" sz="2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b="1" dirty="0" smtClean="0"/>
              <a:t>Practice </a:t>
            </a:r>
            <a:r>
              <a:rPr lang="en-US" sz="2600" b="1" dirty="0"/>
              <a:t>Tests &amp; Sample </a:t>
            </a:r>
            <a:r>
              <a:rPr lang="en-US" sz="2600" b="1" dirty="0" smtClean="0"/>
              <a:t>Items: </a:t>
            </a:r>
            <a:r>
              <a:rPr lang="en-US" sz="2600" dirty="0" smtClean="0">
                <a:hlinkClick r:id="rId6"/>
              </a:rPr>
              <a:t>http://parcc.pearson.com/practice-tests/</a:t>
            </a:r>
            <a:endParaRPr lang="en-US" sz="2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b="1" dirty="0"/>
              <a:t>UDL </a:t>
            </a:r>
            <a:r>
              <a:rPr lang="en-US" sz="2600" b="1" dirty="0" smtClean="0"/>
              <a:t>Wheel</a:t>
            </a:r>
            <a:r>
              <a:rPr lang="en-US" sz="2600" dirty="0" smtClean="0"/>
              <a:t>: </a:t>
            </a:r>
            <a:r>
              <a:rPr lang="en-US" sz="2600" dirty="0" smtClean="0">
                <a:hlinkClick r:id="rId7"/>
              </a:rPr>
              <a:t>http://udlwheel.mdonlinegrants.org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83297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SLIDE_TITLE" val="Resources - Manuals"/>
  <p:tag name="ISPRING_SLIDE_INDENT_LEVEL" val="0"/>
  <p:tag name="GENSWF_ADVANCE_TIME" val="60.63"/>
  <p:tag name="ISPRING_SLIDE_ID" val="{75F11B58-2640-4B84-A3E0-738DB5139E45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SLIDE_TITLE" val="List of Accessibility Features for All Students in PBT"/>
  <p:tag name="ISPRING_SLIDE_INDENT_LEVEL" val="2"/>
  <p:tag name="GENSWF_ADVANCE_TIME" val="49.607"/>
  <p:tag name="ISPRING_SLIDE_ID" val="{7FEBEA65-0BDC-4B05-8741-BE75DA143E5C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719</Words>
  <Application>Microsoft Macintosh PowerPoint</Application>
  <PresentationFormat>On-screen Show (4:3)</PresentationFormat>
  <Paragraphs>151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Accessibility Features and Accommodations </vt:lpstr>
      <vt:lpstr>Outcomes</vt:lpstr>
      <vt:lpstr>What does equitable access to grade-level content mean in everyday instruction?</vt:lpstr>
      <vt:lpstr>Accessibility, Accommodations, Universal Design</vt:lpstr>
      <vt:lpstr>PowerPoint Presentation</vt:lpstr>
      <vt:lpstr>Action and Expression</vt:lpstr>
      <vt:lpstr>PARCC Accessibility Features and Accommodations Manual </vt:lpstr>
      <vt:lpstr>PowerPoint Presentation</vt:lpstr>
      <vt:lpstr>PowerPoint Presentation</vt:lpstr>
      <vt:lpstr>PowerPoint Presentation</vt:lpstr>
      <vt:lpstr>Accessibility Features for All Students</vt:lpstr>
      <vt:lpstr>Discussion Questions</vt:lpstr>
      <vt:lpstr>PowerPoint Presentation</vt:lpstr>
      <vt:lpstr>PowerPoint Presentation</vt:lpstr>
      <vt:lpstr>How can school teams determine which students need these features?</vt:lpstr>
      <vt:lpstr>Practice Tests and Tutorials</vt:lpstr>
      <vt:lpstr>PowerPoint Presentation</vt:lpstr>
      <vt:lpstr>Other Trainings Available</vt:lpstr>
      <vt:lpstr>Now that you have had time to explore the accessibility features that are available for all students, consider how this might change how you design everyday instruction.</vt:lpstr>
      <vt:lpstr>How can educators collaborate to ensure that needed accommodations are provided during instruction so all students have the accessibility features and accommodations necessary for their success?</vt:lpstr>
      <vt:lpstr>How can all educators collaborate to ensure that the English learners and English learners with disabilities in all classrooms receive the accommodations necessary for their success?</vt:lpstr>
      <vt:lpstr>Recap</vt:lpstr>
      <vt:lpstr>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</dc:title>
  <dc:creator>Kyle Bogucki</dc:creator>
  <cp:lastModifiedBy>Matthew Rein</cp:lastModifiedBy>
  <cp:revision>84</cp:revision>
  <cp:lastPrinted>2015-10-07T13:15:06Z</cp:lastPrinted>
  <dcterms:created xsi:type="dcterms:W3CDTF">2015-10-07T13:12:51Z</dcterms:created>
  <dcterms:modified xsi:type="dcterms:W3CDTF">2015-10-18T12:50:04Z</dcterms:modified>
</cp:coreProperties>
</file>