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8"/>
  </p:notesMasterIdLst>
  <p:handoutMasterIdLst>
    <p:handoutMasterId r:id="rId9"/>
  </p:handoutMasterIdLst>
  <p:sldIdLst>
    <p:sldId id="256" r:id="rId2"/>
    <p:sldId id="257" r:id="rId3"/>
    <p:sldId id="259" r:id="rId4"/>
    <p:sldId id="261" r:id="rId5"/>
    <p:sldId id="260" r:id="rId6"/>
    <p:sldId id="262" r:id="rId7"/>
  </p:sldIdLst>
  <p:sldSz cx="9144000" cy="6858000" type="screen4x3"/>
  <p:notesSz cx="7023100" cy="9309100"/>
  <p:defaultTextStyle>
    <a:defPPr>
      <a:defRPr lang="en-US"/>
    </a:defPPr>
    <a:lvl1pPr algn="l" rtl="0" fontAlgn="base">
      <a:spcBef>
        <a:spcPct val="0"/>
      </a:spcBef>
      <a:spcAft>
        <a:spcPct val="0"/>
      </a:spcAft>
      <a:defRPr kern="1200">
        <a:solidFill>
          <a:schemeClr val="tx1"/>
        </a:solidFill>
        <a:latin typeface="Times New Roman" pitchFamily="18" charset="0"/>
        <a:ea typeface="+mn-ea"/>
        <a:cs typeface="Arial" charset="0"/>
      </a:defRPr>
    </a:lvl1pPr>
    <a:lvl2pPr marL="457200" algn="l" rtl="0" fontAlgn="base">
      <a:spcBef>
        <a:spcPct val="0"/>
      </a:spcBef>
      <a:spcAft>
        <a:spcPct val="0"/>
      </a:spcAft>
      <a:defRPr kern="1200">
        <a:solidFill>
          <a:schemeClr val="tx1"/>
        </a:solidFill>
        <a:latin typeface="Times New Roman" pitchFamily="18" charset="0"/>
        <a:ea typeface="+mn-ea"/>
        <a:cs typeface="Arial" charset="0"/>
      </a:defRPr>
    </a:lvl2pPr>
    <a:lvl3pPr marL="914400" algn="l" rtl="0" fontAlgn="base">
      <a:spcBef>
        <a:spcPct val="0"/>
      </a:spcBef>
      <a:spcAft>
        <a:spcPct val="0"/>
      </a:spcAft>
      <a:defRPr kern="1200">
        <a:solidFill>
          <a:schemeClr val="tx1"/>
        </a:solidFill>
        <a:latin typeface="Times New Roman" pitchFamily="18" charset="0"/>
        <a:ea typeface="+mn-ea"/>
        <a:cs typeface="Arial" charset="0"/>
      </a:defRPr>
    </a:lvl3pPr>
    <a:lvl4pPr marL="1371600" algn="l" rtl="0" fontAlgn="base">
      <a:spcBef>
        <a:spcPct val="0"/>
      </a:spcBef>
      <a:spcAft>
        <a:spcPct val="0"/>
      </a:spcAft>
      <a:defRPr kern="1200">
        <a:solidFill>
          <a:schemeClr val="tx1"/>
        </a:solidFill>
        <a:latin typeface="Times New Roman" pitchFamily="18" charset="0"/>
        <a:ea typeface="+mn-ea"/>
        <a:cs typeface="Arial" charset="0"/>
      </a:defRPr>
    </a:lvl4pPr>
    <a:lvl5pPr marL="1828800" algn="l" rtl="0" fontAlgn="base">
      <a:spcBef>
        <a:spcPct val="0"/>
      </a:spcBef>
      <a:spcAft>
        <a:spcPct val="0"/>
      </a:spcAft>
      <a:defRPr kern="1200">
        <a:solidFill>
          <a:schemeClr val="tx1"/>
        </a:solidFill>
        <a:latin typeface="Times New Roman" pitchFamily="18" charset="0"/>
        <a:ea typeface="+mn-ea"/>
        <a:cs typeface="Arial" charset="0"/>
      </a:defRPr>
    </a:lvl5pPr>
    <a:lvl6pPr marL="2286000" algn="l" defTabSz="914400" rtl="0" eaLnBrk="1" latinLnBrk="0" hangingPunct="1">
      <a:defRPr kern="1200">
        <a:solidFill>
          <a:schemeClr val="tx1"/>
        </a:solidFill>
        <a:latin typeface="Times New Roman" pitchFamily="18" charset="0"/>
        <a:ea typeface="+mn-ea"/>
        <a:cs typeface="Arial" charset="0"/>
      </a:defRPr>
    </a:lvl6pPr>
    <a:lvl7pPr marL="2743200" algn="l" defTabSz="914400" rtl="0" eaLnBrk="1" latinLnBrk="0" hangingPunct="1">
      <a:defRPr kern="1200">
        <a:solidFill>
          <a:schemeClr val="tx1"/>
        </a:solidFill>
        <a:latin typeface="Times New Roman" pitchFamily="18" charset="0"/>
        <a:ea typeface="+mn-ea"/>
        <a:cs typeface="Arial" charset="0"/>
      </a:defRPr>
    </a:lvl7pPr>
    <a:lvl8pPr marL="3200400" algn="l" defTabSz="914400" rtl="0" eaLnBrk="1" latinLnBrk="0" hangingPunct="1">
      <a:defRPr kern="1200">
        <a:solidFill>
          <a:schemeClr val="tx1"/>
        </a:solidFill>
        <a:latin typeface="Times New Roman" pitchFamily="18" charset="0"/>
        <a:ea typeface="+mn-ea"/>
        <a:cs typeface="Arial" charset="0"/>
      </a:defRPr>
    </a:lvl8pPr>
    <a:lvl9pPr marL="3657600" algn="l" defTabSz="914400" rtl="0" eaLnBrk="1" latinLnBrk="0" hangingPunct="1">
      <a:defRPr kern="1200">
        <a:solidFill>
          <a:schemeClr val="tx1"/>
        </a:solidFill>
        <a:latin typeface="Times New Roman" pitchFamily="18"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60373" autoAdjust="0"/>
  </p:normalViewPr>
  <p:slideViewPr>
    <p:cSldViewPr>
      <p:cViewPr>
        <p:scale>
          <a:sx n="72" d="100"/>
          <a:sy n="72" d="100"/>
        </p:scale>
        <p:origin x="-2336" y="-112"/>
      </p:cViewPr>
      <p:guideLst>
        <p:guide orient="horz" pos="2160"/>
        <p:guide pos="2880"/>
      </p:guideLst>
    </p:cSldViewPr>
  </p:slideViewPr>
  <p:notesTextViewPr>
    <p:cViewPr>
      <p:scale>
        <a:sx n="1" d="1"/>
        <a:sy n="1" d="1"/>
      </p:scale>
      <p:origin x="0" y="232"/>
    </p:cViewPr>
  </p:notesTextViewPr>
  <p:notesViewPr>
    <p:cSldViewPr>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handoutMaster" Target="handoutMasters/handoutMaster1.xml"/><Relationship Id="rId10" Type="http://schemas.openxmlformats.org/officeDocument/2006/relationships/printerSettings" Target="printerSettings/printerSettings1.bin"/></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hdr" sz="quarter"/>
          </p:nvPr>
        </p:nvSpPr>
        <p:spPr bwMode="auto">
          <a:xfrm>
            <a:off x="0" y="0"/>
            <a:ext cx="3043238"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17" tIns="46659" rIns="93317" bIns="46659" numCol="1" anchor="t" anchorCtr="0" compatLnSpc="1">
            <a:prstTxWarp prst="textNoShape">
              <a:avLst/>
            </a:prstTxWarp>
          </a:bodyPr>
          <a:lstStyle>
            <a:lvl1pPr defTabSz="933261" eaLnBrk="1" hangingPunct="1">
              <a:defRPr sz="1200">
                <a:latin typeface="Arial" charset="0"/>
                <a:cs typeface="+mn-cs"/>
              </a:defRPr>
            </a:lvl1pPr>
          </a:lstStyle>
          <a:p>
            <a:pPr>
              <a:defRPr/>
            </a:pPr>
            <a:endParaRPr lang="en-US"/>
          </a:p>
        </p:txBody>
      </p:sp>
      <p:sp>
        <p:nvSpPr>
          <p:cNvPr id="58371" name="Rectangle 3"/>
          <p:cNvSpPr>
            <a:spLocks noGrp="1" noChangeArrowheads="1"/>
          </p:cNvSpPr>
          <p:nvPr>
            <p:ph type="dt" sz="quarter" idx="1"/>
          </p:nvPr>
        </p:nvSpPr>
        <p:spPr bwMode="auto">
          <a:xfrm>
            <a:off x="3978275" y="0"/>
            <a:ext cx="3043238"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17" tIns="46659" rIns="93317" bIns="46659" numCol="1" anchor="t" anchorCtr="0" compatLnSpc="1">
            <a:prstTxWarp prst="textNoShape">
              <a:avLst/>
            </a:prstTxWarp>
          </a:bodyPr>
          <a:lstStyle>
            <a:lvl1pPr algn="r" defTabSz="933261" eaLnBrk="1" hangingPunct="1">
              <a:defRPr sz="1200">
                <a:latin typeface="Arial" charset="0"/>
                <a:cs typeface="+mn-cs"/>
              </a:defRPr>
            </a:lvl1pPr>
          </a:lstStyle>
          <a:p>
            <a:pPr>
              <a:defRPr/>
            </a:pPr>
            <a:endParaRPr lang="en-US"/>
          </a:p>
        </p:txBody>
      </p:sp>
      <p:sp>
        <p:nvSpPr>
          <p:cNvPr id="58372" name="Rectangle 4"/>
          <p:cNvSpPr>
            <a:spLocks noGrp="1" noChangeArrowheads="1"/>
          </p:cNvSpPr>
          <p:nvPr>
            <p:ph type="ftr" sz="quarter" idx="2"/>
          </p:nvPr>
        </p:nvSpPr>
        <p:spPr bwMode="auto">
          <a:xfrm>
            <a:off x="0" y="8842375"/>
            <a:ext cx="3043238"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17" tIns="46659" rIns="93317" bIns="46659" numCol="1" anchor="b" anchorCtr="0" compatLnSpc="1">
            <a:prstTxWarp prst="textNoShape">
              <a:avLst/>
            </a:prstTxWarp>
          </a:bodyPr>
          <a:lstStyle>
            <a:lvl1pPr defTabSz="933261" eaLnBrk="1" hangingPunct="1">
              <a:defRPr sz="1200">
                <a:latin typeface="Arial" charset="0"/>
                <a:cs typeface="+mn-cs"/>
              </a:defRPr>
            </a:lvl1pPr>
          </a:lstStyle>
          <a:p>
            <a:pPr>
              <a:defRPr/>
            </a:pPr>
            <a:endParaRPr lang="en-US"/>
          </a:p>
        </p:txBody>
      </p:sp>
      <p:sp>
        <p:nvSpPr>
          <p:cNvPr id="58373" name="Rectangle 5"/>
          <p:cNvSpPr>
            <a:spLocks noGrp="1" noChangeArrowheads="1"/>
          </p:cNvSpPr>
          <p:nvPr>
            <p:ph type="sldNum" sz="quarter" idx="3"/>
          </p:nvPr>
        </p:nvSpPr>
        <p:spPr bwMode="auto">
          <a:xfrm>
            <a:off x="3978275" y="8842375"/>
            <a:ext cx="3043238"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3317" tIns="46659" rIns="93317" bIns="46659" numCol="1" anchor="b" anchorCtr="0" compatLnSpc="1">
            <a:prstTxWarp prst="textNoShape">
              <a:avLst/>
            </a:prstTxWarp>
          </a:bodyPr>
          <a:lstStyle>
            <a:lvl1pPr algn="r" defTabSz="933261" eaLnBrk="1" hangingPunct="1">
              <a:defRPr sz="1200">
                <a:latin typeface="Arial" charset="0"/>
                <a:cs typeface="+mn-cs"/>
              </a:defRPr>
            </a:lvl1pPr>
          </a:lstStyle>
          <a:p>
            <a:pPr>
              <a:defRPr/>
            </a:pPr>
            <a:fld id="{53AD65E6-20A0-40C9-9130-E18ACF4A0CC6}" type="slidenum">
              <a:rPr lang="en-US"/>
              <a:pPr>
                <a:defRPr/>
              </a:pPr>
              <a:t>‹#›</a:t>
            </a:fld>
            <a:endParaRPr lang="en-US"/>
          </a:p>
        </p:txBody>
      </p:sp>
    </p:spTree>
    <p:extLst>
      <p:ext uri="{BB962C8B-B14F-4D97-AF65-F5344CB8AC3E}">
        <p14:creationId xmlns:p14="http://schemas.microsoft.com/office/powerpoint/2010/main" val="35505440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eaLnBrk="0" hangingPunct="0">
              <a:defRPr sz="1200">
                <a:cs typeface="+mn-cs"/>
              </a:defRPr>
            </a:lvl1pPr>
          </a:lstStyle>
          <a:p>
            <a:pPr>
              <a:defRPr/>
            </a:pPr>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eaLnBrk="0" hangingPunct="0">
              <a:defRPr sz="1200">
                <a:cs typeface="+mn-cs"/>
              </a:defRPr>
            </a:lvl1pPr>
          </a:lstStyle>
          <a:p>
            <a:pPr>
              <a:defRPr/>
            </a:pPr>
            <a:fld id="{74857CC1-AF26-40D8-8A37-D96F9B07D931}" type="datetimeFigureOut">
              <a:rPr lang="en-US"/>
              <a:pPr>
                <a:defRPr/>
              </a:pPr>
              <a:t>10/20/15</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eaLnBrk="0" hangingPunct="0">
              <a:defRPr sz="1200">
                <a:cs typeface="+mn-cs"/>
              </a:defRPr>
            </a:lvl1pPr>
          </a:lstStyle>
          <a:p>
            <a:pPr>
              <a:defRPr/>
            </a:pPr>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eaLnBrk="0" hangingPunct="0">
              <a:defRPr sz="1200">
                <a:cs typeface="+mn-cs"/>
              </a:defRPr>
            </a:lvl1pPr>
          </a:lstStyle>
          <a:p>
            <a:pPr>
              <a:defRPr/>
            </a:pPr>
            <a:fld id="{77F59018-D748-4948-A057-7D69D5A850DE}" type="slidenum">
              <a:rPr lang="en-US"/>
              <a:pPr>
                <a:defRPr/>
              </a:pPr>
              <a:t>‹#›</a:t>
            </a:fld>
            <a:endParaRPr lang="en-US"/>
          </a:p>
        </p:txBody>
      </p:sp>
    </p:spTree>
    <p:extLst>
      <p:ext uri="{BB962C8B-B14F-4D97-AF65-F5344CB8AC3E}">
        <p14:creationId xmlns:p14="http://schemas.microsoft.com/office/powerpoint/2010/main" val="32459769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71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defRPr/>
            </a:pPr>
            <a:fld id="{E6AB1E2F-88CB-44E8-A56D-5FFB3DBD1428}" type="slidenum">
              <a:rPr lang="en-US" altLang="en-US" smtClean="0"/>
              <a:pPr>
                <a:defRPr/>
              </a:pPr>
              <a:t>1</a:t>
            </a:fld>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kern="1200" dirty="0" smtClean="0">
                <a:solidFill>
                  <a:schemeClr val="tx1"/>
                </a:solidFill>
                <a:effectLst/>
                <a:latin typeface="+mn-lt"/>
                <a:ea typeface="+mn-ea"/>
                <a:cs typeface="+mn-cs"/>
              </a:rPr>
              <a:t>Recently read “Make It Stick” by Peter Brown, Henry </a:t>
            </a:r>
            <a:r>
              <a:rPr lang="en-US" sz="1600" kern="1200" dirty="0" err="1" smtClean="0">
                <a:solidFill>
                  <a:schemeClr val="tx1"/>
                </a:solidFill>
                <a:effectLst/>
                <a:latin typeface="+mn-lt"/>
                <a:ea typeface="+mn-ea"/>
                <a:cs typeface="+mn-cs"/>
              </a:rPr>
              <a:t>Roediger</a:t>
            </a:r>
            <a:r>
              <a:rPr lang="en-US" sz="1600" kern="1200" dirty="0" smtClean="0">
                <a:solidFill>
                  <a:schemeClr val="tx1"/>
                </a:solidFill>
                <a:effectLst/>
                <a:latin typeface="+mn-lt"/>
                <a:ea typeface="+mn-ea"/>
                <a:cs typeface="+mn-cs"/>
              </a:rPr>
              <a:t> &amp; Mark McDaniel</a:t>
            </a:r>
          </a:p>
          <a:p>
            <a:pPr lvl="1"/>
            <a:endParaRPr lang="en-US" sz="16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“…If we stop thinking of testing as a dipstick to measure learning – if we think of it as practicing retrieval of learning from memory rather than testing, we open ourselves to </a:t>
            </a:r>
            <a:r>
              <a:rPr lang="en-US" sz="1600" b="1" i="1" kern="1200" dirty="0" smtClean="0">
                <a:solidFill>
                  <a:schemeClr val="tx1"/>
                </a:solidFill>
                <a:effectLst/>
                <a:latin typeface="+mn-lt"/>
                <a:ea typeface="+mn-ea"/>
                <a:cs typeface="+mn-cs"/>
              </a:rPr>
              <a:t>another possibility: the use of testing as a tool for learning</a:t>
            </a:r>
            <a:r>
              <a:rPr lang="en-US" sz="1600" kern="1200" dirty="0" smtClean="0">
                <a:solidFill>
                  <a:schemeClr val="tx1"/>
                </a:solidFill>
                <a:effectLst/>
                <a:latin typeface="+mn-lt"/>
                <a:ea typeface="+mn-ea"/>
                <a:cs typeface="+mn-cs"/>
              </a:rPr>
              <a:t>.”</a:t>
            </a:r>
          </a:p>
          <a:p>
            <a:pPr lvl="0"/>
            <a:endParaRPr lang="en-US" sz="1600" kern="1200" dirty="0" smtClean="0">
              <a:solidFill>
                <a:schemeClr val="tx1"/>
              </a:solidFill>
              <a:effectLst/>
              <a:latin typeface="+mn-lt"/>
              <a:ea typeface="+mn-ea"/>
              <a:cs typeface="+mn-cs"/>
            </a:endParaRPr>
          </a:p>
          <a:p>
            <a:pPr lvl="0"/>
            <a:r>
              <a:rPr lang="en-US" sz="1600" kern="1200" dirty="0" smtClean="0">
                <a:solidFill>
                  <a:schemeClr val="tx1"/>
                </a:solidFill>
                <a:effectLst/>
                <a:latin typeface="+mn-lt"/>
                <a:ea typeface="+mn-ea"/>
                <a:cs typeface="+mn-cs"/>
              </a:rPr>
              <a:t>Before talking about assessments and the learning process, I want to review the brief history of state-mandated assessments in Maryland</a:t>
            </a:r>
          </a:p>
          <a:p>
            <a:endParaRPr lang="en-US" sz="1600" dirty="0"/>
          </a:p>
        </p:txBody>
      </p:sp>
      <p:sp>
        <p:nvSpPr>
          <p:cNvPr id="4" name="Slide Number Placeholder 3"/>
          <p:cNvSpPr>
            <a:spLocks noGrp="1"/>
          </p:cNvSpPr>
          <p:nvPr>
            <p:ph type="sldNum" sz="quarter" idx="10"/>
          </p:nvPr>
        </p:nvSpPr>
        <p:spPr/>
        <p:txBody>
          <a:bodyPr/>
          <a:lstStyle/>
          <a:p>
            <a:pPr>
              <a:defRPr/>
            </a:pPr>
            <a:fld id="{77F59018-D748-4948-A057-7D69D5A850DE}" type="slidenum">
              <a:rPr lang="en-US" smtClean="0"/>
              <a:pPr>
                <a:defRPr/>
              </a:pPr>
              <a:t>2</a:t>
            </a:fld>
            <a:endParaRPr lang="en-US"/>
          </a:p>
        </p:txBody>
      </p:sp>
    </p:spTree>
    <p:extLst>
      <p:ext uri="{BB962C8B-B14F-4D97-AF65-F5344CB8AC3E}">
        <p14:creationId xmlns:p14="http://schemas.microsoft.com/office/powerpoint/2010/main" val="248581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400" kern="1200" dirty="0" smtClean="0">
                <a:solidFill>
                  <a:schemeClr val="tx1"/>
                </a:solidFill>
                <a:effectLst/>
                <a:latin typeface="+mn-lt"/>
                <a:ea typeface="+mn-ea"/>
                <a:cs typeface="+mn-cs"/>
              </a:rPr>
              <a:t>For decades prior, states had mandated assessments</a:t>
            </a:r>
          </a:p>
          <a:p>
            <a:pPr lvl="1"/>
            <a:r>
              <a:rPr lang="en-US" sz="1400" kern="1200" dirty="0" smtClean="0">
                <a:solidFill>
                  <a:schemeClr val="tx1"/>
                </a:solidFill>
                <a:effectLst/>
                <a:latin typeface="+mn-lt"/>
                <a:ea typeface="+mn-ea"/>
                <a:cs typeface="+mn-cs"/>
              </a:rPr>
              <a:t>Evolved over time – like building blocks</a:t>
            </a:r>
          </a:p>
          <a:p>
            <a:pPr lvl="1"/>
            <a:r>
              <a:rPr lang="en-US" sz="1400" kern="1200" dirty="0" smtClean="0">
                <a:solidFill>
                  <a:schemeClr val="tx1"/>
                </a:solidFill>
                <a:effectLst/>
                <a:latin typeface="+mn-lt"/>
                <a:ea typeface="+mn-ea"/>
                <a:cs typeface="+mn-cs"/>
              </a:rPr>
              <a:t>Provided varying levels of information about student achievement</a:t>
            </a:r>
          </a:p>
          <a:p>
            <a:pPr lvl="2"/>
            <a:r>
              <a:rPr lang="en-US" sz="1400" kern="1200" dirty="0" smtClean="0">
                <a:solidFill>
                  <a:schemeClr val="tx1"/>
                </a:solidFill>
                <a:effectLst/>
                <a:latin typeface="+mn-lt"/>
                <a:ea typeface="+mn-ea"/>
                <a:cs typeface="+mn-cs"/>
              </a:rPr>
              <a:t>Group, individual data</a:t>
            </a:r>
          </a:p>
          <a:p>
            <a:pPr lvl="0"/>
            <a:endParaRPr lang="en-US" sz="1400" kern="1200" dirty="0" smtClean="0">
              <a:solidFill>
                <a:schemeClr val="tx1"/>
              </a:solidFill>
              <a:effectLst/>
              <a:latin typeface="+mn-lt"/>
              <a:ea typeface="+mn-ea"/>
              <a:cs typeface="+mn-cs"/>
            </a:endParaRPr>
          </a:p>
          <a:p>
            <a:pPr lvl="0"/>
            <a:r>
              <a:rPr lang="en-US" sz="1400" kern="1200" dirty="0" smtClean="0">
                <a:solidFill>
                  <a:schemeClr val="tx1"/>
                </a:solidFill>
                <a:effectLst/>
                <a:latin typeface="+mn-lt"/>
                <a:ea typeface="+mn-ea"/>
                <a:cs typeface="+mn-cs"/>
              </a:rPr>
              <a:t>Maryland made significant modifications to its accountability system approximately every decade beginning in the 1970s</a:t>
            </a:r>
          </a:p>
          <a:p>
            <a:pPr lvl="1"/>
            <a:r>
              <a:rPr lang="en-US" sz="1400" kern="1200" dirty="0" smtClean="0">
                <a:solidFill>
                  <a:schemeClr val="tx1"/>
                </a:solidFill>
                <a:effectLst/>
                <a:latin typeface="+mn-lt"/>
                <a:ea typeface="+mn-ea"/>
                <a:cs typeface="+mn-cs"/>
              </a:rPr>
              <a:t>1970’s - Maryland Accountability Program – focus shifted from strictly the process of school to what students learned</a:t>
            </a:r>
          </a:p>
          <a:p>
            <a:pPr lvl="2"/>
            <a:r>
              <a:rPr lang="en-US" sz="1400" kern="1200" dirty="0" smtClean="0">
                <a:solidFill>
                  <a:schemeClr val="tx1"/>
                </a:solidFill>
                <a:effectLst/>
                <a:latin typeface="+mn-lt"/>
                <a:ea typeface="+mn-ea"/>
                <a:cs typeface="+mn-cs"/>
              </a:rPr>
              <a:t>Maryland Accountability Program and Project Basic</a:t>
            </a:r>
          </a:p>
          <a:p>
            <a:pPr lvl="1"/>
            <a:endParaRPr lang="en-US" sz="1400" kern="1200" dirty="0" smtClean="0">
              <a:solidFill>
                <a:schemeClr val="tx1"/>
              </a:solidFill>
              <a:effectLst/>
              <a:latin typeface="+mn-lt"/>
              <a:ea typeface="+mn-ea"/>
              <a:cs typeface="+mn-cs"/>
            </a:endParaRPr>
          </a:p>
          <a:p>
            <a:pPr lvl="1"/>
            <a:r>
              <a:rPr lang="en-US" sz="1400" kern="1200" dirty="0" smtClean="0">
                <a:solidFill>
                  <a:schemeClr val="tx1"/>
                </a:solidFill>
                <a:effectLst/>
                <a:latin typeface="+mn-lt"/>
                <a:ea typeface="+mn-ea"/>
                <a:cs typeface="+mn-cs"/>
              </a:rPr>
              <a:t>1980s - </a:t>
            </a:r>
            <a:r>
              <a:rPr lang="en-US" sz="1400" i="1" kern="1200" dirty="0" smtClean="0">
                <a:solidFill>
                  <a:schemeClr val="tx1"/>
                </a:solidFill>
                <a:effectLst/>
                <a:latin typeface="+mn-lt"/>
                <a:ea typeface="+mn-ea"/>
                <a:cs typeface="+mn-cs"/>
              </a:rPr>
              <a:t>A Nation at Risk</a:t>
            </a:r>
            <a:r>
              <a:rPr lang="en-US" sz="1400" kern="1200" dirty="0" smtClean="0">
                <a:solidFill>
                  <a:schemeClr val="tx1"/>
                </a:solidFill>
                <a:effectLst/>
                <a:latin typeface="+mn-lt"/>
                <a:ea typeface="+mn-ea"/>
                <a:cs typeface="+mn-cs"/>
              </a:rPr>
              <a:t> brings more rigorous curricula and more testing for accountability</a:t>
            </a:r>
          </a:p>
          <a:p>
            <a:pPr lvl="2"/>
            <a:r>
              <a:rPr lang="en-US" sz="1400" kern="1200" dirty="0" smtClean="0">
                <a:solidFill>
                  <a:schemeClr val="tx1"/>
                </a:solidFill>
                <a:effectLst/>
                <a:latin typeface="+mn-lt"/>
                <a:ea typeface="+mn-ea"/>
                <a:cs typeface="+mn-cs"/>
              </a:rPr>
              <a:t>Maryland Functional Tests – competency standards for graduation</a:t>
            </a:r>
          </a:p>
          <a:p>
            <a:pPr lvl="2"/>
            <a:r>
              <a:rPr lang="en-US" sz="1400" kern="1200" dirty="0" smtClean="0">
                <a:solidFill>
                  <a:schemeClr val="tx1"/>
                </a:solidFill>
                <a:effectLst/>
                <a:latin typeface="+mn-lt"/>
                <a:ea typeface="+mn-ea"/>
                <a:cs typeface="+mn-cs"/>
              </a:rPr>
              <a:t>Were initial efforts to fully embed assessment into the instructional cycle</a:t>
            </a:r>
          </a:p>
          <a:p>
            <a:pPr lvl="1"/>
            <a:endParaRPr lang="en-US" sz="1400" kern="1200" dirty="0" smtClean="0">
              <a:solidFill>
                <a:schemeClr val="tx1"/>
              </a:solidFill>
              <a:effectLst/>
              <a:latin typeface="+mn-lt"/>
              <a:ea typeface="+mn-ea"/>
              <a:cs typeface="+mn-cs"/>
            </a:endParaRPr>
          </a:p>
          <a:p>
            <a:pPr lvl="1"/>
            <a:r>
              <a:rPr lang="en-US" sz="1400" kern="1200" dirty="0" smtClean="0">
                <a:solidFill>
                  <a:schemeClr val="tx1"/>
                </a:solidFill>
                <a:effectLst/>
                <a:latin typeface="+mn-lt"/>
                <a:ea typeface="+mn-ea"/>
                <a:cs typeface="+mn-cs"/>
              </a:rPr>
              <a:t>1990s – Standards-based reforms – MSPAP, CTBS and Functional Tests</a:t>
            </a:r>
          </a:p>
          <a:p>
            <a:pPr lvl="2"/>
            <a:r>
              <a:rPr lang="en-US" sz="1400" kern="1200" dirty="0" smtClean="0">
                <a:solidFill>
                  <a:schemeClr val="tx1"/>
                </a:solidFill>
                <a:effectLst/>
                <a:latin typeface="+mn-lt"/>
                <a:ea typeface="+mn-ea"/>
                <a:cs typeface="+mn-cs"/>
              </a:rPr>
              <a:t>Call for curricula that focused on reasoning, conceptual understanding and the ability to apply knowledge to real-world problems</a:t>
            </a:r>
          </a:p>
          <a:p>
            <a:pPr lvl="2"/>
            <a:r>
              <a:rPr lang="en-US" sz="1400" kern="1200" dirty="0" smtClean="0">
                <a:solidFill>
                  <a:schemeClr val="tx1"/>
                </a:solidFill>
                <a:effectLst/>
                <a:latin typeface="+mn-lt"/>
                <a:ea typeface="+mn-ea"/>
                <a:cs typeface="+mn-cs"/>
              </a:rPr>
              <a:t>Maryland was looking for a way to ensure students graduated with a base of knowledge greater than the minimal competencies</a:t>
            </a:r>
          </a:p>
          <a:p>
            <a:pPr lvl="2"/>
            <a:r>
              <a:rPr lang="en-US" sz="1400" kern="1200" dirty="0" smtClean="0">
                <a:solidFill>
                  <a:schemeClr val="tx1"/>
                </a:solidFill>
                <a:effectLst/>
                <a:latin typeface="+mn-lt"/>
                <a:ea typeface="+mn-ea"/>
                <a:cs typeface="+mn-cs"/>
              </a:rPr>
              <a:t>HSAs first administered in 2000</a:t>
            </a:r>
          </a:p>
          <a:p>
            <a:pPr lvl="1"/>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2000s – MSAs at elementary and middle school levels developed to comply with NCLB requirement for individual student scores</a:t>
            </a:r>
            <a:endParaRPr lang="en-US" sz="1050" kern="1200" dirty="0" smtClean="0">
              <a:solidFill>
                <a:schemeClr val="tx1"/>
              </a:solidFill>
              <a:effectLst/>
              <a:latin typeface="+mn-lt"/>
              <a:ea typeface="+mn-ea"/>
              <a:cs typeface="+mn-cs"/>
            </a:endParaRPr>
          </a:p>
          <a:p>
            <a:pPr lvl="2"/>
            <a:r>
              <a:rPr lang="en-US" sz="1200" kern="1200" dirty="0" smtClean="0">
                <a:solidFill>
                  <a:schemeClr val="tx1"/>
                </a:solidFill>
                <a:effectLst/>
                <a:latin typeface="+mn-lt"/>
                <a:ea typeface="+mn-ea"/>
                <a:cs typeface="+mn-cs"/>
              </a:rPr>
              <a:t>Based on voluntary curriculum</a:t>
            </a:r>
            <a:endParaRPr lang="en-US" sz="1050" kern="1200" dirty="0" smtClean="0">
              <a:solidFill>
                <a:schemeClr val="tx1"/>
              </a:solidFill>
              <a:effectLst/>
              <a:latin typeface="+mn-lt"/>
              <a:ea typeface="+mn-ea"/>
              <a:cs typeface="+mn-cs"/>
            </a:endParaRPr>
          </a:p>
          <a:p>
            <a:pPr lvl="2"/>
            <a:r>
              <a:rPr lang="en-US" sz="1200" kern="1200" dirty="0" smtClean="0">
                <a:solidFill>
                  <a:schemeClr val="tx1"/>
                </a:solidFill>
                <a:effectLst/>
                <a:latin typeface="+mn-lt"/>
                <a:ea typeface="+mn-ea"/>
                <a:cs typeface="+mn-cs"/>
              </a:rPr>
              <a:t>Were disaggregated by student groups – opened a conversation about the disparity in achievement among various groups</a:t>
            </a:r>
            <a:endParaRPr lang="en-US" sz="1050" kern="1200" dirty="0" smtClean="0">
              <a:solidFill>
                <a:schemeClr val="tx1"/>
              </a:solidFill>
              <a:effectLst/>
              <a:latin typeface="+mn-lt"/>
              <a:ea typeface="+mn-ea"/>
              <a:cs typeface="+mn-cs"/>
            </a:endParaRPr>
          </a:p>
          <a:p>
            <a:pPr lvl="1"/>
            <a:endParaRPr lang="en-US" sz="1200" kern="1200" dirty="0" smtClean="0">
              <a:solidFill>
                <a:schemeClr val="tx1"/>
              </a:solidFill>
              <a:effectLst/>
              <a:latin typeface="+mn-lt"/>
              <a:ea typeface="+mn-ea"/>
              <a:cs typeface="+mn-cs"/>
            </a:endParaRPr>
          </a:p>
          <a:p>
            <a:pPr lvl="1"/>
            <a:r>
              <a:rPr lang="en-US" sz="1200" kern="1200" dirty="0" smtClean="0">
                <a:solidFill>
                  <a:schemeClr val="tx1"/>
                </a:solidFill>
                <a:effectLst/>
                <a:latin typeface="+mn-lt"/>
                <a:ea typeface="+mn-ea"/>
                <a:cs typeface="+mn-cs"/>
              </a:rPr>
              <a:t>2010s – Adoption of Common Core – more rigorous standards </a:t>
            </a:r>
            <a:endParaRPr lang="en-US" sz="1050" kern="1200" dirty="0" smtClean="0">
              <a:solidFill>
                <a:schemeClr val="tx1"/>
              </a:solidFill>
              <a:effectLst/>
              <a:latin typeface="+mn-lt"/>
              <a:ea typeface="+mn-ea"/>
              <a:cs typeface="+mn-cs"/>
            </a:endParaRPr>
          </a:p>
          <a:p>
            <a:pPr lvl="2"/>
            <a:r>
              <a:rPr lang="en-US" sz="1200" kern="1200" dirty="0" smtClean="0">
                <a:solidFill>
                  <a:schemeClr val="tx1"/>
                </a:solidFill>
                <a:effectLst/>
                <a:latin typeface="+mn-lt"/>
                <a:ea typeface="+mn-ea"/>
                <a:cs typeface="+mn-cs"/>
              </a:rPr>
              <a:t>PARCC assessments</a:t>
            </a:r>
            <a:endParaRPr lang="en-US" sz="105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7F59018-D748-4948-A057-7D69D5A850DE}" type="slidenum">
              <a:rPr lang="en-US" smtClean="0"/>
              <a:pPr>
                <a:defRPr/>
              </a:pPr>
              <a:t>3</a:t>
            </a:fld>
            <a:endParaRPr lang="en-US"/>
          </a:p>
        </p:txBody>
      </p:sp>
    </p:spTree>
    <p:extLst>
      <p:ext uri="{BB962C8B-B14F-4D97-AF65-F5344CB8AC3E}">
        <p14:creationId xmlns:p14="http://schemas.microsoft.com/office/powerpoint/2010/main" val="17840558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kern="1200" dirty="0" smtClean="0">
                <a:solidFill>
                  <a:schemeClr val="tx1"/>
                </a:solidFill>
                <a:effectLst/>
                <a:latin typeface="+mn-lt"/>
                <a:ea typeface="+mn-ea"/>
                <a:cs typeface="+mn-cs"/>
              </a:rPr>
              <a:t>We have known for quite some time that well-designed assessment program can</a:t>
            </a:r>
          </a:p>
          <a:p>
            <a:pPr lvl="1"/>
            <a:endParaRPr lang="en-US" sz="12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Assess student learning at end of instruction (summative)</a:t>
            </a:r>
          </a:p>
          <a:p>
            <a:pPr lvl="1"/>
            <a:endParaRPr lang="en-US" sz="12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Shape instruction (formative)</a:t>
            </a:r>
          </a:p>
          <a:p>
            <a:pPr lvl="1"/>
            <a:endParaRPr lang="en-US" sz="12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Determine program placement</a:t>
            </a:r>
          </a:p>
          <a:p>
            <a:pPr lvl="1"/>
            <a:endParaRPr lang="en-US" sz="12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Serve as graduation requirement</a:t>
            </a:r>
          </a:p>
          <a:p>
            <a:pPr lvl="1"/>
            <a:endParaRPr lang="en-US" sz="12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Provide information for educator evaluations</a:t>
            </a:r>
          </a:p>
          <a:p>
            <a:pPr lvl="1"/>
            <a:endParaRPr lang="en-US" sz="12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Hold schools, systems and educators accountable</a:t>
            </a:r>
          </a:p>
          <a:p>
            <a:pPr lvl="1"/>
            <a:endParaRPr lang="en-US" sz="12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Provide information about return on investment</a:t>
            </a:r>
            <a:endParaRPr lang="en-US" sz="16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7F59018-D748-4948-A057-7D69D5A850DE}" type="slidenum">
              <a:rPr lang="en-US" smtClean="0"/>
              <a:pPr>
                <a:defRPr/>
              </a:pPr>
              <a:t>4</a:t>
            </a:fld>
            <a:endParaRPr lang="en-US"/>
          </a:p>
        </p:txBody>
      </p:sp>
    </p:spTree>
    <p:extLst>
      <p:ext uri="{BB962C8B-B14F-4D97-AF65-F5344CB8AC3E}">
        <p14:creationId xmlns:p14="http://schemas.microsoft.com/office/powerpoint/2010/main" val="758366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kern="1200" dirty="0" smtClean="0">
                <a:solidFill>
                  <a:schemeClr val="tx1"/>
                </a:solidFill>
                <a:effectLst/>
                <a:latin typeface="+mn-lt"/>
                <a:ea typeface="+mn-ea"/>
                <a:cs typeface="+mn-cs"/>
              </a:rPr>
              <a:t>So far, we have done fairly well at using assessment to measure achievement (a dip-stick for learning as the authors of Make It Stick say), but what do we know about using assessments to aid learning, to cement memory, to create foundational knowledge upon which all learning depends?</a:t>
            </a:r>
          </a:p>
          <a:p>
            <a:pPr lvl="1"/>
            <a:endParaRPr lang="en-US" sz="1600" kern="1200" dirty="0" smtClean="0">
              <a:solidFill>
                <a:schemeClr val="tx1"/>
              </a:solidFill>
              <a:effectLst/>
              <a:latin typeface="+mn-lt"/>
              <a:ea typeface="+mn-ea"/>
              <a:cs typeface="+mn-cs"/>
            </a:endParaRPr>
          </a:p>
          <a:p>
            <a:pPr lvl="1"/>
            <a:r>
              <a:rPr lang="en-US" sz="1600" b="1" kern="1200" dirty="0" smtClean="0">
                <a:solidFill>
                  <a:schemeClr val="tx1"/>
                </a:solidFill>
                <a:effectLst/>
                <a:latin typeface="+mn-lt"/>
                <a:ea typeface="+mn-ea"/>
                <a:cs typeface="+mn-cs"/>
              </a:rPr>
              <a:t>For after all, the central purpose of school is student learning.</a:t>
            </a:r>
          </a:p>
          <a:p>
            <a:pPr lvl="0"/>
            <a:endParaRPr lang="en-US" sz="1600" kern="1200" dirty="0" smtClean="0">
              <a:solidFill>
                <a:schemeClr val="tx1"/>
              </a:solidFill>
              <a:effectLst/>
              <a:latin typeface="+mn-lt"/>
              <a:ea typeface="+mn-ea"/>
              <a:cs typeface="+mn-cs"/>
            </a:endParaRPr>
          </a:p>
          <a:p>
            <a:pPr lvl="0"/>
            <a:r>
              <a:rPr lang="en-US" sz="1600" kern="1200" dirty="0" smtClean="0">
                <a:solidFill>
                  <a:schemeClr val="tx1"/>
                </a:solidFill>
                <a:effectLst/>
                <a:latin typeface="+mn-lt"/>
                <a:ea typeface="+mn-ea"/>
                <a:cs typeface="+mn-cs"/>
              </a:rPr>
              <a:t>Make It Stick talks about what research tells us about learning – some of which defies conventional wisdom.</a:t>
            </a:r>
          </a:p>
          <a:p>
            <a:pPr lvl="0"/>
            <a:endParaRPr lang="en-US" sz="1600" kern="1200" dirty="0" smtClean="0">
              <a:solidFill>
                <a:schemeClr val="tx1"/>
              </a:solidFill>
              <a:effectLst/>
              <a:latin typeface="+mn-lt"/>
              <a:ea typeface="+mn-ea"/>
              <a:cs typeface="+mn-cs"/>
            </a:endParaRPr>
          </a:p>
          <a:p>
            <a:pPr lvl="0"/>
            <a:r>
              <a:rPr lang="en-US" sz="1600" kern="1200" dirty="0" smtClean="0">
                <a:solidFill>
                  <a:schemeClr val="tx1"/>
                </a:solidFill>
                <a:effectLst/>
                <a:latin typeface="+mn-lt"/>
                <a:ea typeface="+mn-ea"/>
                <a:cs typeface="+mn-cs"/>
              </a:rPr>
              <a:t>Research shows that assessments provide a greater purpose than just providing a snapshot of what has been learned.  </a:t>
            </a:r>
            <a:r>
              <a:rPr lang="en-US" sz="1600" b="1" u="sng" kern="1200" dirty="0" smtClean="0">
                <a:solidFill>
                  <a:schemeClr val="tx1"/>
                </a:solidFill>
                <a:effectLst/>
                <a:latin typeface="+mn-lt"/>
                <a:ea typeface="+mn-ea"/>
                <a:cs typeface="+mn-cs"/>
              </a:rPr>
              <a:t>They can, in fact, help the learning process itself.</a:t>
            </a:r>
            <a:endParaRPr lang="en-US" sz="16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7F59018-D748-4948-A057-7D69D5A850DE}" type="slidenum">
              <a:rPr lang="en-US" smtClean="0"/>
              <a:pPr>
                <a:defRPr/>
              </a:pPr>
              <a:t>5</a:t>
            </a:fld>
            <a:endParaRPr lang="en-US"/>
          </a:p>
        </p:txBody>
      </p:sp>
    </p:spTree>
    <p:extLst>
      <p:ext uri="{BB962C8B-B14F-4D97-AF65-F5344CB8AC3E}">
        <p14:creationId xmlns:p14="http://schemas.microsoft.com/office/powerpoint/2010/main" val="2529104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kern="1200" dirty="0" smtClean="0">
                <a:solidFill>
                  <a:schemeClr val="tx1"/>
                </a:solidFill>
                <a:effectLst/>
                <a:latin typeface="+mn-lt"/>
                <a:ea typeface="+mn-ea"/>
                <a:cs typeface="+mn-cs"/>
              </a:rPr>
              <a:t>This is what research tells us about learning</a:t>
            </a:r>
          </a:p>
          <a:p>
            <a:pPr lvl="1"/>
            <a:endParaRPr lang="en-US" sz="16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Learning is deeper when it is effortful – not when it is easy.</a:t>
            </a:r>
          </a:p>
          <a:p>
            <a:pPr lvl="1"/>
            <a:endParaRPr lang="en-US" sz="16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We must be aware that there are times when fluency masks mastery. </a:t>
            </a:r>
          </a:p>
          <a:p>
            <a:pPr lvl="1"/>
            <a:endParaRPr lang="en-US" sz="16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Retrieval strengthens memory and interrupts forgetting.</a:t>
            </a:r>
          </a:p>
          <a:p>
            <a:pPr lvl="2"/>
            <a:endParaRPr lang="en-US" sz="1600" kern="1200" dirty="0" smtClean="0">
              <a:solidFill>
                <a:schemeClr val="tx1"/>
              </a:solidFill>
              <a:effectLst/>
              <a:latin typeface="+mn-lt"/>
              <a:ea typeface="+mn-ea"/>
              <a:cs typeface="+mn-cs"/>
            </a:endParaRPr>
          </a:p>
          <a:p>
            <a:pPr lvl="2"/>
            <a:r>
              <a:rPr lang="en-US" sz="1600" kern="1200" dirty="0" smtClean="0">
                <a:solidFill>
                  <a:schemeClr val="tx1"/>
                </a:solidFill>
                <a:effectLst/>
                <a:latin typeface="+mn-lt"/>
                <a:ea typeface="+mn-ea"/>
                <a:cs typeface="+mn-cs"/>
              </a:rPr>
              <a:t>Practice at retrieving new knowledge or skill from memory is a potent tool for learning and durable memory.</a:t>
            </a:r>
          </a:p>
          <a:p>
            <a:pPr lvl="2"/>
            <a:endParaRPr lang="en-US" sz="1600" kern="1200" dirty="0" smtClean="0">
              <a:solidFill>
                <a:schemeClr val="tx1"/>
              </a:solidFill>
              <a:effectLst/>
              <a:latin typeface="+mn-lt"/>
              <a:ea typeface="+mn-ea"/>
              <a:cs typeface="+mn-cs"/>
            </a:endParaRPr>
          </a:p>
          <a:p>
            <a:pPr lvl="2"/>
            <a:r>
              <a:rPr lang="en-US" sz="1600" kern="1200" dirty="0" smtClean="0">
                <a:solidFill>
                  <a:schemeClr val="tx1"/>
                </a:solidFill>
                <a:effectLst/>
                <a:latin typeface="+mn-lt"/>
                <a:ea typeface="+mn-ea"/>
                <a:cs typeface="+mn-cs"/>
              </a:rPr>
              <a:t>Effortful retrieval makes for stronger learning.</a:t>
            </a:r>
          </a:p>
          <a:p>
            <a:pPr lvl="2"/>
            <a:endParaRPr lang="en-US" sz="1600" kern="1200" dirty="0" smtClean="0">
              <a:solidFill>
                <a:schemeClr val="tx1"/>
              </a:solidFill>
              <a:effectLst/>
              <a:latin typeface="+mn-lt"/>
              <a:ea typeface="+mn-ea"/>
              <a:cs typeface="+mn-cs"/>
            </a:endParaRPr>
          </a:p>
          <a:p>
            <a:pPr lvl="2"/>
            <a:r>
              <a:rPr lang="en-US" sz="1600" kern="1200" dirty="0" smtClean="0">
                <a:solidFill>
                  <a:schemeClr val="tx1"/>
                </a:solidFill>
                <a:effectLst/>
                <a:latin typeface="+mn-lt"/>
                <a:ea typeface="+mn-ea"/>
                <a:cs typeface="+mn-cs"/>
              </a:rPr>
              <a:t>Repeated retrieval makes learning more durable and useful in varied situations.</a:t>
            </a:r>
          </a:p>
          <a:p>
            <a:pPr lvl="1"/>
            <a:endParaRPr lang="en-US" sz="16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Giving feedback strengthens retention.</a:t>
            </a:r>
          </a:p>
          <a:p>
            <a:pPr lvl="1"/>
            <a:endParaRPr lang="en-US" sz="16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Periodic practice interrupts forgetting.</a:t>
            </a:r>
          </a:p>
          <a:p>
            <a:pPr lvl="1"/>
            <a:endParaRPr lang="en-US" sz="1600" kern="1200" dirty="0" smtClean="0">
              <a:solidFill>
                <a:schemeClr val="tx1"/>
              </a:solidFill>
              <a:effectLst/>
              <a:latin typeface="+mn-lt"/>
              <a:ea typeface="+mn-ea"/>
              <a:cs typeface="+mn-cs"/>
            </a:endParaRPr>
          </a:p>
          <a:p>
            <a:pPr lvl="1"/>
            <a:r>
              <a:rPr lang="en-US" sz="1600" kern="1200" dirty="0" smtClean="0">
                <a:solidFill>
                  <a:schemeClr val="tx1"/>
                </a:solidFill>
                <a:effectLst/>
                <a:latin typeface="+mn-lt"/>
                <a:ea typeface="+mn-ea"/>
                <a:cs typeface="+mn-cs"/>
              </a:rPr>
              <a:t>Varied practice improves ability to transfer learning from one situation to another by consolidating learning.</a:t>
            </a:r>
            <a:endParaRPr lang="en-US" sz="16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a:defRPr/>
            </a:pPr>
            <a:fld id="{77F59018-D748-4948-A057-7D69D5A850DE}" type="slidenum">
              <a:rPr lang="en-US" smtClean="0"/>
              <a:pPr>
                <a:defRPr/>
              </a:pPr>
              <a:t>6</a:t>
            </a:fld>
            <a:endParaRPr lang="en-US"/>
          </a:p>
        </p:txBody>
      </p:sp>
    </p:spTree>
    <p:extLst>
      <p:ext uri="{BB962C8B-B14F-4D97-AF65-F5344CB8AC3E}">
        <p14:creationId xmlns:p14="http://schemas.microsoft.com/office/powerpoint/2010/main" val="3843117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403225" y="990600"/>
            <a:ext cx="76200" cy="5105400"/>
          </a:xfrm>
          <a:prstGeom prst="rect">
            <a:avLst/>
          </a:prstGeom>
          <a:solidFill>
            <a:schemeClr val="bg2"/>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nvGrpSpPr>
          <p:cNvPr id="5" name="Group 8"/>
          <p:cNvGrpSpPr>
            <a:grpSpLocks/>
          </p:cNvGrpSpPr>
          <p:nvPr/>
        </p:nvGrpSpPr>
        <p:grpSpPr bwMode="auto">
          <a:xfrm>
            <a:off x="388938" y="304800"/>
            <a:ext cx="8391525" cy="5791200"/>
            <a:chOff x="240" y="192"/>
            <a:chExt cx="5286" cy="3648"/>
          </a:xfrm>
        </p:grpSpPr>
        <p:sp>
          <p:nvSpPr>
            <p:cNvPr id="6" name="Rectangle 9"/>
            <p:cNvSpPr>
              <a:spLocks noChangeArrowheads="1"/>
            </p:cNvSpPr>
            <p:nvPr/>
          </p:nvSpPr>
          <p:spPr bwMode="auto">
            <a:xfrm flipV="1">
              <a:off x="5236" y="192"/>
              <a:ext cx="288" cy="288"/>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7" name="Rectangle 10"/>
            <p:cNvSpPr>
              <a:spLocks noChangeArrowheads="1"/>
            </p:cNvSpPr>
            <p:nvPr/>
          </p:nvSpPr>
          <p:spPr bwMode="auto">
            <a:xfrm flipV="1">
              <a:off x="240" y="192"/>
              <a:ext cx="5004" cy="288"/>
            </a:xfrm>
            <a:prstGeom prst="rect">
              <a:avLst/>
            </a:prstGeom>
            <a:solidFill>
              <a:srgbClr val="FFCC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8" name="Rectangle 11"/>
            <p:cNvSpPr>
              <a:spLocks noChangeArrowheads="1"/>
            </p:cNvSpPr>
            <p:nvPr/>
          </p:nvSpPr>
          <p:spPr bwMode="auto">
            <a:xfrm flipV="1">
              <a:off x="240" y="480"/>
              <a:ext cx="5004" cy="144"/>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9" name="Rectangle 12"/>
            <p:cNvSpPr>
              <a:spLocks noChangeArrowheads="1"/>
            </p:cNvSpPr>
            <p:nvPr/>
          </p:nvSpPr>
          <p:spPr bwMode="auto">
            <a:xfrm flipV="1">
              <a:off x="5242" y="480"/>
              <a:ext cx="282" cy="144"/>
            </a:xfrm>
            <a:prstGeom prst="rect">
              <a:avLst/>
            </a:prstGeom>
            <a:solidFill>
              <a:srgbClr val="FFCC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 name="Line 13"/>
            <p:cNvSpPr>
              <a:spLocks noChangeShapeType="1"/>
            </p:cNvSpPr>
            <p:nvPr/>
          </p:nvSpPr>
          <p:spPr bwMode="auto">
            <a:xfrm flipH="1">
              <a:off x="480" y="2256"/>
              <a:ext cx="4848"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Rectangle 14"/>
            <p:cNvSpPr>
              <a:spLocks noChangeArrowheads="1"/>
            </p:cNvSpPr>
            <p:nvPr/>
          </p:nvSpPr>
          <p:spPr bwMode="auto">
            <a:xfrm>
              <a:off x="240" y="192"/>
              <a:ext cx="5286" cy="364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pic>
        <p:nvPicPr>
          <p:cNvPr id="12" name="Picture 2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34163" y="304800"/>
            <a:ext cx="2146300"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3"/>
          <p:cNvSpPr>
            <a:spLocks noGrp="1" noChangeArrowheads="1"/>
          </p:cNvSpPr>
          <p:nvPr>
            <p:ph type="ctrTitle"/>
          </p:nvPr>
        </p:nvSpPr>
        <p:spPr>
          <a:xfrm>
            <a:off x="762000" y="1371600"/>
            <a:ext cx="7696200" cy="2057400"/>
          </a:xfrm>
        </p:spPr>
        <p:txBody>
          <a:bodyPr/>
          <a:lstStyle>
            <a:lvl1pPr>
              <a:defRPr sz="5400" b="1"/>
            </a:lvl1pPr>
          </a:lstStyle>
          <a:p>
            <a:pPr lvl="0"/>
            <a:r>
              <a:rPr lang="en-US" noProof="0" smtClean="0"/>
              <a:t>Click to edit Master title style</a:t>
            </a:r>
          </a:p>
        </p:txBody>
      </p:sp>
      <p:sp>
        <p:nvSpPr>
          <p:cNvPr id="55300" name="Rectangle 4"/>
          <p:cNvSpPr>
            <a:spLocks noGrp="1" noChangeArrowheads="1"/>
          </p:cNvSpPr>
          <p:nvPr>
            <p:ph type="subTitle" idx="1"/>
          </p:nvPr>
        </p:nvSpPr>
        <p:spPr>
          <a:xfrm>
            <a:off x="762000" y="3765550"/>
            <a:ext cx="7696200" cy="2057400"/>
          </a:xfrm>
        </p:spPr>
        <p:txBody>
          <a:bodyPr/>
          <a:lstStyle>
            <a:lvl1pPr marL="0" indent="0">
              <a:buFont typeface="Wingdings" pitchFamily="2" charset="2"/>
              <a:buNone/>
              <a:defRPr sz="2800"/>
            </a:lvl1pPr>
          </a:lstStyle>
          <a:p>
            <a:pPr lvl="0"/>
            <a:r>
              <a:rPr lang="en-US" noProof="0" smtClean="0"/>
              <a:t>Click to edit Master subtitle style</a:t>
            </a:r>
          </a:p>
        </p:txBody>
      </p:sp>
      <p:sp>
        <p:nvSpPr>
          <p:cNvPr id="13" name="Rectangle 5"/>
          <p:cNvSpPr>
            <a:spLocks noGrp="1" noChangeArrowheads="1"/>
          </p:cNvSpPr>
          <p:nvPr>
            <p:ph type="dt" sz="half" idx="10"/>
          </p:nvPr>
        </p:nvSpPr>
        <p:spPr>
          <a:xfrm>
            <a:off x="457200" y="6248400"/>
            <a:ext cx="2133600" cy="457200"/>
          </a:xfrm>
        </p:spPr>
        <p:txBody>
          <a:bodyPr/>
          <a:lstStyle>
            <a:lvl1pPr>
              <a:defRPr/>
            </a:lvl1pPr>
          </a:lstStyle>
          <a:p>
            <a:pPr>
              <a:defRPr/>
            </a:pPr>
            <a:endParaRPr lang="en-US"/>
          </a:p>
        </p:txBody>
      </p:sp>
      <p:sp>
        <p:nvSpPr>
          <p:cNvPr id="14" name="Rectangle 6"/>
          <p:cNvSpPr>
            <a:spLocks noGrp="1" noChangeArrowheads="1"/>
          </p:cNvSpPr>
          <p:nvPr>
            <p:ph type="ftr" sz="quarter" idx="11"/>
          </p:nvPr>
        </p:nvSpPr>
        <p:spPr/>
        <p:txBody>
          <a:bodyPr/>
          <a:lstStyle>
            <a:lvl1pPr>
              <a:defRPr/>
            </a:lvl1pPr>
          </a:lstStyle>
          <a:p>
            <a:pPr>
              <a:defRPr/>
            </a:pPr>
            <a:endParaRPr lang="en-US"/>
          </a:p>
        </p:txBody>
      </p:sp>
      <p:sp>
        <p:nvSpPr>
          <p:cNvPr id="15" name="Rectangle 7"/>
          <p:cNvSpPr>
            <a:spLocks noGrp="1" noChangeArrowheads="1"/>
          </p:cNvSpPr>
          <p:nvPr>
            <p:ph type="sldNum" sz="quarter" idx="12"/>
          </p:nvPr>
        </p:nvSpPr>
        <p:spPr>
          <a:xfrm>
            <a:off x="6553200" y="6248400"/>
            <a:ext cx="2133600" cy="457200"/>
          </a:xfrm>
        </p:spPr>
        <p:txBody>
          <a:bodyPr/>
          <a:lstStyle>
            <a:lvl1pPr>
              <a:defRPr b="1"/>
            </a:lvl1pPr>
          </a:lstStyle>
          <a:p>
            <a:pPr>
              <a:defRPr/>
            </a:pPr>
            <a:fld id="{1217A3C5-F776-4D52-8B46-A8AB346303C2}" type="slidenum">
              <a:rPr lang="en-US"/>
              <a:pPr>
                <a:defRPr/>
              </a:pPr>
              <a:t>‹#›</a:t>
            </a:fld>
            <a:endParaRPr lang="en-US"/>
          </a:p>
        </p:txBody>
      </p:sp>
    </p:spTree>
    <p:extLst>
      <p:ext uri="{BB962C8B-B14F-4D97-AF65-F5344CB8AC3E}">
        <p14:creationId xmlns:p14="http://schemas.microsoft.com/office/powerpoint/2010/main" val="1924942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026BA88-4514-4118-AE05-8364177E1C15}" type="slidenum">
              <a:rPr lang="en-US"/>
              <a:pPr>
                <a:defRPr/>
              </a:pPr>
              <a:t>‹#›</a:t>
            </a:fld>
            <a:endParaRPr lang="en-US"/>
          </a:p>
        </p:txBody>
      </p:sp>
    </p:spTree>
    <p:extLst>
      <p:ext uri="{BB962C8B-B14F-4D97-AF65-F5344CB8AC3E}">
        <p14:creationId xmlns:p14="http://schemas.microsoft.com/office/powerpoint/2010/main" val="14850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C8490E-38E4-4A6C-A14C-0D2F655C474F}" type="slidenum">
              <a:rPr lang="en-US"/>
              <a:pPr>
                <a:defRPr/>
              </a:pPr>
              <a:t>‹#›</a:t>
            </a:fld>
            <a:endParaRPr lang="en-US"/>
          </a:p>
        </p:txBody>
      </p:sp>
    </p:spTree>
    <p:extLst>
      <p:ext uri="{BB962C8B-B14F-4D97-AF65-F5344CB8AC3E}">
        <p14:creationId xmlns:p14="http://schemas.microsoft.com/office/powerpoint/2010/main" val="9402060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4038600" cy="43021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C652A2D-041A-42EF-9C58-4A1342C06409}" type="slidenum">
              <a:rPr lang="en-US"/>
              <a:pPr>
                <a:defRPr/>
              </a:pPr>
              <a:t>‹#›</a:t>
            </a:fld>
            <a:endParaRPr lang="en-US"/>
          </a:p>
        </p:txBody>
      </p:sp>
    </p:spTree>
    <p:extLst>
      <p:ext uri="{BB962C8B-B14F-4D97-AF65-F5344CB8AC3E}">
        <p14:creationId xmlns:p14="http://schemas.microsoft.com/office/powerpoint/2010/main" val="785368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427B2AB-C324-420C-A6E2-8F716D17D75C}" type="slidenum">
              <a:rPr lang="en-US"/>
              <a:pPr>
                <a:defRPr/>
              </a:pPr>
              <a:t>‹#›</a:t>
            </a:fld>
            <a:endParaRPr lang="en-US"/>
          </a:p>
        </p:txBody>
      </p:sp>
    </p:spTree>
    <p:extLst>
      <p:ext uri="{BB962C8B-B14F-4D97-AF65-F5344CB8AC3E}">
        <p14:creationId xmlns:p14="http://schemas.microsoft.com/office/powerpoint/2010/main" val="564567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9E823E8-1C30-4DB2-8009-CF7D4BD19BA3}" type="slidenum">
              <a:rPr lang="en-US"/>
              <a:pPr>
                <a:defRPr/>
              </a:pPr>
              <a:t>‹#›</a:t>
            </a:fld>
            <a:endParaRPr lang="en-US"/>
          </a:p>
        </p:txBody>
      </p:sp>
    </p:spTree>
    <p:extLst>
      <p:ext uri="{BB962C8B-B14F-4D97-AF65-F5344CB8AC3E}">
        <p14:creationId xmlns:p14="http://schemas.microsoft.com/office/powerpoint/2010/main" val="24009432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D5B83645-3B4D-4DA5-AAAB-49B43A5A4279}" type="slidenum">
              <a:rPr lang="en-US"/>
              <a:pPr>
                <a:defRPr/>
              </a:pPr>
              <a:t>‹#›</a:t>
            </a:fld>
            <a:endParaRPr lang="en-US"/>
          </a:p>
        </p:txBody>
      </p:sp>
    </p:spTree>
    <p:extLst>
      <p:ext uri="{BB962C8B-B14F-4D97-AF65-F5344CB8AC3E}">
        <p14:creationId xmlns:p14="http://schemas.microsoft.com/office/powerpoint/2010/main" val="1121689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A71A894-A922-44EC-A587-3441C76A1592}" type="slidenum">
              <a:rPr lang="en-US"/>
              <a:pPr>
                <a:defRPr/>
              </a:pPr>
              <a:t>‹#›</a:t>
            </a:fld>
            <a:endParaRPr lang="en-US"/>
          </a:p>
        </p:txBody>
      </p:sp>
    </p:spTree>
    <p:extLst>
      <p:ext uri="{BB962C8B-B14F-4D97-AF65-F5344CB8AC3E}">
        <p14:creationId xmlns:p14="http://schemas.microsoft.com/office/powerpoint/2010/main" val="1376496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94C39BF-870A-4D5A-9B4F-388678934589}" type="slidenum">
              <a:rPr lang="en-US"/>
              <a:pPr>
                <a:defRPr/>
              </a:pPr>
              <a:t>‹#›</a:t>
            </a:fld>
            <a:endParaRPr lang="en-US"/>
          </a:p>
        </p:txBody>
      </p:sp>
    </p:spTree>
    <p:extLst>
      <p:ext uri="{BB962C8B-B14F-4D97-AF65-F5344CB8AC3E}">
        <p14:creationId xmlns:p14="http://schemas.microsoft.com/office/powerpoint/2010/main" val="588641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537643E-0902-4558-B159-7BCDA2C20D0E}" type="slidenum">
              <a:rPr lang="en-US"/>
              <a:pPr>
                <a:defRPr/>
              </a:pPr>
              <a:t>‹#›</a:t>
            </a:fld>
            <a:endParaRPr lang="en-US"/>
          </a:p>
        </p:txBody>
      </p:sp>
    </p:spTree>
    <p:extLst>
      <p:ext uri="{BB962C8B-B14F-4D97-AF65-F5344CB8AC3E}">
        <p14:creationId xmlns:p14="http://schemas.microsoft.com/office/powerpoint/2010/main" val="17175462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0"/>
            <a:ext cx="2057400" cy="5597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533400"/>
            <a:ext cx="6019800" cy="5597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2DC1740-1FF7-4DD9-B280-171DC1D642FE}" type="slidenum">
              <a:rPr lang="en-US"/>
              <a:pPr>
                <a:defRPr/>
              </a:pPr>
              <a:t>‹#›</a:t>
            </a:fld>
            <a:endParaRPr lang="en-US"/>
          </a:p>
        </p:txBody>
      </p:sp>
    </p:spTree>
    <p:extLst>
      <p:ext uri="{BB962C8B-B14F-4D97-AF65-F5344CB8AC3E}">
        <p14:creationId xmlns:p14="http://schemas.microsoft.com/office/powerpoint/2010/main" val="229750490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5334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828800"/>
            <a:ext cx="8229600" cy="430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54276" name="Rectangle 4"/>
          <p:cNvSpPr>
            <a:spLocks noGrp="1" noChangeArrowheads="1"/>
          </p:cNvSpPr>
          <p:nvPr>
            <p:ph type="dt" sz="half" idx="2"/>
          </p:nvPr>
        </p:nvSpPr>
        <p:spPr bwMode="auto">
          <a:xfrm>
            <a:off x="457200" y="6248400"/>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latin typeface="+mn-lt"/>
                <a:cs typeface="+mn-cs"/>
              </a:defRPr>
            </a:lvl1pPr>
          </a:lstStyle>
          <a:p>
            <a:pPr>
              <a:defRPr/>
            </a:pPr>
            <a:endParaRPr lang="en-US"/>
          </a:p>
        </p:txBody>
      </p:sp>
      <p:sp>
        <p:nvSpPr>
          <p:cNvPr id="54277"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latin typeface="+mn-lt"/>
                <a:cs typeface="+mn-cs"/>
              </a:defRPr>
            </a:lvl1pPr>
          </a:lstStyle>
          <a:p>
            <a:pPr>
              <a:defRPr/>
            </a:pPr>
            <a:endParaRPr lang="en-US"/>
          </a:p>
        </p:txBody>
      </p:sp>
      <p:sp>
        <p:nvSpPr>
          <p:cNvPr id="54278" name="Rectangle 6"/>
          <p:cNvSpPr>
            <a:spLocks noGrp="1" noChangeArrowheads="1"/>
          </p:cNvSpPr>
          <p:nvPr>
            <p:ph type="sldNum" sz="quarter" idx="4"/>
          </p:nvPr>
        </p:nvSpPr>
        <p:spPr bwMode="auto">
          <a:xfrm>
            <a:off x="6781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latin typeface="+mn-lt"/>
                <a:cs typeface="+mn-cs"/>
              </a:defRPr>
            </a:lvl1pPr>
          </a:lstStyle>
          <a:p>
            <a:pPr>
              <a:defRPr/>
            </a:pPr>
            <a:fld id="{8767F939-0B2E-4F08-8F31-FA823E1FB97A}" type="slidenum">
              <a:rPr lang="en-US"/>
              <a:pPr>
                <a:defRPr/>
              </a:pPr>
              <a:t>‹#›</a:t>
            </a:fld>
            <a:endParaRPr lang="en-US"/>
          </a:p>
        </p:txBody>
      </p:sp>
      <p:grpSp>
        <p:nvGrpSpPr>
          <p:cNvPr id="1031" name="Group 7"/>
          <p:cNvGrpSpPr>
            <a:grpSpLocks/>
          </p:cNvGrpSpPr>
          <p:nvPr/>
        </p:nvGrpSpPr>
        <p:grpSpPr bwMode="auto">
          <a:xfrm>
            <a:off x="279400" y="152400"/>
            <a:ext cx="8686800" cy="1600200"/>
            <a:chOff x="176" y="96"/>
            <a:chExt cx="5472" cy="1008"/>
          </a:xfrm>
        </p:grpSpPr>
        <p:sp>
          <p:nvSpPr>
            <p:cNvPr id="1033" name="Line 8"/>
            <p:cNvSpPr>
              <a:spLocks noChangeShapeType="1"/>
            </p:cNvSpPr>
            <p:nvPr/>
          </p:nvSpPr>
          <p:spPr bwMode="auto">
            <a:xfrm flipH="1">
              <a:off x="288" y="1104"/>
              <a:ext cx="523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34" name="Rectangle 9"/>
            <p:cNvSpPr>
              <a:spLocks noChangeArrowheads="1"/>
            </p:cNvSpPr>
            <p:nvPr/>
          </p:nvSpPr>
          <p:spPr bwMode="auto">
            <a:xfrm>
              <a:off x="5504" y="96"/>
              <a:ext cx="144" cy="144"/>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5" name="Rectangle 10"/>
            <p:cNvSpPr>
              <a:spLocks noChangeArrowheads="1"/>
            </p:cNvSpPr>
            <p:nvPr/>
          </p:nvSpPr>
          <p:spPr bwMode="auto">
            <a:xfrm>
              <a:off x="176" y="96"/>
              <a:ext cx="5326" cy="144"/>
            </a:xfrm>
            <a:prstGeom prst="rect">
              <a:avLst/>
            </a:prstGeom>
            <a:solidFill>
              <a:srgbClr val="FFCC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6" name="Rectangle 11"/>
            <p:cNvSpPr>
              <a:spLocks noChangeArrowheads="1"/>
            </p:cNvSpPr>
            <p:nvPr/>
          </p:nvSpPr>
          <p:spPr bwMode="auto">
            <a:xfrm>
              <a:off x="176" y="240"/>
              <a:ext cx="5326" cy="88"/>
            </a:xfrm>
            <a:prstGeom prst="rect">
              <a:avLst/>
            </a:prstGeom>
            <a:solidFill>
              <a:schemeClr val="bg2"/>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sp>
          <p:nvSpPr>
            <p:cNvPr id="1037" name="Rectangle 12"/>
            <p:cNvSpPr>
              <a:spLocks noChangeArrowheads="1"/>
            </p:cNvSpPr>
            <p:nvPr/>
          </p:nvSpPr>
          <p:spPr bwMode="auto">
            <a:xfrm>
              <a:off x="5504" y="241"/>
              <a:ext cx="144" cy="86"/>
            </a:xfrm>
            <a:prstGeom prst="rect">
              <a:avLst/>
            </a:prstGeom>
            <a:solidFill>
              <a:srgbClr val="FFCC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Times New Roman" pitchFamily="18" charset="0"/>
                </a:defRPr>
              </a:lvl1pPr>
              <a:lvl2pPr marL="742950" indent="-285750" eaLnBrk="0" hangingPunct="0">
                <a:defRPr>
                  <a:solidFill>
                    <a:schemeClr val="tx1"/>
                  </a:solidFill>
                  <a:latin typeface="Times New Roman" pitchFamily="18" charset="0"/>
                </a:defRPr>
              </a:lvl2pPr>
              <a:lvl3pPr marL="1143000" indent="-228600" eaLnBrk="0" hangingPunct="0">
                <a:defRPr>
                  <a:solidFill>
                    <a:schemeClr val="tx1"/>
                  </a:solidFill>
                  <a:latin typeface="Times New Roman" pitchFamily="18" charset="0"/>
                </a:defRPr>
              </a:lvl3pPr>
              <a:lvl4pPr marL="1600200" indent="-228600" eaLnBrk="0" hangingPunct="0">
                <a:defRPr>
                  <a:solidFill>
                    <a:schemeClr val="tx1"/>
                  </a:solidFill>
                  <a:latin typeface="Times New Roman" pitchFamily="18" charset="0"/>
                </a:defRPr>
              </a:lvl4pPr>
              <a:lvl5pPr marL="2057400" indent="-228600" eaLnBrk="0" hangingPunct="0">
                <a:defRPr>
                  <a:solidFill>
                    <a:schemeClr val="tx1"/>
                  </a:solidFill>
                  <a:latin typeface="Times New Roman" pitchFamily="18" charset="0"/>
                </a:defRPr>
              </a:lvl5pPr>
              <a:lvl6pPr marL="2514600" indent="-228600" eaLnBrk="0" fontAlgn="base" hangingPunct="0">
                <a:spcBef>
                  <a:spcPct val="0"/>
                </a:spcBef>
                <a:spcAft>
                  <a:spcPct val="0"/>
                </a:spcAft>
                <a:defRPr>
                  <a:solidFill>
                    <a:schemeClr val="tx1"/>
                  </a:solidFill>
                  <a:latin typeface="Times New Roman" pitchFamily="18" charset="0"/>
                </a:defRPr>
              </a:lvl6pPr>
              <a:lvl7pPr marL="2971800" indent="-228600" eaLnBrk="0" fontAlgn="base" hangingPunct="0">
                <a:spcBef>
                  <a:spcPct val="0"/>
                </a:spcBef>
                <a:spcAft>
                  <a:spcPct val="0"/>
                </a:spcAft>
                <a:defRPr>
                  <a:solidFill>
                    <a:schemeClr val="tx1"/>
                  </a:solidFill>
                  <a:latin typeface="Times New Roman" pitchFamily="18" charset="0"/>
                </a:defRPr>
              </a:lvl7pPr>
              <a:lvl8pPr marL="3429000" indent="-228600" eaLnBrk="0" fontAlgn="base" hangingPunct="0">
                <a:spcBef>
                  <a:spcPct val="0"/>
                </a:spcBef>
                <a:spcAft>
                  <a:spcPct val="0"/>
                </a:spcAft>
                <a:defRPr>
                  <a:solidFill>
                    <a:schemeClr val="tx1"/>
                  </a:solidFill>
                  <a:latin typeface="Times New Roman" pitchFamily="18" charset="0"/>
                </a:defRPr>
              </a:lvl8pPr>
              <a:lvl9pPr marL="3886200" indent="-228600" eaLnBrk="0" fontAlgn="base" hangingPunct="0">
                <a:spcBef>
                  <a:spcPct val="0"/>
                </a:spcBef>
                <a:spcAft>
                  <a:spcPct val="0"/>
                </a:spcAft>
                <a:defRPr>
                  <a:solidFill>
                    <a:schemeClr val="tx1"/>
                  </a:solidFill>
                  <a:latin typeface="Times New Roman" pitchFamily="18" charset="0"/>
                </a:defRPr>
              </a:lvl9pPr>
            </a:lstStyle>
            <a:p>
              <a:pPr algn="ctr" eaLnBrk="1" hangingPunct="1">
                <a:defRPr/>
              </a:pPr>
              <a:endParaRPr lang="en-US" altLang="en-US" sz="2400" smtClean="0"/>
            </a:p>
          </p:txBody>
        </p:sp>
      </p:grpSp>
      <p:pic>
        <p:nvPicPr>
          <p:cNvPr id="1032" name="Picture 1"/>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870700" y="5867400"/>
            <a:ext cx="18161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44"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xmlns:p14="http://schemas.microsoft.com/office/powerpoint/2010/main" id="1" dur="indefinite" restart="never" nodeType="tmRoot"/>
      </p:par>
    </p:tnLst>
  </p:timing>
  <p:hf sldNum="0" hdr="0" ftr="0" dt="0"/>
  <p:txStyles>
    <p:title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p:titleStyle>
    <p:bodyStyle>
      <a:lvl1pPr marL="469900" indent="-469900" algn="l" rtl="0" eaLnBrk="1" fontAlgn="base" hangingPunct="1">
        <a:spcBef>
          <a:spcPct val="20000"/>
        </a:spcBef>
        <a:spcAft>
          <a:spcPct val="0"/>
        </a:spcAft>
        <a:buClr>
          <a:schemeClr val="bg2"/>
        </a:buClr>
        <a:buSzPct val="70000"/>
        <a:buFont typeface="Wingdings" pitchFamily="2" charset="2"/>
        <a:buChar char="o"/>
        <a:defRPr sz="3200">
          <a:solidFill>
            <a:schemeClr val="tx1"/>
          </a:solidFill>
          <a:latin typeface="+mn-lt"/>
          <a:ea typeface="+mn-ea"/>
          <a:cs typeface="+mn-cs"/>
        </a:defRPr>
      </a:lvl1pPr>
      <a:lvl2pPr marL="908050" indent="-436563" algn="l" rtl="0" eaLnBrk="1" fontAlgn="base" hangingPunct="1">
        <a:spcBef>
          <a:spcPct val="20000"/>
        </a:spcBef>
        <a:spcAft>
          <a:spcPct val="0"/>
        </a:spcAft>
        <a:buClr>
          <a:srgbClr val="FFCC00"/>
        </a:buClr>
        <a:buSzPct val="75000"/>
        <a:buFont typeface="Wingdings" pitchFamily="2" charset="2"/>
        <a:buChar char="n"/>
        <a:defRPr sz="2800">
          <a:solidFill>
            <a:schemeClr val="tx1"/>
          </a:solidFill>
          <a:latin typeface="+mn-lt"/>
        </a:defRPr>
      </a:lvl2pPr>
      <a:lvl3pPr marL="1377950" indent="-468313" algn="l" rtl="0" eaLnBrk="1" fontAlgn="base" hangingPunct="1">
        <a:spcBef>
          <a:spcPct val="20000"/>
        </a:spcBef>
        <a:spcAft>
          <a:spcPct val="0"/>
        </a:spcAft>
        <a:buClr>
          <a:schemeClr val="bg2"/>
        </a:buClr>
        <a:buSzPct val="65000"/>
        <a:buFont typeface="Wingdings" pitchFamily="2" charset="2"/>
        <a:buChar char="o"/>
        <a:defRPr sz="2400">
          <a:solidFill>
            <a:schemeClr val="tx1"/>
          </a:solidFill>
          <a:latin typeface="+mn-lt"/>
        </a:defRPr>
      </a:lvl3pPr>
      <a:lvl4pPr marL="1827213" indent="-438150" algn="l" rtl="0" eaLnBrk="1" fontAlgn="base" hangingPunct="1">
        <a:spcBef>
          <a:spcPct val="20000"/>
        </a:spcBef>
        <a:spcAft>
          <a:spcPct val="0"/>
        </a:spcAft>
        <a:buClr>
          <a:srgbClr val="FFCC00"/>
        </a:buClr>
        <a:buSzPct val="75000"/>
        <a:buFont typeface="Wingdings" pitchFamily="2" charset="2"/>
        <a:buChar char="n"/>
        <a:defRPr sz="2000">
          <a:solidFill>
            <a:schemeClr val="tx1"/>
          </a:solidFill>
          <a:latin typeface="+mn-lt"/>
        </a:defRPr>
      </a:lvl4pPr>
      <a:lvl5pPr marL="2297113" indent="-468313" algn="l" rtl="0" eaLnBrk="1" fontAlgn="base" hangingPunct="1">
        <a:spcBef>
          <a:spcPct val="20000"/>
        </a:spcBef>
        <a:spcAft>
          <a:spcPct val="0"/>
        </a:spcAft>
        <a:buClr>
          <a:srgbClr val="FFCC00"/>
        </a:buClr>
        <a:buSzPct val="50000"/>
        <a:buFont typeface="Wingdings" pitchFamily="2" charset="2"/>
        <a:buChar char="o"/>
        <a:defRPr sz="2000">
          <a:solidFill>
            <a:schemeClr val="tx1"/>
          </a:solidFill>
          <a:latin typeface="+mn-lt"/>
        </a:defRPr>
      </a:lvl5pPr>
      <a:lvl6pPr marL="2754313" indent="-468313" algn="l" rtl="0" eaLnBrk="1" fontAlgn="base" hangingPunct="1">
        <a:spcBef>
          <a:spcPct val="20000"/>
        </a:spcBef>
        <a:spcAft>
          <a:spcPct val="0"/>
        </a:spcAft>
        <a:buClr>
          <a:schemeClr val="accent1"/>
        </a:buClr>
        <a:buSzPct val="50000"/>
        <a:buFont typeface="Wingdings" pitchFamily="2" charset="2"/>
        <a:buChar char="o"/>
        <a:defRPr sz="2000">
          <a:solidFill>
            <a:schemeClr val="tx1"/>
          </a:solidFill>
          <a:latin typeface="+mn-lt"/>
        </a:defRPr>
      </a:lvl6pPr>
      <a:lvl7pPr marL="3211513" indent="-468313" algn="l" rtl="0" eaLnBrk="1" fontAlgn="base" hangingPunct="1">
        <a:spcBef>
          <a:spcPct val="20000"/>
        </a:spcBef>
        <a:spcAft>
          <a:spcPct val="0"/>
        </a:spcAft>
        <a:buClr>
          <a:schemeClr val="accent1"/>
        </a:buClr>
        <a:buSzPct val="50000"/>
        <a:buFont typeface="Wingdings" pitchFamily="2" charset="2"/>
        <a:buChar char="o"/>
        <a:defRPr sz="2000">
          <a:solidFill>
            <a:schemeClr val="tx1"/>
          </a:solidFill>
          <a:latin typeface="+mn-lt"/>
        </a:defRPr>
      </a:lvl7pPr>
      <a:lvl8pPr marL="3668713" indent="-468313" algn="l" rtl="0" eaLnBrk="1" fontAlgn="base" hangingPunct="1">
        <a:spcBef>
          <a:spcPct val="20000"/>
        </a:spcBef>
        <a:spcAft>
          <a:spcPct val="0"/>
        </a:spcAft>
        <a:buClr>
          <a:schemeClr val="accent1"/>
        </a:buClr>
        <a:buSzPct val="50000"/>
        <a:buFont typeface="Wingdings" pitchFamily="2" charset="2"/>
        <a:buChar char="o"/>
        <a:defRPr sz="2000">
          <a:solidFill>
            <a:schemeClr val="tx1"/>
          </a:solidFill>
          <a:latin typeface="+mn-lt"/>
        </a:defRPr>
      </a:lvl8pPr>
      <a:lvl9pPr marL="4125913" indent="-468313" algn="l" rtl="0" eaLnBrk="1" fontAlgn="base" hangingPunct="1">
        <a:spcBef>
          <a:spcPct val="20000"/>
        </a:spcBef>
        <a:spcAft>
          <a:spcPct val="0"/>
        </a:spcAft>
        <a:buClr>
          <a:schemeClr val="accent1"/>
        </a:buClr>
        <a:buSzPct val="50000"/>
        <a:buFont typeface="Wingdings" pitchFamily="2" charset="2"/>
        <a:buChar char="o"/>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gif"/><Relationship Id="rId5" Type="http://schemas.openxmlformats.org/officeDocument/2006/relationships/image" Target="../media/image7.gif"/><Relationship Id="rId6" Type="http://schemas.openxmlformats.org/officeDocument/2006/relationships/image" Target="../media/image8.jpe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pPr eaLnBrk="1" hangingPunct="1"/>
            <a:r>
              <a:rPr lang="en-US" altLang="en-US" sz="4800" smtClean="0"/>
              <a:t>Maryland State </a:t>
            </a:r>
            <a:br>
              <a:rPr lang="en-US" altLang="en-US" sz="4800" smtClean="0"/>
            </a:br>
            <a:r>
              <a:rPr lang="en-US" altLang="en-US" sz="4800" smtClean="0"/>
              <a:t>Department of Education</a:t>
            </a:r>
          </a:p>
        </p:txBody>
      </p:sp>
      <p:sp>
        <p:nvSpPr>
          <p:cNvPr id="3075" name="Rectangle 3"/>
          <p:cNvSpPr>
            <a:spLocks noGrp="1" noChangeArrowheads="1"/>
          </p:cNvSpPr>
          <p:nvPr>
            <p:ph type="subTitle" idx="1"/>
          </p:nvPr>
        </p:nvSpPr>
        <p:spPr/>
        <p:txBody>
          <a:bodyPr/>
          <a:lstStyle/>
          <a:p>
            <a:pPr eaLnBrk="1" hangingPunct="1"/>
            <a:r>
              <a:rPr lang="en-US" altLang="en-US" smtClean="0"/>
              <a:t>Assessments in Maryland: A Work in Progress</a:t>
            </a:r>
          </a:p>
          <a:p>
            <a:pPr eaLnBrk="1" hangingPunct="1"/>
            <a:r>
              <a:rPr lang="en-US" altLang="en-US" smtClean="0"/>
              <a:t>October 19, 2015</a:t>
            </a: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dirty="0" smtClean="0"/>
              <a:t>Student Assessments</a:t>
            </a:r>
          </a:p>
        </p:txBody>
      </p:sp>
      <p:pic>
        <p:nvPicPr>
          <p:cNvPr id="4099" name="Picture 5" descr="C:\Users\ghbennett\AppData\Local\Microsoft\Windows\Temporary Internet Files\Content.IE5\1IE10C4W\dmbtest[1].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828800"/>
            <a:ext cx="3233738" cy="460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TextBox 3"/>
          <p:cNvSpPr txBox="1">
            <a:spLocks noChangeArrowheads="1"/>
          </p:cNvSpPr>
          <p:nvPr/>
        </p:nvSpPr>
        <p:spPr bwMode="auto">
          <a:xfrm>
            <a:off x="4278313" y="3055938"/>
            <a:ext cx="44196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0000"/>
              <a:buFont typeface="Wingdings" pitchFamily="2" charset="2"/>
              <a:buChar char="o"/>
              <a:defRPr sz="3200">
                <a:solidFill>
                  <a:schemeClr val="tx1"/>
                </a:solidFill>
                <a:latin typeface="Arial" charset="0"/>
              </a:defRPr>
            </a:lvl1pPr>
            <a:lvl2pPr marL="742950" indent="-285750" eaLnBrk="0" hangingPunct="0">
              <a:spcBef>
                <a:spcPct val="20000"/>
              </a:spcBef>
              <a:buClr>
                <a:srgbClr val="FFCC00"/>
              </a:buClr>
              <a:buSzPct val="75000"/>
              <a:buFont typeface="Wingdings" pitchFamily="2" charset="2"/>
              <a:buChar char="n"/>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o"/>
              <a:defRPr sz="2400">
                <a:solidFill>
                  <a:schemeClr val="tx1"/>
                </a:solidFill>
                <a:latin typeface="Arial" charset="0"/>
              </a:defRPr>
            </a:lvl3pPr>
            <a:lvl4pPr marL="1600200" indent="-228600" eaLnBrk="0" hangingPunct="0">
              <a:spcBef>
                <a:spcPct val="20000"/>
              </a:spcBef>
              <a:buClr>
                <a:srgbClr val="FFCC00"/>
              </a:buClr>
              <a:buSzPct val="75000"/>
              <a:buFont typeface="Wingdings" pitchFamily="2" charset="2"/>
              <a:buChar char="n"/>
              <a:defRPr sz="2000">
                <a:solidFill>
                  <a:schemeClr val="tx1"/>
                </a:solidFill>
                <a:latin typeface="Arial" charset="0"/>
              </a:defRPr>
            </a:lvl4pPr>
            <a:lvl5pPr marL="2057400" indent="-228600" eaLnBrk="0" hangingPunct="0">
              <a:spcBef>
                <a:spcPct val="20000"/>
              </a:spcBef>
              <a:buClr>
                <a:srgbClr val="FFCC00"/>
              </a:buClr>
              <a:buSzPct val="50000"/>
              <a:buFont typeface="Wingdings" pitchFamily="2" charset="2"/>
              <a:buChar char="o"/>
              <a:defRPr sz="2000">
                <a:solidFill>
                  <a:schemeClr val="tx1"/>
                </a:solidFill>
                <a:latin typeface="Arial" charset="0"/>
              </a:defRPr>
            </a:lvl5pPr>
            <a:lvl6pPr marL="25146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6pPr>
            <a:lvl7pPr marL="29718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7pPr>
            <a:lvl8pPr marL="34290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8pPr>
            <a:lvl9pPr marL="38862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9pPr>
          </a:lstStyle>
          <a:p>
            <a:pPr eaLnBrk="1" hangingPunct="1">
              <a:spcBef>
                <a:spcPct val="0"/>
              </a:spcBef>
              <a:buClrTx/>
              <a:buSzTx/>
              <a:buFontTx/>
              <a:buNone/>
            </a:pPr>
            <a:r>
              <a:rPr lang="en-US" altLang="en-US" i="1">
                <a:latin typeface="Times New Roman" pitchFamily="18" charset="0"/>
              </a:rPr>
              <a:t>“the use of testing as a tool for learning”</a:t>
            </a:r>
          </a:p>
        </p:txBody>
      </p:sp>
      <p:sp>
        <p:nvSpPr>
          <p:cNvPr id="4101" name="TextBox 4"/>
          <p:cNvSpPr txBox="1">
            <a:spLocks noChangeArrowheads="1"/>
          </p:cNvSpPr>
          <p:nvPr/>
        </p:nvSpPr>
        <p:spPr bwMode="auto">
          <a:xfrm>
            <a:off x="5457825" y="4132263"/>
            <a:ext cx="32766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0000"/>
              <a:buFont typeface="Wingdings" pitchFamily="2" charset="2"/>
              <a:buChar char="o"/>
              <a:defRPr sz="3200">
                <a:solidFill>
                  <a:schemeClr val="tx1"/>
                </a:solidFill>
                <a:latin typeface="Arial" charset="0"/>
              </a:defRPr>
            </a:lvl1pPr>
            <a:lvl2pPr marL="742950" indent="-285750" eaLnBrk="0" hangingPunct="0">
              <a:spcBef>
                <a:spcPct val="20000"/>
              </a:spcBef>
              <a:buClr>
                <a:srgbClr val="FFCC00"/>
              </a:buClr>
              <a:buSzPct val="75000"/>
              <a:buFont typeface="Wingdings" pitchFamily="2" charset="2"/>
              <a:buChar char="n"/>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o"/>
              <a:defRPr sz="2400">
                <a:solidFill>
                  <a:schemeClr val="tx1"/>
                </a:solidFill>
                <a:latin typeface="Arial" charset="0"/>
              </a:defRPr>
            </a:lvl3pPr>
            <a:lvl4pPr marL="1600200" indent="-228600" eaLnBrk="0" hangingPunct="0">
              <a:spcBef>
                <a:spcPct val="20000"/>
              </a:spcBef>
              <a:buClr>
                <a:srgbClr val="FFCC00"/>
              </a:buClr>
              <a:buSzPct val="75000"/>
              <a:buFont typeface="Wingdings" pitchFamily="2" charset="2"/>
              <a:buChar char="n"/>
              <a:defRPr sz="2000">
                <a:solidFill>
                  <a:schemeClr val="tx1"/>
                </a:solidFill>
                <a:latin typeface="Arial" charset="0"/>
              </a:defRPr>
            </a:lvl4pPr>
            <a:lvl5pPr marL="2057400" indent="-228600" eaLnBrk="0" hangingPunct="0">
              <a:spcBef>
                <a:spcPct val="20000"/>
              </a:spcBef>
              <a:buClr>
                <a:srgbClr val="FFCC00"/>
              </a:buClr>
              <a:buSzPct val="50000"/>
              <a:buFont typeface="Wingdings" pitchFamily="2" charset="2"/>
              <a:buChar char="o"/>
              <a:defRPr sz="2000">
                <a:solidFill>
                  <a:schemeClr val="tx1"/>
                </a:solidFill>
                <a:latin typeface="Arial" charset="0"/>
              </a:defRPr>
            </a:lvl5pPr>
            <a:lvl6pPr marL="25146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6pPr>
            <a:lvl7pPr marL="29718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7pPr>
            <a:lvl8pPr marL="34290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8pPr>
            <a:lvl9pPr marL="38862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9pPr>
          </a:lstStyle>
          <a:p>
            <a:pPr eaLnBrk="1" hangingPunct="1">
              <a:spcBef>
                <a:spcPct val="0"/>
              </a:spcBef>
              <a:buClrTx/>
              <a:buSzTx/>
              <a:buFontTx/>
              <a:buNone/>
            </a:pPr>
            <a:r>
              <a:rPr lang="en-US" altLang="en-US" sz="1200">
                <a:latin typeface="Times New Roman" pitchFamily="18" charset="0"/>
              </a:rPr>
              <a:t>Brown, Roediger &amp; McDaniel, 2014 </a:t>
            </a:r>
            <a:r>
              <a:rPr lang="en-US" altLang="en-US" sz="1200" i="1">
                <a:latin typeface="Times New Roman" pitchFamily="18" charset="0"/>
              </a:rPr>
              <a:t>Make It Stick</a:t>
            </a:r>
          </a:p>
        </p:txBody>
      </p:sp>
      <p:sp>
        <p:nvSpPr>
          <p:cNvPr id="3" name="TextBox 2"/>
          <p:cNvSpPr txBox="1"/>
          <p:nvPr/>
        </p:nvSpPr>
        <p:spPr>
          <a:xfrm>
            <a:off x="8686800" y="6437313"/>
            <a:ext cx="457200" cy="381000"/>
          </a:xfrm>
          <a:prstGeom prst="rect">
            <a:avLst/>
          </a:prstGeom>
          <a:noFill/>
        </p:spPr>
        <p:txBody>
          <a:bodyPr wrap="square" rtlCol="0">
            <a:spAutoFit/>
          </a:bodyPr>
          <a:lstStyle/>
          <a:p>
            <a:r>
              <a:rPr lang="en-US" dirty="0" smtClean="0"/>
              <a:t> 1</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5800" y="644525"/>
            <a:ext cx="8001000" cy="618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8647043" y="6445250"/>
            <a:ext cx="457200" cy="381000"/>
          </a:xfrm>
          <a:prstGeom prst="rect">
            <a:avLst/>
          </a:prstGeom>
          <a:noFill/>
        </p:spPr>
        <p:txBody>
          <a:bodyPr wrap="square" rtlCol="0">
            <a:spAutoFit/>
          </a:bodyPr>
          <a:lstStyle/>
          <a:p>
            <a:r>
              <a:rPr lang="en-US" dirty="0" smtClean="0"/>
              <a:t> 2</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609600"/>
            <a:ext cx="8229600" cy="1143000"/>
          </a:xfrm>
        </p:spPr>
        <p:txBody>
          <a:bodyPr/>
          <a:lstStyle/>
          <a:p>
            <a:pPr eaLnBrk="1" hangingPunct="1"/>
            <a:r>
              <a:rPr lang="en-US" altLang="en-US" sz="3800" dirty="0" smtClean="0"/>
              <a:t>Student assessments have a variety of purposes</a:t>
            </a:r>
            <a:r>
              <a:rPr lang="en-US" altLang="en-US" sz="4000" dirty="0" smtClean="0"/>
              <a:t>.</a:t>
            </a:r>
          </a:p>
        </p:txBody>
      </p:sp>
      <p:sp>
        <p:nvSpPr>
          <p:cNvPr id="6147" name="TextBox 2"/>
          <p:cNvSpPr txBox="1">
            <a:spLocks noChangeArrowheads="1"/>
          </p:cNvSpPr>
          <p:nvPr/>
        </p:nvSpPr>
        <p:spPr bwMode="auto">
          <a:xfrm>
            <a:off x="533400" y="1998663"/>
            <a:ext cx="7772400" cy="397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eaLnBrk="0" hangingPunct="0">
              <a:spcBef>
                <a:spcPct val="20000"/>
              </a:spcBef>
              <a:buClr>
                <a:schemeClr val="bg2"/>
              </a:buClr>
              <a:buSzPct val="70000"/>
              <a:buFont typeface="Wingdings" pitchFamily="2" charset="2"/>
              <a:buChar char="o"/>
              <a:defRPr sz="3200">
                <a:solidFill>
                  <a:schemeClr val="tx1"/>
                </a:solidFill>
                <a:latin typeface="Arial" charset="0"/>
              </a:defRPr>
            </a:lvl1pPr>
            <a:lvl2pPr marL="742950" indent="-285750" eaLnBrk="0" hangingPunct="0">
              <a:spcBef>
                <a:spcPct val="20000"/>
              </a:spcBef>
              <a:buClr>
                <a:srgbClr val="FFCC00"/>
              </a:buClr>
              <a:buSzPct val="75000"/>
              <a:buFont typeface="Wingdings" pitchFamily="2" charset="2"/>
              <a:buChar char="n"/>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o"/>
              <a:defRPr sz="2400">
                <a:solidFill>
                  <a:schemeClr val="tx1"/>
                </a:solidFill>
                <a:latin typeface="Arial" charset="0"/>
              </a:defRPr>
            </a:lvl3pPr>
            <a:lvl4pPr marL="1600200" indent="-228600" eaLnBrk="0" hangingPunct="0">
              <a:spcBef>
                <a:spcPct val="20000"/>
              </a:spcBef>
              <a:buClr>
                <a:srgbClr val="FFCC00"/>
              </a:buClr>
              <a:buSzPct val="75000"/>
              <a:buFont typeface="Wingdings" pitchFamily="2" charset="2"/>
              <a:buChar char="n"/>
              <a:defRPr sz="2000">
                <a:solidFill>
                  <a:schemeClr val="tx1"/>
                </a:solidFill>
                <a:latin typeface="Arial" charset="0"/>
              </a:defRPr>
            </a:lvl4pPr>
            <a:lvl5pPr marL="2057400" indent="-228600" eaLnBrk="0" hangingPunct="0">
              <a:spcBef>
                <a:spcPct val="20000"/>
              </a:spcBef>
              <a:buClr>
                <a:srgbClr val="FFCC00"/>
              </a:buClr>
              <a:buSzPct val="50000"/>
              <a:buFont typeface="Wingdings" pitchFamily="2" charset="2"/>
              <a:buChar char="o"/>
              <a:defRPr sz="2000">
                <a:solidFill>
                  <a:schemeClr val="tx1"/>
                </a:solidFill>
                <a:latin typeface="Arial" charset="0"/>
              </a:defRPr>
            </a:lvl5pPr>
            <a:lvl6pPr marL="25146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6pPr>
            <a:lvl7pPr marL="29718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7pPr>
            <a:lvl8pPr marL="34290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8pPr>
            <a:lvl9pPr marL="38862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9pPr>
          </a:lstStyle>
          <a:p>
            <a:pPr eaLnBrk="1" hangingPunct="1">
              <a:spcBef>
                <a:spcPct val="0"/>
              </a:spcBef>
              <a:buClrTx/>
              <a:buSzTx/>
              <a:buFont typeface="Arial" charset="0"/>
              <a:buChar char="•"/>
            </a:pPr>
            <a:r>
              <a:rPr lang="en-US" altLang="en-US" sz="3600" dirty="0">
                <a:latin typeface="Times New Roman" pitchFamily="18" charset="0"/>
              </a:rPr>
              <a:t>Assess learning</a:t>
            </a:r>
          </a:p>
          <a:p>
            <a:pPr eaLnBrk="1" hangingPunct="1">
              <a:spcBef>
                <a:spcPct val="0"/>
              </a:spcBef>
              <a:buClrTx/>
              <a:buSzTx/>
              <a:buFont typeface="Arial" charset="0"/>
              <a:buChar char="•"/>
            </a:pPr>
            <a:r>
              <a:rPr lang="en-US" altLang="en-US" sz="3600" dirty="0">
                <a:latin typeface="Times New Roman" pitchFamily="18" charset="0"/>
              </a:rPr>
              <a:t>Shape instruction</a:t>
            </a:r>
          </a:p>
          <a:p>
            <a:pPr eaLnBrk="1" hangingPunct="1">
              <a:spcBef>
                <a:spcPct val="0"/>
              </a:spcBef>
              <a:buClrTx/>
              <a:buSzTx/>
              <a:buFont typeface="Arial" charset="0"/>
              <a:buChar char="•"/>
            </a:pPr>
            <a:r>
              <a:rPr lang="en-US" altLang="en-US" sz="3600" dirty="0">
                <a:latin typeface="Times New Roman" pitchFamily="18" charset="0"/>
              </a:rPr>
              <a:t>Determine placement</a:t>
            </a:r>
          </a:p>
          <a:p>
            <a:pPr eaLnBrk="1" hangingPunct="1">
              <a:spcBef>
                <a:spcPct val="0"/>
              </a:spcBef>
              <a:buClrTx/>
              <a:buSzTx/>
              <a:buFont typeface="Arial" charset="0"/>
              <a:buChar char="•"/>
            </a:pPr>
            <a:r>
              <a:rPr lang="en-US" altLang="en-US" sz="3600" dirty="0">
                <a:latin typeface="Times New Roman" pitchFamily="18" charset="0"/>
              </a:rPr>
              <a:t>Serve as graduation requirement</a:t>
            </a:r>
          </a:p>
          <a:p>
            <a:pPr eaLnBrk="1" hangingPunct="1">
              <a:spcBef>
                <a:spcPct val="0"/>
              </a:spcBef>
              <a:buClrTx/>
              <a:buSzTx/>
              <a:buFont typeface="Arial" charset="0"/>
              <a:buChar char="•"/>
            </a:pPr>
            <a:r>
              <a:rPr lang="en-US" altLang="en-US" sz="3600" dirty="0">
                <a:latin typeface="Times New Roman" pitchFamily="18" charset="0"/>
              </a:rPr>
              <a:t>Inform educator evaluations</a:t>
            </a:r>
          </a:p>
          <a:p>
            <a:pPr eaLnBrk="1" hangingPunct="1">
              <a:spcBef>
                <a:spcPct val="0"/>
              </a:spcBef>
              <a:buClrTx/>
              <a:buSzTx/>
              <a:buFont typeface="Arial" charset="0"/>
              <a:buChar char="•"/>
            </a:pPr>
            <a:r>
              <a:rPr lang="en-US" altLang="en-US" sz="3600" dirty="0">
                <a:latin typeface="Times New Roman" pitchFamily="18" charset="0"/>
              </a:rPr>
              <a:t>Be used in accountability systems</a:t>
            </a:r>
          </a:p>
          <a:p>
            <a:pPr eaLnBrk="1" hangingPunct="1">
              <a:spcBef>
                <a:spcPct val="0"/>
              </a:spcBef>
              <a:buClrTx/>
              <a:buSzTx/>
              <a:buFont typeface="Arial" charset="0"/>
              <a:buChar char="•"/>
            </a:pPr>
            <a:r>
              <a:rPr lang="en-US" altLang="en-US" sz="3600" dirty="0">
                <a:latin typeface="Times New Roman" pitchFamily="18" charset="0"/>
              </a:rPr>
              <a:t>Inform return on investment</a:t>
            </a:r>
          </a:p>
        </p:txBody>
      </p:sp>
      <p:pic>
        <p:nvPicPr>
          <p:cNvPr id="10243" name="Picture 3" descr="C:\Users\ghbennett\AppData\Local\Microsoft\Windows\Temporary Internet Files\Content.IE5\KFSLXVJ0\bar_graph[1].jpg"/>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202795" y="1828800"/>
            <a:ext cx="1613647" cy="2286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686800" y="6438900"/>
            <a:ext cx="457200" cy="381000"/>
          </a:xfrm>
          <a:prstGeom prst="rect">
            <a:avLst/>
          </a:prstGeom>
          <a:noFill/>
        </p:spPr>
        <p:txBody>
          <a:bodyPr wrap="square" rtlCol="0">
            <a:spAutoFit/>
          </a:bodyPr>
          <a:lstStyle/>
          <a:p>
            <a:r>
              <a:rPr lang="en-US" dirty="0"/>
              <a:t> </a:t>
            </a:r>
            <a:r>
              <a:rPr lang="en-US" dirty="0" smtClean="0"/>
              <a:t>3</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609600"/>
            <a:ext cx="8229600" cy="1143000"/>
          </a:xfrm>
        </p:spPr>
        <p:txBody>
          <a:bodyPr/>
          <a:lstStyle/>
          <a:p>
            <a:pPr eaLnBrk="1" hangingPunct="1"/>
            <a:r>
              <a:rPr lang="en-US" altLang="en-US" sz="3800" dirty="0" smtClean="0"/>
              <a:t>Assessments of all types can help the learning process itself.</a:t>
            </a:r>
          </a:p>
        </p:txBody>
      </p:sp>
      <p:sp>
        <p:nvSpPr>
          <p:cNvPr id="7171" name="TextBox 3"/>
          <p:cNvSpPr txBox="1">
            <a:spLocks noChangeArrowheads="1"/>
          </p:cNvSpPr>
          <p:nvPr/>
        </p:nvSpPr>
        <p:spPr bwMode="auto">
          <a:xfrm>
            <a:off x="533400" y="2057400"/>
            <a:ext cx="8229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bg2"/>
              </a:buClr>
              <a:buSzPct val="70000"/>
              <a:buFont typeface="Wingdings" pitchFamily="2" charset="2"/>
              <a:buChar char="o"/>
              <a:defRPr sz="3200">
                <a:solidFill>
                  <a:schemeClr val="tx1"/>
                </a:solidFill>
                <a:latin typeface="Arial" charset="0"/>
              </a:defRPr>
            </a:lvl1pPr>
            <a:lvl2pPr marL="742950" indent="-285750" eaLnBrk="0" hangingPunct="0">
              <a:spcBef>
                <a:spcPct val="20000"/>
              </a:spcBef>
              <a:buClr>
                <a:srgbClr val="FFCC00"/>
              </a:buClr>
              <a:buSzPct val="75000"/>
              <a:buFont typeface="Wingdings" pitchFamily="2" charset="2"/>
              <a:buChar char="n"/>
              <a:defRPr sz="2800">
                <a:solidFill>
                  <a:schemeClr val="tx1"/>
                </a:solidFill>
                <a:latin typeface="Arial" charset="0"/>
              </a:defRPr>
            </a:lvl2pPr>
            <a:lvl3pPr marL="1143000" indent="-228600" eaLnBrk="0" hangingPunct="0">
              <a:spcBef>
                <a:spcPct val="20000"/>
              </a:spcBef>
              <a:buClr>
                <a:schemeClr val="bg2"/>
              </a:buClr>
              <a:buSzPct val="65000"/>
              <a:buFont typeface="Wingdings" pitchFamily="2" charset="2"/>
              <a:buChar char="o"/>
              <a:defRPr sz="2400">
                <a:solidFill>
                  <a:schemeClr val="tx1"/>
                </a:solidFill>
                <a:latin typeface="Arial" charset="0"/>
              </a:defRPr>
            </a:lvl3pPr>
            <a:lvl4pPr marL="1600200" indent="-228600" eaLnBrk="0" hangingPunct="0">
              <a:spcBef>
                <a:spcPct val="20000"/>
              </a:spcBef>
              <a:buClr>
                <a:srgbClr val="FFCC00"/>
              </a:buClr>
              <a:buSzPct val="75000"/>
              <a:buFont typeface="Wingdings" pitchFamily="2" charset="2"/>
              <a:buChar char="n"/>
              <a:defRPr sz="2000">
                <a:solidFill>
                  <a:schemeClr val="tx1"/>
                </a:solidFill>
                <a:latin typeface="Arial" charset="0"/>
              </a:defRPr>
            </a:lvl4pPr>
            <a:lvl5pPr marL="2057400" indent="-228600" eaLnBrk="0" hangingPunct="0">
              <a:spcBef>
                <a:spcPct val="20000"/>
              </a:spcBef>
              <a:buClr>
                <a:srgbClr val="FFCC00"/>
              </a:buClr>
              <a:buSzPct val="50000"/>
              <a:buFont typeface="Wingdings" pitchFamily="2" charset="2"/>
              <a:buChar char="o"/>
              <a:defRPr sz="2000">
                <a:solidFill>
                  <a:schemeClr val="tx1"/>
                </a:solidFill>
                <a:latin typeface="Arial" charset="0"/>
              </a:defRPr>
            </a:lvl5pPr>
            <a:lvl6pPr marL="25146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6pPr>
            <a:lvl7pPr marL="29718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7pPr>
            <a:lvl8pPr marL="34290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8pPr>
            <a:lvl9pPr marL="3886200" indent="-228600" eaLnBrk="0" fontAlgn="base" hangingPunct="0">
              <a:spcBef>
                <a:spcPct val="20000"/>
              </a:spcBef>
              <a:spcAft>
                <a:spcPct val="0"/>
              </a:spcAft>
              <a:buClr>
                <a:srgbClr val="FFCC00"/>
              </a:buClr>
              <a:buSzPct val="50000"/>
              <a:buFont typeface="Wingdings" pitchFamily="2" charset="2"/>
              <a:buChar char="o"/>
              <a:defRPr sz="2000">
                <a:solidFill>
                  <a:schemeClr val="tx1"/>
                </a:solidFill>
                <a:latin typeface="Arial" charset="0"/>
              </a:defRPr>
            </a:lvl9pPr>
          </a:lstStyle>
          <a:p>
            <a:pPr eaLnBrk="1" hangingPunct="1">
              <a:spcBef>
                <a:spcPct val="0"/>
              </a:spcBef>
              <a:buClrTx/>
              <a:buSzTx/>
              <a:buFontTx/>
              <a:buNone/>
            </a:pPr>
            <a:endParaRPr lang="en-US" altLang="en-US" sz="1800">
              <a:latin typeface="Times New Roman" pitchFamily="18" charset="0"/>
            </a:endParaRPr>
          </a:p>
        </p:txBody>
      </p:sp>
      <p:pic>
        <p:nvPicPr>
          <p:cNvPr id="7173" name="Picture 5" descr="C:\Users\Charles Bennett\AppData\Local\Microsoft\Windows\Temporary Internet Files\Content.IE5\38Q6AYPO\bright-idea[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1167" y="4114800"/>
            <a:ext cx="2639733" cy="2050746"/>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C:\Users\Charles Bennett\AppData\Local\Microsoft\Windows\Temporary Internet Files\Content.IE5\6AVBLX96\students[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1167" y="2057400"/>
            <a:ext cx="2633472" cy="1676400"/>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C:\Users\Charles Bennett\AppData\Local\Microsoft\Windows\Temporary Internet Files\Content.IE5\JNKZRFVR\teamwork[1].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0" y="2036762"/>
            <a:ext cx="2582970" cy="1717675"/>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C:\Users\Charles Bennett\AppData\Local\Microsoft\Windows\Temporary Internet Files\Content.IE5\PB2LVA4G\student_on_computer[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4205942"/>
            <a:ext cx="1727200" cy="197718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672946" y="6255026"/>
            <a:ext cx="457200" cy="381000"/>
          </a:xfrm>
          <a:prstGeom prst="rect">
            <a:avLst/>
          </a:prstGeom>
          <a:noFill/>
        </p:spPr>
        <p:txBody>
          <a:bodyPr wrap="square" rtlCol="0">
            <a:spAutoFit/>
          </a:bodyPr>
          <a:lstStyle/>
          <a:p>
            <a:r>
              <a:rPr lang="en-US" dirty="0" smtClean="0"/>
              <a:t>4</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rot="19963810">
            <a:off x="-203373" y="3222917"/>
            <a:ext cx="9413680" cy="1323439"/>
          </a:xfrm>
          <a:prstGeom prst="rect">
            <a:avLst/>
          </a:prstGeom>
          <a:noFill/>
        </p:spPr>
        <p:txBody>
          <a:bodyPr wrap="square" lIns="91440" tIns="45720" rIns="91440" bIns="45720">
            <a:spAutoFit/>
          </a:bodyPr>
          <a:lstStyle/>
          <a:p>
            <a:pPr algn="ctr"/>
            <a:r>
              <a:rPr lang="en-US" sz="8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Interrupt</a:t>
            </a:r>
            <a:r>
              <a:rPr lang="en-US" sz="80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a:t>
            </a:r>
            <a:r>
              <a:rPr lang="en-US" sz="80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forgetting</a:t>
            </a:r>
            <a:endParaRPr lang="en-US" sz="80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6" name="Rectangle 5"/>
          <p:cNvSpPr/>
          <p:nvPr/>
        </p:nvSpPr>
        <p:spPr>
          <a:xfrm>
            <a:off x="571096" y="3730487"/>
            <a:ext cx="8138895" cy="830997"/>
          </a:xfrm>
          <a:prstGeom prst="rect">
            <a:avLst/>
          </a:prstGeom>
          <a:noFill/>
        </p:spPr>
        <p:txBody>
          <a:bodyPr wrap="none" lIns="91440" tIns="45720" rIns="91440" bIns="45720">
            <a:spAutoFit/>
          </a:bodyPr>
          <a:lstStyle/>
          <a:p>
            <a:pPr algn="ctr"/>
            <a:r>
              <a:rPr lang="en-US" sz="4800" b="1" dirty="0" smtClean="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rPr>
              <a:t>Retrieval strengthens learning</a:t>
            </a:r>
            <a:endParaRPr lang="en-US" sz="4800" b="1" cap="none" spc="0" dirty="0">
              <a:ln w="10541" cmpd="sng">
                <a:solidFill>
                  <a:srgbClr val="7D7D7D">
                    <a:tint val="100000"/>
                    <a:shade val="100000"/>
                    <a:satMod val="110000"/>
                  </a:srgbClr>
                </a:solidFill>
                <a:prstDash val="solid"/>
              </a:ln>
              <a:gradFill>
                <a:gsLst>
                  <a:gs pos="0">
                    <a:srgbClr val="FFFFFF">
                      <a:tint val="40000"/>
                      <a:satMod val="250000"/>
                    </a:srgbClr>
                  </a:gs>
                  <a:gs pos="9000">
                    <a:srgbClr val="FFFFFF">
                      <a:tint val="52000"/>
                      <a:satMod val="300000"/>
                    </a:srgbClr>
                  </a:gs>
                  <a:gs pos="50000">
                    <a:srgbClr val="FFFFFF">
                      <a:shade val="20000"/>
                      <a:satMod val="300000"/>
                    </a:srgbClr>
                  </a:gs>
                  <a:gs pos="79000">
                    <a:srgbClr val="FFFFFF">
                      <a:tint val="52000"/>
                      <a:satMod val="300000"/>
                    </a:srgbClr>
                  </a:gs>
                  <a:gs pos="100000">
                    <a:srgbClr val="FFFFFF">
                      <a:tint val="40000"/>
                      <a:satMod val="250000"/>
                    </a:srgbClr>
                  </a:gs>
                </a:gsLst>
                <a:lin ang="5400000"/>
              </a:gradFill>
              <a:effectLst/>
            </a:endParaRPr>
          </a:p>
        </p:txBody>
      </p:sp>
      <p:sp>
        <p:nvSpPr>
          <p:cNvPr id="4" name="Rectangle 3"/>
          <p:cNvSpPr/>
          <p:nvPr/>
        </p:nvSpPr>
        <p:spPr>
          <a:xfrm>
            <a:off x="16565" y="1788565"/>
            <a:ext cx="4698722" cy="830997"/>
          </a:xfrm>
          <a:prstGeom prst="rect">
            <a:avLst/>
          </a:prstGeom>
          <a:noFill/>
        </p:spPr>
        <p:txBody>
          <a:bodyPr wrap="none" lIns="91440" tIns="45720" rIns="91440" bIns="45720">
            <a:spAutoFit/>
          </a:bodyPr>
          <a:lstStyle/>
          <a:p>
            <a:pPr algn="ctr"/>
            <a:r>
              <a:rPr lang="en-US" sz="48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Make it Effortful</a:t>
            </a:r>
            <a:endParaRPr lang="en-US" sz="48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10" name="Title 1"/>
          <p:cNvSpPr txBox="1">
            <a:spLocks/>
          </p:cNvSpPr>
          <p:nvPr/>
        </p:nvSpPr>
        <p:spPr>
          <a:xfrm>
            <a:off x="457200" y="609600"/>
            <a:ext cx="8229600" cy="1143000"/>
          </a:xfrm>
          <a:prstGeom prst="rect">
            <a:avLst/>
          </a:prstGeom>
        </p:spPr>
        <p:txBody>
          <a:bodyPr/>
          <a:lstStyle>
            <a:lvl1pPr algn="l" rtl="0" eaLnBrk="1" fontAlgn="base" hangingPunct="1">
              <a:spcBef>
                <a:spcPct val="0"/>
              </a:spcBef>
              <a:spcAft>
                <a:spcPct val="0"/>
              </a:spcAft>
              <a:defRPr sz="4400">
                <a:solidFill>
                  <a:schemeClr val="tx2"/>
                </a:solidFill>
                <a:latin typeface="+mj-lt"/>
                <a:ea typeface="+mj-ea"/>
                <a:cs typeface="+mj-cs"/>
              </a:defRPr>
            </a:lvl1pPr>
            <a:lvl2pPr algn="l" rtl="0" eaLnBrk="1" fontAlgn="base" hangingPunct="1">
              <a:spcBef>
                <a:spcPct val="0"/>
              </a:spcBef>
              <a:spcAft>
                <a:spcPct val="0"/>
              </a:spcAft>
              <a:defRPr sz="4400">
                <a:solidFill>
                  <a:schemeClr val="tx2"/>
                </a:solidFill>
                <a:latin typeface="Arial" charset="0"/>
              </a:defRPr>
            </a:lvl2pPr>
            <a:lvl3pPr algn="l" rtl="0" eaLnBrk="1" fontAlgn="base" hangingPunct="1">
              <a:spcBef>
                <a:spcPct val="0"/>
              </a:spcBef>
              <a:spcAft>
                <a:spcPct val="0"/>
              </a:spcAft>
              <a:defRPr sz="4400">
                <a:solidFill>
                  <a:schemeClr val="tx2"/>
                </a:solidFill>
                <a:latin typeface="Arial" charset="0"/>
              </a:defRPr>
            </a:lvl3pPr>
            <a:lvl4pPr algn="l" rtl="0" eaLnBrk="1" fontAlgn="base" hangingPunct="1">
              <a:spcBef>
                <a:spcPct val="0"/>
              </a:spcBef>
              <a:spcAft>
                <a:spcPct val="0"/>
              </a:spcAft>
              <a:defRPr sz="4400">
                <a:solidFill>
                  <a:schemeClr val="tx2"/>
                </a:solidFill>
                <a:latin typeface="Arial" charset="0"/>
              </a:defRPr>
            </a:lvl4pPr>
            <a:lvl5pPr algn="l" rtl="0" eaLnBrk="1" fontAlgn="base" hangingPunct="1">
              <a:spcBef>
                <a:spcPct val="0"/>
              </a:spcBef>
              <a:spcAft>
                <a:spcPct val="0"/>
              </a:spcAft>
              <a:defRPr sz="4400">
                <a:solidFill>
                  <a:schemeClr val="tx2"/>
                </a:solidFill>
                <a:latin typeface="Arial" charset="0"/>
              </a:defRPr>
            </a:lvl5pPr>
            <a:lvl6pPr marL="457200" algn="l" rtl="0" eaLnBrk="1" fontAlgn="base" hangingPunct="1">
              <a:spcBef>
                <a:spcPct val="0"/>
              </a:spcBef>
              <a:spcAft>
                <a:spcPct val="0"/>
              </a:spcAft>
              <a:defRPr sz="4400">
                <a:solidFill>
                  <a:schemeClr val="tx2"/>
                </a:solidFill>
                <a:latin typeface="Arial" charset="0"/>
              </a:defRPr>
            </a:lvl6pPr>
            <a:lvl7pPr marL="914400" algn="l" rtl="0" eaLnBrk="1" fontAlgn="base" hangingPunct="1">
              <a:spcBef>
                <a:spcPct val="0"/>
              </a:spcBef>
              <a:spcAft>
                <a:spcPct val="0"/>
              </a:spcAft>
              <a:defRPr sz="4400">
                <a:solidFill>
                  <a:schemeClr val="tx2"/>
                </a:solidFill>
                <a:latin typeface="Arial" charset="0"/>
              </a:defRPr>
            </a:lvl7pPr>
            <a:lvl8pPr marL="1371600" algn="l" rtl="0" eaLnBrk="1" fontAlgn="base" hangingPunct="1">
              <a:spcBef>
                <a:spcPct val="0"/>
              </a:spcBef>
              <a:spcAft>
                <a:spcPct val="0"/>
              </a:spcAft>
              <a:defRPr sz="4400">
                <a:solidFill>
                  <a:schemeClr val="tx2"/>
                </a:solidFill>
                <a:latin typeface="Arial" charset="0"/>
              </a:defRPr>
            </a:lvl8pPr>
            <a:lvl9pPr marL="1828800" algn="l" rtl="0" eaLnBrk="1" fontAlgn="base" hangingPunct="1">
              <a:spcBef>
                <a:spcPct val="0"/>
              </a:spcBef>
              <a:spcAft>
                <a:spcPct val="0"/>
              </a:spcAft>
              <a:defRPr sz="4400">
                <a:solidFill>
                  <a:schemeClr val="tx2"/>
                </a:solidFill>
                <a:latin typeface="Arial" charset="0"/>
              </a:defRPr>
            </a:lvl9pPr>
          </a:lstStyle>
          <a:p>
            <a:r>
              <a:rPr lang="en-US" altLang="en-US" sz="3200" kern="0" dirty="0" smtClean="0"/>
              <a:t>Assessments help consolidate and produce more complex, durable learning</a:t>
            </a:r>
            <a:r>
              <a:rPr lang="en-US" altLang="en-US" sz="3800" kern="0" dirty="0" smtClean="0"/>
              <a:t>.</a:t>
            </a:r>
            <a:endParaRPr lang="en-US" altLang="en-US" sz="4000" kern="0" dirty="0" smtClean="0"/>
          </a:p>
        </p:txBody>
      </p:sp>
      <p:sp>
        <p:nvSpPr>
          <p:cNvPr id="11" name="Rectangle 10"/>
          <p:cNvSpPr/>
          <p:nvPr/>
        </p:nvSpPr>
        <p:spPr>
          <a:xfrm>
            <a:off x="706818" y="4724399"/>
            <a:ext cx="8437182" cy="830997"/>
          </a:xfrm>
          <a:prstGeom prst="rect">
            <a:avLst/>
          </a:prstGeom>
          <a:noFill/>
        </p:spPr>
        <p:txBody>
          <a:bodyPr wrap="non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4800" b="1" dirty="0" smtClean="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Feedback strengthens retention</a:t>
            </a:r>
            <a:endParaRPr lang="en-US" sz="4800" b="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
        <p:nvSpPr>
          <p:cNvPr id="8" name="TextBox 7"/>
          <p:cNvSpPr txBox="1"/>
          <p:nvPr/>
        </p:nvSpPr>
        <p:spPr>
          <a:xfrm>
            <a:off x="8670235" y="6248400"/>
            <a:ext cx="457200" cy="381000"/>
          </a:xfrm>
          <a:prstGeom prst="rect">
            <a:avLst/>
          </a:prstGeom>
          <a:noFill/>
        </p:spPr>
        <p:txBody>
          <a:bodyPr wrap="square" rtlCol="0">
            <a:spAutoFit/>
          </a:bodyPr>
          <a:lstStyle/>
          <a:p>
            <a:r>
              <a:rPr lang="en-US" dirty="0" smtClean="0"/>
              <a:t> 5</a:t>
            </a:r>
            <a:endParaRPr lang="en-US" dirty="0"/>
          </a:p>
        </p:txBody>
      </p:sp>
      <p:sp>
        <p:nvSpPr>
          <p:cNvPr id="3" name="Rectangle 2"/>
          <p:cNvSpPr/>
          <p:nvPr/>
        </p:nvSpPr>
        <p:spPr>
          <a:xfrm>
            <a:off x="329205" y="2659464"/>
            <a:ext cx="7176965" cy="830997"/>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4800" b="1" dirty="0" smtClean="0">
                <a:ln w="50800"/>
                <a:solidFill>
                  <a:schemeClr val="bg1">
                    <a:shade val="50000"/>
                  </a:schemeClr>
                </a:solidFill>
              </a:rPr>
              <a:t>Fluency can mask mastery</a:t>
            </a:r>
            <a:endParaRPr lang="en-US" sz="4800" b="1" dirty="0">
              <a:ln w="50800"/>
              <a:solidFill>
                <a:schemeClr val="bg1">
                  <a:shade val="50000"/>
                </a:schemeClr>
              </a:solidFill>
            </a:endParaRPr>
          </a:p>
        </p:txBody>
      </p:sp>
    </p:spTree>
    <p:extLst>
      <p:ext uri="{BB962C8B-B14F-4D97-AF65-F5344CB8AC3E}">
        <p14:creationId xmlns:p14="http://schemas.microsoft.com/office/powerpoint/2010/main" val="1197405029"/>
      </p:ext>
    </p:extLst>
  </p:cSld>
  <p:clrMapOvr>
    <a:masterClrMapping/>
  </p:clrMapOvr>
</p:sld>
</file>

<file path=ppt/theme/theme1.xml><?xml version="1.0" encoding="utf-8"?>
<a:theme xmlns:a="http://schemas.openxmlformats.org/drawingml/2006/main" name="MAG - Assessments in Maryland 10-19-2015">
  <a:themeElements>
    <a:clrScheme name="MSDE PowerPoint Template 12">
      <a:dk1>
        <a:srgbClr val="000000"/>
      </a:dk1>
      <a:lt1>
        <a:srgbClr val="FFFFFF"/>
      </a:lt1>
      <a:dk2>
        <a:srgbClr val="420000"/>
      </a:dk2>
      <a:lt2>
        <a:srgbClr val="000000"/>
      </a:lt2>
      <a:accent1>
        <a:srgbClr val="CCCC00"/>
      </a:accent1>
      <a:accent2>
        <a:srgbClr val="F7D43F"/>
      </a:accent2>
      <a:accent3>
        <a:srgbClr val="FFFFFF"/>
      </a:accent3>
      <a:accent4>
        <a:srgbClr val="000000"/>
      </a:accent4>
      <a:accent5>
        <a:srgbClr val="E2E2AA"/>
      </a:accent5>
      <a:accent6>
        <a:srgbClr val="E0C038"/>
      </a:accent6>
      <a:hlink>
        <a:srgbClr val="996633"/>
      </a:hlink>
      <a:folHlink>
        <a:srgbClr val="993300"/>
      </a:folHlink>
    </a:clrScheme>
    <a:fontScheme name="MSDE PowerPoint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SDE PowerPoint Template 1">
        <a:dk1>
          <a:srgbClr val="5C5674"/>
        </a:dk1>
        <a:lt1>
          <a:srgbClr val="FFFFFF"/>
        </a:lt1>
        <a:dk2>
          <a:srgbClr val="85986A"/>
        </a:dk2>
        <a:lt2>
          <a:srgbClr val="FFFFFF"/>
        </a:lt2>
        <a:accent1>
          <a:srgbClr val="666633"/>
        </a:accent1>
        <a:accent2>
          <a:srgbClr val="ADC5B8"/>
        </a:accent2>
        <a:accent3>
          <a:srgbClr val="C2CAB9"/>
        </a:accent3>
        <a:accent4>
          <a:srgbClr val="DADADA"/>
        </a:accent4>
        <a:accent5>
          <a:srgbClr val="B8B8AD"/>
        </a:accent5>
        <a:accent6>
          <a:srgbClr val="9CB2A6"/>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MSDE PowerPoint Template 2">
        <a:dk1>
          <a:srgbClr val="000000"/>
        </a:dk1>
        <a:lt1>
          <a:srgbClr val="FFFFFF"/>
        </a:lt1>
        <a:dk2>
          <a:srgbClr val="420000"/>
        </a:dk2>
        <a:lt2>
          <a:srgbClr val="660000"/>
        </a:lt2>
        <a:accent1>
          <a:srgbClr val="CCCC00"/>
        </a:accent1>
        <a:accent2>
          <a:srgbClr val="999966"/>
        </a:accent2>
        <a:accent3>
          <a:srgbClr val="FFFFFF"/>
        </a:accent3>
        <a:accent4>
          <a:srgbClr val="000000"/>
        </a:accent4>
        <a:accent5>
          <a:srgbClr val="E2E2AA"/>
        </a:accent5>
        <a:accent6>
          <a:srgbClr val="8A8A5C"/>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MSDE PowerPoint Template 3">
        <a:dk1>
          <a:srgbClr val="618052"/>
        </a:dk1>
        <a:lt1>
          <a:srgbClr val="FFFFE3"/>
        </a:lt1>
        <a:dk2>
          <a:srgbClr val="162E36"/>
        </a:dk2>
        <a:lt2>
          <a:srgbClr val="FFFFFF"/>
        </a:lt2>
        <a:accent1>
          <a:srgbClr val="336699"/>
        </a:accent1>
        <a:accent2>
          <a:srgbClr val="69888B"/>
        </a:accent2>
        <a:accent3>
          <a:srgbClr val="ABADAE"/>
        </a:accent3>
        <a:accent4>
          <a:srgbClr val="DADAC2"/>
        </a:accent4>
        <a:accent5>
          <a:srgbClr val="ADB8CA"/>
        </a:accent5>
        <a:accent6>
          <a:srgbClr val="5E7B7D"/>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MSDE PowerPoint Template 4">
        <a:dk1>
          <a:srgbClr val="000000"/>
        </a:dk1>
        <a:lt1>
          <a:srgbClr val="FFFFFF"/>
        </a:lt1>
        <a:dk2>
          <a:srgbClr val="000000"/>
        </a:dk2>
        <a:lt2>
          <a:srgbClr val="CC0000"/>
        </a:lt2>
        <a:accent1>
          <a:srgbClr val="FFCC00"/>
        </a:accent1>
        <a:accent2>
          <a:srgbClr val="3366CC"/>
        </a:accent2>
        <a:accent3>
          <a:srgbClr val="FFFFFF"/>
        </a:accent3>
        <a:accent4>
          <a:srgbClr val="000000"/>
        </a:accent4>
        <a:accent5>
          <a:srgbClr val="FFE2AA"/>
        </a:accent5>
        <a:accent6>
          <a:srgbClr val="2D5CB9"/>
        </a:accent6>
        <a:hlink>
          <a:srgbClr val="666699"/>
        </a:hlink>
        <a:folHlink>
          <a:srgbClr val="C0C0C0"/>
        </a:folHlink>
      </a:clrScheme>
      <a:clrMap bg1="lt1" tx1="dk1" bg2="lt2" tx2="dk2" accent1="accent1" accent2="accent2" accent3="accent3" accent4="accent4" accent5="accent5" accent6="accent6" hlink="hlink" folHlink="folHlink"/>
    </a:extraClrScheme>
    <a:extraClrScheme>
      <a:clrScheme name="MSDE PowerPoint Template 5">
        <a:dk1>
          <a:srgbClr val="666699"/>
        </a:dk1>
        <a:lt1>
          <a:srgbClr val="FFFFFF"/>
        </a:lt1>
        <a:dk2>
          <a:srgbClr val="000033"/>
        </a:dk2>
        <a:lt2>
          <a:srgbClr val="FFFFFF"/>
        </a:lt2>
        <a:accent1>
          <a:srgbClr val="9966FF"/>
        </a:accent1>
        <a:accent2>
          <a:srgbClr val="CCCCFF"/>
        </a:accent2>
        <a:accent3>
          <a:srgbClr val="AAAAAD"/>
        </a:accent3>
        <a:accent4>
          <a:srgbClr val="DADADA"/>
        </a:accent4>
        <a:accent5>
          <a:srgbClr val="CAB8FF"/>
        </a:accent5>
        <a:accent6>
          <a:srgbClr val="B9B9E7"/>
        </a:accent6>
        <a:hlink>
          <a:srgbClr val="CCCC00"/>
        </a:hlink>
        <a:folHlink>
          <a:srgbClr val="CC9900"/>
        </a:folHlink>
      </a:clrScheme>
      <a:clrMap bg1="dk2" tx1="lt1" bg2="dk1" tx2="lt2" accent1="accent1" accent2="accent2" accent3="accent3" accent4="accent4" accent5="accent5" accent6="accent6" hlink="hlink" folHlink="folHlink"/>
    </a:extraClrScheme>
    <a:extraClrScheme>
      <a:clrScheme name="MSDE PowerPoint Template 6">
        <a:dk1>
          <a:srgbClr val="000000"/>
        </a:dk1>
        <a:lt1>
          <a:srgbClr val="FFFFFF"/>
        </a:lt1>
        <a:dk2>
          <a:srgbClr val="000000"/>
        </a:dk2>
        <a:lt2>
          <a:srgbClr val="669966"/>
        </a:lt2>
        <a:accent1>
          <a:srgbClr val="CCCCFF"/>
        </a:accent1>
        <a:accent2>
          <a:srgbClr val="9999CC"/>
        </a:accent2>
        <a:accent3>
          <a:srgbClr val="FFFFFF"/>
        </a:accent3>
        <a:accent4>
          <a:srgbClr val="000000"/>
        </a:accent4>
        <a:accent5>
          <a:srgbClr val="E2E2FF"/>
        </a:accent5>
        <a:accent6>
          <a:srgbClr val="8A8AB9"/>
        </a:accent6>
        <a:hlink>
          <a:srgbClr val="000066"/>
        </a:hlink>
        <a:folHlink>
          <a:srgbClr val="333399"/>
        </a:folHlink>
      </a:clrScheme>
      <a:clrMap bg1="lt1" tx1="dk1" bg2="lt2" tx2="dk2" accent1="accent1" accent2="accent2" accent3="accent3" accent4="accent4" accent5="accent5" accent6="accent6" hlink="hlink" folHlink="folHlink"/>
    </a:extraClrScheme>
    <a:extraClrScheme>
      <a:clrScheme name="MSDE PowerPoint Template 7">
        <a:dk1>
          <a:srgbClr val="0099CC"/>
        </a:dk1>
        <a:lt1>
          <a:srgbClr val="FFFFFF"/>
        </a:lt1>
        <a:dk2>
          <a:srgbClr val="000099"/>
        </a:dk2>
        <a:lt2>
          <a:srgbClr val="FFFFFF"/>
        </a:lt2>
        <a:accent1>
          <a:srgbClr val="0099CC"/>
        </a:accent1>
        <a:accent2>
          <a:srgbClr val="6600FF"/>
        </a:accent2>
        <a:accent3>
          <a:srgbClr val="AAAACA"/>
        </a:accent3>
        <a:accent4>
          <a:srgbClr val="DADADA"/>
        </a:accent4>
        <a:accent5>
          <a:srgbClr val="AACAE2"/>
        </a:accent5>
        <a:accent6>
          <a:srgbClr val="5C00E7"/>
        </a:accent6>
        <a:hlink>
          <a:srgbClr val="FFCC00"/>
        </a:hlink>
        <a:folHlink>
          <a:srgbClr val="00CCFF"/>
        </a:folHlink>
      </a:clrScheme>
      <a:clrMap bg1="dk2" tx1="lt1" bg2="dk1" tx2="lt2" accent1="accent1" accent2="accent2" accent3="accent3" accent4="accent4" accent5="accent5" accent6="accent6" hlink="hlink" folHlink="folHlink"/>
    </a:extraClrScheme>
    <a:extraClrScheme>
      <a:clrScheme name="MSDE PowerPoint Template 8">
        <a:dk1>
          <a:srgbClr val="000033"/>
        </a:dk1>
        <a:lt1>
          <a:srgbClr val="FFFFFF"/>
        </a:lt1>
        <a:dk2>
          <a:srgbClr val="003366"/>
        </a:dk2>
        <a:lt2>
          <a:srgbClr val="275C6D"/>
        </a:lt2>
        <a:accent1>
          <a:srgbClr val="A7D2DF"/>
        </a:accent1>
        <a:accent2>
          <a:srgbClr val="108DA6"/>
        </a:accent2>
        <a:accent3>
          <a:srgbClr val="FFFFFF"/>
        </a:accent3>
        <a:accent4>
          <a:srgbClr val="00002A"/>
        </a:accent4>
        <a:accent5>
          <a:srgbClr val="D0E5EC"/>
        </a:accent5>
        <a:accent6>
          <a:srgbClr val="0D7F96"/>
        </a:accent6>
        <a:hlink>
          <a:srgbClr val="666699"/>
        </a:hlink>
        <a:folHlink>
          <a:srgbClr val="9999FF"/>
        </a:folHlink>
      </a:clrScheme>
      <a:clrMap bg1="lt1" tx1="dk1" bg2="lt2" tx2="dk2" accent1="accent1" accent2="accent2" accent3="accent3" accent4="accent4" accent5="accent5" accent6="accent6" hlink="hlink" folHlink="folHlink"/>
    </a:extraClrScheme>
    <a:extraClrScheme>
      <a:clrScheme name="MSDE PowerPoint Template 9">
        <a:dk1>
          <a:srgbClr val="CC3300"/>
        </a:dk1>
        <a:lt1>
          <a:srgbClr val="FFFFFF"/>
        </a:lt1>
        <a:dk2>
          <a:srgbClr val="000000"/>
        </a:dk2>
        <a:lt2>
          <a:srgbClr val="FFFFCC"/>
        </a:lt2>
        <a:accent1>
          <a:srgbClr val="FF9900"/>
        </a:accent1>
        <a:accent2>
          <a:srgbClr val="993300"/>
        </a:accent2>
        <a:accent3>
          <a:srgbClr val="AAAAAA"/>
        </a:accent3>
        <a:accent4>
          <a:srgbClr val="DADADA"/>
        </a:accent4>
        <a:accent5>
          <a:srgbClr val="FFCAAA"/>
        </a:accent5>
        <a:accent6>
          <a:srgbClr val="8A2D00"/>
        </a:accent6>
        <a:hlink>
          <a:srgbClr val="CEC5A2"/>
        </a:hlink>
        <a:folHlink>
          <a:srgbClr val="DDDDDD"/>
        </a:folHlink>
      </a:clrScheme>
      <a:clrMap bg1="dk2" tx1="lt1" bg2="dk1" tx2="lt2" accent1="accent1" accent2="accent2" accent3="accent3" accent4="accent4" accent5="accent5" accent6="accent6" hlink="hlink" folHlink="folHlink"/>
    </a:extraClrScheme>
    <a:extraClrScheme>
      <a:clrScheme name="MSDE PowerPoint Template 10">
        <a:dk1>
          <a:srgbClr val="000000"/>
        </a:dk1>
        <a:lt1>
          <a:srgbClr val="FFFFFF"/>
        </a:lt1>
        <a:dk2>
          <a:srgbClr val="420000"/>
        </a:dk2>
        <a:lt2>
          <a:srgbClr val="000000"/>
        </a:lt2>
        <a:accent1>
          <a:srgbClr val="CCCC00"/>
        </a:accent1>
        <a:accent2>
          <a:srgbClr val="F4E30C"/>
        </a:accent2>
        <a:accent3>
          <a:srgbClr val="FFFFFF"/>
        </a:accent3>
        <a:accent4>
          <a:srgbClr val="000000"/>
        </a:accent4>
        <a:accent5>
          <a:srgbClr val="E2E2AA"/>
        </a:accent5>
        <a:accent6>
          <a:srgbClr val="DDCE0A"/>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MSDE PowerPoint Template 11">
        <a:dk1>
          <a:srgbClr val="000000"/>
        </a:dk1>
        <a:lt1>
          <a:srgbClr val="FFFFFF"/>
        </a:lt1>
        <a:dk2>
          <a:srgbClr val="420000"/>
        </a:dk2>
        <a:lt2>
          <a:srgbClr val="000000"/>
        </a:lt2>
        <a:accent1>
          <a:srgbClr val="CCCC00"/>
        </a:accent1>
        <a:accent2>
          <a:srgbClr val="F7F23F"/>
        </a:accent2>
        <a:accent3>
          <a:srgbClr val="FFFFFF"/>
        </a:accent3>
        <a:accent4>
          <a:srgbClr val="000000"/>
        </a:accent4>
        <a:accent5>
          <a:srgbClr val="E2E2AA"/>
        </a:accent5>
        <a:accent6>
          <a:srgbClr val="E0DB38"/>
        </a:accent6>
        <a:hlink>
          <a:srgbClr val="996633"/>
        </a:hlink>
        <a:folHlink>
          <a:srgbClr val="993300"/>
        </a:folHlink>
      </a:clrScheme>
      <a:clrMap bg1="lt1" tx1="dk1" bg2="lt2" tx2="dk2" accent1="accent1" accent2="accent2" accent3="accent3" accent4="accent4" accent5="accent5" accent6="accent6" hlink="hlink" folHlink="folHlink"/>
    </a:extraClrScheme>
    <a:extraClrScheme>
      <a:clrScheme name="MSDE PowerPoint Template 12">
        <a:dk1>
          <a:srgbClr val="000000"/>
        </a:dk1>
        <a:lt1>
          <a:srgbClr val="FFFFFF"/>
        </a:lt1>
        <a:dk2>
          <a:srgbClr val="420000"/>
        </a:dk2>
        <a:lt2>
          <a:srgbClr val="000000"/>
        </a:lt2>
        <a:accent1>
          <a:srgbClr val="CCCC00"/>
        </a:accent1>
        <a:accent2>
          <a:srgbClr val="F7D43F"/>
        </a:accent2>
        <a:accent3>
          <a:srgbClr val="FFFFFF"/>
        </a:accent3>
        <a:accent4>
          <a:srgbClr val="000000"/>
        </a:accent4>
        <a:accent5>
          <a:srgbClr val="E2E2AA"/>
        </a:accent5>
        <a:accent6>
          <a:srgbClr val="E0C038"/>
        </a:accent6>
        <a:hlink>
          <a:srgbClr val="996633"/>
        </a:hlink>
        <a:folHlink>
          <a:srgbClr val="9933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MAG - Assessments in Maryland 10-19-2015</Template>
  <TotalTime>153</TotalTime>
  <Words>700</Words>
  <Application>Microsoft Macintosh PowerPoint</Application>
  <PresentationFormat>On-screen Show (4:3)</PresentationFormat>
  <Paragraphs>102</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MAG - Assessments in Maryland 10-19-2015</vt:lpstr>
      <vt:lpstr>Maryland State  Department of Education</vt:lpstr>
      <vt:lpstr>Student Assessments</vt:lpstr>
      <vt:lpstr>PowerPoint Presentation</vt:lpstr>
      <vt:lpstr>Student assessments have a variety of purposes.</vt:lpstr>
      <vt:lpstr>Assessments of all types can help the learning process itself.</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Maryland State  Department of Education</dc:title>
  <dc:creator>Charles Bennett</dc:creator>
  <cp:lastModifiedBy>Matthew Rein</cp:lastModifiedBy>
  <cp:revision>13</cp:revision>
  <cp:lastPrinted>2015-10-08T13:46:03Z</cp:lastPrinted>
  <dcterms:created xsi:type="dcterms:W3CDTF">2015-10-07T11:41:32Z</dcterms:created>
  <dcterms:modified xsi:type="dcterms:W3CDTF">2015-10-20T19:01:23Z</dcterms:modified>
</cp:coreProperties>
</file>