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2"/>
  </p:notesMasterIdLst>
  <p:sldIdLst>
    <p:sldId id="314" r:id="rId2"/>
    <p:sldId id="315" r:id="rId3"/>
    <p:sldId id="317" r:id="rId4"/>
    <p:sldId id="319" r:id="rId5"/>
    <p:sldId id="320" r:id="rId6"/>
    <p:sldId id="321" r:id="rId7"/>
    <p:sldId id="355" r:id="rId8"/>
    <p:sldId id="353" r:id="rId9"/>
    <p:sldId id="351" r:id="rId10"/>
    <p:sldId id="352" r:id="rId11"/>
    <p:sldId id="347" r:id="rId12"/>
    <p:sldId id="342" r:id="rId13"/>
    <p:sldId id="356" r:id="rId14"/>
    <p:sldId id="357" r:id="rId15"/>
    <p:sldId id="345" r:id="rId16"/>
    <p:sldId id="325" r:id="rId17"/>
    <p:sldId id="330" r:id="rId18"/>
    <p:sldId id="346" r:id="rId19"/>
    <p:sldId id="339" r:id="rId20"/>
    <p:sldId id="340"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091" autoAdjust="0"/>
    <p:restoredTop sz="85674" autoAdjust="0"/>
  </p:normalViewPr>
  <p:slideViewPr>
    <p:cSldViewPr>
      <p:cViewPr>
        <p:scale>
          <a:sx n="82" d="100"/>
          <a:sy n="82" d="100"/>
        </p:scale>
        <p:origin x="-424" y="-5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C0DF99-84B3-4F6F-BA92-BB1EA5C50A6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8FCE2F27-CAF6-4E02-8374-615EF9C8F457}">
      <dgm:prSet phldrT="[Text]"/>
      <dgm:spPr/>
      <dgm:t>
        <a:bodyPr/>
        <a:lstStyle/>
        <a:p>
          <a:r>
            <a:rPr lang="en-US" dirty="0" smtClean="0"/>
            <a:t>Focus</a:t>
          </a:r>
          <a:endParaRPr lang="en-US" dirty="0"/>
        </a:p>
      </dgm:t>
    </dgm:pt>
    <dgm:pt modelId="{58C2E902-BFBE-4302-A2DF-7FA74547ED8D}" type="parTrans" cxnId="{4BBEABE7-7C12-45A3-8CAC-47ADC211634D}">
      <dgm:prSet/>
      <dgm:spPr/>
      <dgm:t>
        <a:bodyPr/>
        <a:lstStyle/>
        <a:p>
          <a:endParaRPr lang="en-US"/>
        </a:p>
      </dgm:t>
    </dgm:pt>
    <dgm:pt modelId="{02A3A579-FA39-4EDE-BE61-4882C452E09A}" type="sibTrans" cxnId="{4BBEABE7-7C12-45A3-8CAC-47ADC211634D}">
      <dgm:prSet/>
      <dgm:spPr/>
      <dgm:t>
        <a:bodyPr/>
        <a:lstStyle/>
        <a:p>
          <a:endParaRPr lang="en-US"/>
        </a:p>
      </dgm:t>
    </dgm:pt>
    <dgm:pt modelId="{8A0206B9-8F7C-4BF7-B250-D84B3BCF16D7}">
      <dgm:prSet phldrT="[Text]"/>
      <dgm:spPr/>
      <dgm:t>
        <a:bodyPr/>
        <a:lstStyle/>
        <a:p>
          <a:r>
            <a:rPr lang="en-US" dirty="0" smtClean="0"/>
            <a:t>Clarity and coherence of student writing</a:t>
          </a:r>
          <a:endParaRPr lang="en-US" dirty="0"/>
        </a:p>
      </dgm:t>
    </dgm:pt>
    <dgm:pt modelId="{8ADFB2CB-2750-4106-9B9D-9335D5AF7E22}" type="parTrans" cxnId="{7E5E11E3-7ECA-4C01-8365-6210F5BA5A64}">
      <dgm:prSet/>
      <dgm:spPr/>
      <dgm:t>
        <a:bodyPr/>
        <a:lstStyle/>
        <a:p>
          <a:endParaRPr lang="en-US"/>
        </a:p>
      </dgm:t>
    </dgm:pt>
    <dgm:pt modelId="{D3D0E474-D3B0-4413-A5E1-EE0BCD8EF076}" type="sibTrans" cxnId="{7E5E11E3-7ECA-4C01-8365-6210F5BA5A64}">
      <dgm:prSet/>
      <dgm:spPr/>
      <dgm:t>
        <a:bodyPr/>
        <a:lstStyle/>
        <a:p>
          <a:endParaRPr lang="en-US"/>
        </a:p>
      </dgm:t>
    </dgm:pt>
    <dgm:pt modelId="{6938721C-74EF-4EF8-8865-EFB50BCC07B5}">
      <dgm:prSet phldrT="[Text]"/>
      <dgm:spPr/>
      <dgm:t>
        <a:bodyPr/>
        <a:lstStyle/>
        <a:p>
          <a:r>
            <a:rPr lang="en-US" dirty="0" smtClean="0"/>
            <a:t>Ability to support claims with sufficient evidence when writing analyses of text(s)</a:t>
          </a:r>
          <a:endParaRPr lang="en-US" dirty="0"/>
        </a:p>
      </dgm:t>
    </dgm:pt>
    <dgm:pt modelId="{32A21152-A169-4C68-AEB3-636AE1F449E6}" type="parTrans" cxnId="{ACE530C0-9EF3-4324-A211-374A9FDAF06F}">
      <dgm:prSet/>
      <dgm:spPr/>
      <dgm:t>
        <a:bodyPr/>
        <a:lstStyle/>
        <a:p>
          <a:endParaRPr lang="en-US"/>
        </a:p>
      </dgm:t>
    </dgm:pt>
    <dgm:pt modelId="{AE5DF7EC-CA98-4B8C-9E67-E0AE341F6ECB}" type="sibTrans" cxnId="{ACE530C0-9EF3-4324-A211-374A9FDAF06F}">
      <dgm:prSet/>
      <dgm:spPr/>
      <dgm:t>
        <a:bodyPr/>
        <a:lstStyle/>
        <a:p>
          <a:endParaRPr lang="en-US"/>
        </a:p>
      </dgm:t>
    </dgm:pt>
    <dgm:pt modelId="{8FB6594C-FB97-4690-A844-75C2E92F53A4}">
      <dgm:prSet phldrT="[Text]"/>
      <dgm:spPr/>
      <dgm:t>
        <a:bodyPr/>
        <a:lstStyle/>
        <a:p>
          <a:r>
            <a:rPr lang="en-US" dirty="0" smtClean="0"/>
            <a:t>Included in Prompt</a:t>
          </a:r>
          <a:endParaRPr lang="en-US" dirty="0"/>
        </a:p>
      </dgm:t>
    </dgm:pt>
    <dgm:pt modelId="{6597125C-BB64-4009-ACD7-8FD35FC364A0}" type="parTrans" cxnId="{177DFFD5-66D2-47DC-94BA-0397AA8C89A7}">
      <dgm:prSet/>
      <dgm:spPr/>
      <dgm:t>
        <a:bodyPr/>
        <a:lstStyle/>
        <a:p>
          <a:endParaRPr lang="en-US"/>
        </a:p>
      </dgm:t>
    </dgm:pt>
    <dgm:pt modelId="{9349D847-3971-4504-91A5-78E85EEF117C}" type="sibTrans" cxnId="{177DFFD5-66D2-47DC-94BA-0397AA8C89A7}">
      <dgm:prSet/>
      <dgm:spPr/>
      <dgm:t>
        <a:bodyPr/>
        <a:lstStyle/>
        <a:p>
          <a:endParaRPr lang="en-US"/>
        </a:p>
      </dgm:t>
    </dgm:pt>
    <dgm:pt modelId="{3A827DAE-C59F-44B4-B7B7-78B11A2C9666}">
      <dgm:prSet phldrT="[Text]"/>
      <dgm:spPr/>
      <dgm:t>
        <a:bodyPr/>
        <a:lstStyle/>
        <a:p>
          <a:r>
            <a:rPr lang="en-US" dirty="0" smtClean="0"/>
            <a:t>Purpose</a:t>
          </a:r>
          <a:endParaRPr lang="en-US" dirty="0"/>
        </a:p>
      </dgm:t>
    </dgm:pt>
    <dgm:pt modelId="{D86272F6-E4FD-4FC4-9CF1-A6EF778346C3}" type="parTrans" cxnId="{C3FD71FC-C743-45FB-B931-DEC0D01F12A4}">
      <dgm:prSet/>
      <dgm:spPr/>
      <dgm:t>
        <a:bodyPr/>
        <a:lstStyle/>
        <a:p>
          <a:endParaRPr lang="en-US"/>
        </a:p>
      </dgm:t>
    </dgm:pt>
    <dgm:pt modelId="{977BC759-C10D-404F-B91A-28C7346D0765}" type="sibTrans" cxnId="{C3FD71FC-C743-45FB-B931-DEC0D01F12A4}">
      <dgm:prSet/>
      <dgm:spPr/>
      <dgm:t>
        <a:bodyPr/>
        <a:lstStyle/>
        <a:p>
          <a:endParaRPr lang="en-US"/>
        </a:p>
      </dgm:t>
    </dgm:pt>
    <dgm:pt modelId="{4AF59969-0E2E-4947-AFFA-297695BA3F26}">
      <dgm:prSet phldrT="[Text]"/>
      <dgm:spPr/>
      <dgm:t>
        <a:bodyPr/>
        <a:lstStyle/>
        <a:p>
          <a:r>
            <a:rPr lang="en-US" dirty="0" smtClean="0"/>
            <a:t>Audience</a:t>
          </a:r>
          <a:endParaRPr lang="en-US" dirty="0"/>
        </a:p>
      </dgm:t>
    </dgm:pt>
    <dgm:pt modelId="{8A3842BE-23B6-474F-B430-C8E72ABD8A32}" type="parTrans" cxnId="{F2525911-6382-46E4-9801-432C8C828201}">
      <dgm:prSet/>
      <dgm:spPr/>
      <dgm:t>
        <a:bodyPr/>
        <a:lstStyle/>
        <a:p>
          <a:endParaRPr lang="en-US"/>
        </a:p>
      </dgm:t>
    </dgm:pt>
    <dgm:pt modelId="{D1B89EC3-E82F-4124-88FF-AB0D6412F8AF}" type="sibTrans" cxnId="{F2525911-6382-46E4-9801-432C8C828201}">
      <dgm:prSet/>
      <dgm:spPr/>
      <dgm:t>
        <a:bodyPr/>
        <a:lstStyle/>
        <a:p>
          <a:endParaRPr lang="en-US"/>
        </a:p>
      </dgm:t>
    </dgm:pt>
    <dgm:pt modelId="{A18F483E-42F3-4C73-BAC2-2DF117EE3ECB}">
      <dgm:prSet phldrT="[Text]"/>
      <dgm:spPr/>
      <dgm:t>
        <a:bodyPr/>
        <a:lstStyle/>
        <a:p>
          <a:r>
            <a:rPr lang="en-US" dirty="0" smtClean="0"/>
            <a:t>Topic, issue, idea</a:t>
          </a:r>
          <a:endParaRPr lang="en-US" dirty="0"/>
        </a:p>
      </dgm:t>
    </dgm:pt>
    <dgm:pt modelId="{C32C5299-5EEF-4744-87D1-DF1A6C7B15B4}" type="parTrans" cxnId="{4D4EAF1F-AB64-432F-9CFB-8694E5F47BEE}">
      <dgm:prSet/>
      <dgm:spPr/>
      <dgm:t>
        <a:bodyPr/>
        <a:lstStyle/>
        <a:p>
          <a:endParaRPr lang="en-US"/>
        </a:p>
      </dgm:t>
    </dgm:pt>
    <dgm:pt modelId="{C14BBD6A-8DBF-4F36-914E-C991F999CC8E}" type="sibTrans" cxnId="{4D4EAF1F-AB64-432F-9CFB-8694E5F47BEE}">
      <dgm:prSet/>
      <dgm:spPr/>
      <dgm:t>
        <a:bodyPr/>
        <a:lstStyle/>
        <a:p>
          <a:endParaRPr lang="en-US"/>
        </a:p>
      </dgm:t>
    </dgm:pt>
    <dgm:pt modelId="{28C77722-9011-4DA2-A802-69944B1ED643}">
      <dgm:prSet phldrT="[Text]"/>
      <dgm:spPr/>
      <dgm:t>
        <a:bodyPr/>
        <a:lstStyle/>
        <a:p>
          <a:r>
            <a:rPr lang="en-US" dirty="0" smtClean="0"/>
            <a:t>References to source(s)</a:t>
          </a:r>
          <a:endParaRPr lang="en-US" dirty="0"/>
        </a:p>
      </dgm:t>
    </dgm:pt>
    <dgm:pt modelId="{8DA91EA3-DA63-4ED8-A86F-9901A6B4B5C6}" type="parTrans" cxnId="{DA5C7922-D061-460A-A538-D5DD207FB5BF}">
      <dgm:prSet/>
      <dgm:spPr/>
      <dgm:t>
        <a:bodyPr/>
        <a:lstStyle/>
        <a:p>
          <a:endParaRPr lang="en-US"/>
        </a:p>
      </dgm:t>
    </dgm:pt>
    <dgm:pt modelId="{284934E4-0576-4B1C-9117-13CE842F3474}" type="sibTrans" cxnId="{DA5C7922-D061-460A-A538-D5DD207FB5BF}">
      <dgm:prSet/>
      <dgm:spPr/>
      <dgm:t>
        <a:bodyPr/>
        <a:lstStyle/>
        <a:p>
          <a:endParaRPr lang="en-US"/>
        </a:p>
      </dgm:t>
    </dgm:pt>
    <dgm:pt modelId="{07A5DD2B-E550-4FE0-A40D-2B10FAE41C63}">
      <dgm:prSet phldrT="[Text]"/>
      <dgm:spPr/>
      <dgm:t>
        <a:bodyPr/>
        <a:lstStyle/>
        <a:p>
          <a:r>
            <a:rPr lang="en-US" dirty="0" smtClean="0"/>
            <a:t>Form/genre</a:t>
          </a:r>
          <a:endParaRPr lang="en-US" dirty="0"/>
        </a:p>
      </dgm:t>
    </dgm:pt>
    <dgm:pt modelId="{2AFAEA26-802D-403D-8BE3-B628510E3908}" type="parTrans" cxnId="{9C76CEA5-D301-4618-85A7-A66383FD5F4D}">
      <dgm:prSet/>
      <dgm:spPr/>
      <dgm:t>
        <a:bodyPr/>
        <a:lstStyle/>
        <a:p>
          <a:endParaRPr lang="en-US"/>
        </a:p>
      </dgm:t>
    </dgm:pt>
    <dgm:pt modelId="{20FD763F-9A25-42B2-A3B2-EEF9998167C1}" type="sibTrans" cxnId="{9C76CEA5-D301-4618-85A7-A66383FD5F4D}">
      <dgm:prSet/>
      <dgm:spPr/>
      <dgm:t>
        <a:bodyPr/>
        <a:lstStyle/>
        <a:p>
          <a:endParaRPr lang="en-US"/>
        </a:p>
      </dgm:t>
    </dgm:pt>
    <dgm:pt modelId="{BD587A22-E2AB-4D0A-BB65-883613A9C33C}" type="pres">
      <dgm:prSet presAssocID="{9FC0DF99-84B3-4F6F-BA92-BB1EA5C50A61}" presName="Name0" presStyleCnt="0">
        <dgm:presLayoutVars>
          <dgm:dir/>
          <dgm:animLvl val="lvl"/>
          <dgm:resizeHandles val="exact"/>
        </dgm:presLayoutVars>
      </dgm:prSet>
      <dgm:spPr/>
      <dgm:t>
        <a:bodyPr/>
        <a:lstStyle/>
        <a:p>
          <a:endParaRPr lang="en-US"/>
        </a:p>
      </dgm:t>
    </dgm:pt>
    <dgm:pt modelId="{31DEEA2E-6BEA-4BB6-97FD-2773705F3122}" type="pres">
      <dgm:prSet presAssocID="{8FCE2F27-CAF6-4E02-8374-615EF9C8F457}" presName="composite" presStyleCnt="0"/>
      <dgm:spPr/>
    </dgm:pt>
    <dgm:pt modelId="{5EF65454-358F-4B84-A643-3E798E42C230}" type="pres">
      <dgm:prSet presAssocID="{8FCE2F27-CAF6-4E02-8374-615EF9C8F457}" presName="parTx" presStyleLbl="alignNode1" presStyleIdx="0" presStyleCnt="2">
        <dgm:presLayoutVars>
          <dgm:chMax val="0"/>
          <dgm:chPref val="0"/>
          <dgm:bulletEnabled val="1"/>
        </dgm:presLayoutVars>
      </dgm:prSet>
      <dgm:spPr/>
      <dgm:t>
        <a:bodyPr/>
        <a:lstStyle/>
        <a:p>
          <a:endParaRPr lang="en-US"/>
        </a:p>
      </dgm:t>
    </dgm:pt>
    <dgm:pt modelId="{299251A3-F472-4CBA-B50B-142FA0DF1F4C}" type="pres">
      <dgm:prSet presAssocID="{8FCE2F27-CAF6-4E02-8374-615EF9C8F457}" presName="desTx" presStyleLbl="alignAccFollowNode1" presStyleIdx="0" presStyleCnt="2">
        <dgm:presLayoutVars>
          <dgm:bulletEnabled val="1"/>
        </dgm:presLayoutVars>
      </dgm:prSet>
      <dgm:spPr/>
      <dgm:t>
        <a:bodyPr/>
        <a:lstStyle/>
        <a:p>
          <a:endParaRPr lang="en-US"/>
        </a:p>
      </dgm:t>
    </dgm:pt>
    <dgm:pt modelId="{09E3742A-C852-4F29-B497-02E8A8D84672}" type="pres">
      <dgm:prSet presAssocID="{02A3A579-FA39-4EDE-BE61-4882C452E09A}" presName="space" presStyleCnt="0"/>
      <dgm:spPr/>
    </dgm:pt>
    <dgm:pt modelId="{D501B332-C9BA-489D-920B-2F5A38ED619D}" type="pres">
      <dgm:prSet presAssocID="{8FB6594C-FB97-4690-A844-75C2E92F53A4}" presName="composite" presStyleCnt="0"/>
      <dgm:spPr/>
    </dgm:pt>
    <dgm:pt modelId="{83D74298-1D5A-40A4-9252-9C03E7057F4B}" type="pres">
      <dgm:prSet presAssocID="{8FB6594C-FB97-4690-A844-75C2E92F53A4}" presName="parTx" presStyleLbl="alignNode1" presStyleIdx="1" presStyleCnt="2">
        <dgm:presLayoutVars>
          <dgm:chMax val="0"/>
          <dgm:chPref val="0"/>
          <dgm:bulletEnabled val="1"/>
        </dgm:presLayoutVars>
      </dgm:prSet>
      <dgm:spPr/>
      <dgm:t>
        <a:bodyPr/>
        <a:lstStyle/>
        <a:p>
          <a:endParaRPr lang="en-US"/>
        </a:p>
      </dgm:t>
    </dgm:pt>
    <dgm:pt modelId="{9D738E84-5023-4B8E-B8EA-F8E2133051CE}" type="pres">
      <dgm:prSet presAssocID="{8FB6594C-FB97-4690-A844-75C2E92F53A4}" presName="desTx" presStyleLbl="alignAccFollowNode1" presStyleIdx="1" presStyleCnt="2">
        <dgm:presLayoutVars>
          <dgm:bulletEnabled val="1"/>
        </dgm:presLayoutVars>
      </dgm:prSet>
      <dgm:spPr/>
      <dgm:t>
        <a:bodyPr/>
        <a:lstStyle/>
        <a:p>
          <a:endParaRPr lang="en-US"/>
        </a:p>
      </dgm:t>
    </dgm:pt>
  </dgm:ptLst>
  <dgm:cxnLst>
    <dgm:cxn modelId="{1F4FF09A-950D-443D-ABEA-8C17D679E887}" type="presOf" srcId="{4AF59969-0E2E-4947-AFFA-297695BA3F26}" destId="{9D738E84-5023-4B8E-B8EA-F8E2133051CE}" srcOrd="0" destOrd="1" presId="urn:microsoft.com/office/officeart/2005/8/layout/hList1"/>
    <dgm:cxn modelId="{1E9CDC0D-D7D6-4A66-9999-C432739ED940}" type="presOf" srcId="{A18F483E-42F3-4C73-BAC2-2DF117EE3ECB}" destId="{9D738E84-5023-4B8E-B8EA-F8E2133051CE}" srcOrd="0" destOrd="2" presId="urn:microsoft.com/office/officeart/2005/8/layout/hList1"/>
    <dgm:cxn modelId="{B8997C7A-8D97-47D1-8F3E-01F166407841}" type="presOf" srcId="{8A0206B9-8F7C-4BF7-B250-D84B3BCF16D7}" destId="{299251A3-F472-4CBA-B50B-142FA0DF1F4C}" srcOrd="0" destOrd="0" presId="urn:microsoft.com/office/officeart/2005/8/layout/hList1"/>
    <dgm:cxn modelId="{C7D46FEF-389D-41C5-A70D-B972059280CE}" type="presOf" srcId="{3A827DAE-C59F-44B4-B7B7-78B11A2C9666}" destId="{9D738E84-5023-4B8E-B8EA-F8E2133051CE}" srcOrd="0" destOrd="0" presId="urn:microsoft.com/office/officeart/2005/8/layout/hList1"/>
    <dgm:cxn modelId="{05D3311E-74BE-4181-A924-3EDD5E1BADF9}" type="presOf" srcId="{07A5DD2B-E550-4FE0-A40D-2B10FAE41C63}" destId="{9D738E84-5023-4B8E-B8EA-F8E2133051CE}" srcOrd="0" destOrd="4" presId="urn:microsoft.com/office/officeart/2005/8/layout/hList1"/>
    <dgm:cxn modelId="{4BBEABE7-7C12-45A3-8CAC-47ADC211634D}" srcId="{9FC0DF99-84B3-4F6F-BA92-BB1EA5C50A61}" destId="{8FCE2F27-CAF6-4E02-8374-615EF9C8F457}" srcOrd="0" destOrd="0" parTransId="{58C2E902-BFBE-4302-A2DF-7FA74547ED8D}" sibTransId="{02A3A579-FA39-4EDE-BE61-4882C452E09A}"/>
    <dgm:cxn modelId="{53F910B4-F7AC-4421-BF31-85CA6C302D99}" type="presOf" srcId="{28C77722-9011-4DA2-A802-69944B1ED643}" destId="{9D738E84-5023-4B8E-B8EA-F8E2133051CE}" srcOrd="0" destOrd="3" presId="urn:microsoft.com/office/officeart/2005/8/layout/hList1"/>
    <dgm:cxn modelId="{DA5C7922-D061-460A-A538-D5DD207FB5BF}" srcId="{8FB6594C-FB97-4690-A844-75C2E92F53A4}" destId="{28C77722-9011-4DA2-A802-69944B1ED643}" srcOrd="3" destOrd="0" parTransId="{8DA91EA3-DA63-4ED8-A86F-9901A6B4B5C6}" sibTransId="{284934E4-0576-4B1C-9117-13CE842F3474}"/>
    <dgm:cxn modelId="{9C76CEA5-D301-4618-85A7-A66383FD5F4D}" srcId="{8FB6594C-FB97-4690-A844-75C2E92F53A4}" destId="{07A5DD2B-E550-4FE0-A40D-2B10FAE41C63}" srcOrd="4" destOrd="0" parTransId="{2AFAEA26-802D-403D-8BE3-B628510E3908}" sibTransId="{20FD763F-9A25-42B2-A3B2-EEF9998167C1}"/>
    <dgm:cxn modelId="{CB033896-402E-4D79-88C7-099DF5DE0958}" type="presOf" srcId="{6938721C-74EF-4EF8-8865-EFB50BCC07B5}" destId="{299251A3-F472-4CBA-B50B-142FA0DF1F4C}" srcOrd="0" destOrd="1" presId="urn:microsoft.com/office/officeart/2005/8/layout/hList1"/>
    <dgm:cxn modelId="{19CF9E5C-B1ED-4F9B-A169-335EA4E8AB54}" type="presOf" srcId="{8FB6594C-FB97-4690-A844-75C2E92F53A4}" destId="{83D74298-1D5A-40A4-9252-9C03E7057F4B}" srcOrd="0" destOrd="0" presId="urn:microsoft.com/office/officeart/2005/8/layout/hList1"/>
    <dgm:cxn modelId="{177DFFD5-66D2-47DC-94BA-0397AA8C89A7}" srcId="{9FC0DF99-84B3-4F6F-BA92-BB1EA5C50A61}" destId="{8FB6594C-FB97-4690-A844-75C2E92F53A4}" srcOrd="1" destOrd="0" parTransId="{6597125C-BB64-4009-ACD7-8FD35FC364A0}" sibTransId="{9349D847-3971-4504-91A5-78E85EEF117C}"/>
    <dgm:cxn modelId="{4D4EAF1F-AB64-432F-9CFB-8694E5F47BEE}" srcId="{8FB6594C-FB97-4690-A844-75C2E92F53A4}" destId="{A18F483E-42F3-4C73-BAC2-2DF117EE3ECB}" srcOrd="2" destOrd="0" parTransId="{C32C5299-5EEF-4744-87D1-DF1A6C7B15B4}" sibTransId="{C14BBD6A-8DBF-4F36-914E-C991F999CC8E}"/>
    <dgm:cxn modelId="{8FDD500C-80F9-4B89-85F3-3B6C250CB7EA}" type="presOf" srcId="{9FC0DF99-84B3-4F6F-BA92-BB1EA5C50A61}" destId="{BD587A22-E2AB-4D0A-BB65-883613A9C33C}" srcOrd="0" destOrd="0" presId="urn:microsoft.com/office/officeart/2005/8/layout/hList1"/>
    <dgm:cxn modelId="{ACE530C0-9EF3-4324-A211-374A9FDAF06F}" srcId="{8FCE2F27-CAF6-4E02-8374-615EF9C8F457}" destId="{6938721C-74EF-4EF8-8865-EFB50BCC07B5}" srcOrd="1" destOrd="0" parTransId="{32A21152-A169-4C68-AEB3-636AE1F449E6}" sibTransId="{AE5DF7EC-CA98-4B8C-9E67-E0AE341F6ECB}"/>
    <dgm:cxn modelId="{6494D369-60B1-48E2-806E-CC80636F7B21}" type="presOf" srcId="{8FCE2F27-CAF6-4E02-8374-615EF9C8F457}" destId="{5EF65454-358F-4B84-A643-3E798E42C230}" srcOrd="0" destOrd="0" presId="urn:microsoft.com/office/officeart/2005/8/layout/hList1"/>
    <dgm:cxn modelId="{7E5E11E3-7ECA-4C01-8365-6210F5BA5A64}" srcId="{8FCE2F27-CAF6-4E02-8374-615EF9C8F457}" destId="{8A0206B9-8F7C-4BF7-B250-D84B3BCF16D7}" srcOrd="0" destOrd="0" parTransId="{8ADFB2CB-2750-4106-9B9D-9335D5AF7E22}" sibTransId="{D3D0E474-D3B0-4413-A5E1-EE0BCD8EF076}"/>
    <dgm:cxn modelId="{C3FD71FC-C743-45FB-B931-DEC0D01F12A4}" srcId="{8FB6594C-FB97-4690-A844-75C2E92F53A4}" destId="{3A827DAE-C59F-44B4-B7B7-78B11A2C9666}" srcOrd="0" destOrd="0" parTransId="{D86272F6-E4FD-4FC4-9CF1-A6EF778346C3}" sibTransId="{977BC759-C10D-404F-B91A-28C7346D0765}"/>
    <dgm:cxn modelId="{F2525911-6382-46E4-9801-432C8C828201}" srcId="{8FB6594C-FB97-4690-A844-75C2E92F53A4}" destId="{4AF59969-0E2E-4947-AFFA-297695BA3F26}" srcOrd="1" destOrd="0" parTransId="{8A3842BE-23B6-474F-B430-C8E72ABD8A32}" sibTransId="{D1B89EC3-E82F-4124-88FF-AB0D6412F8AF}"/>
    <dgm:cxn modelId="{78778D8E-DD72-4E95-AB2E-29D1822E8E62}" type="presParOf" srcId="{BD587A22-E2AB-4D0A-BB65-883613A9C33C}" destId="{31DEEA2E-6BEA-4BB6-97FD-2773705F3122}" srcOrd="0" destOrd="0" presId="urn:microsoft.com/office/officeart/2005/8/layout/hList1"/>
    <dgm:cxn modelId="{D2296D3F-B1DF-477E-9D54-02FC999C4621}" type="presParOf" srcId="{31DEEA2E-6BEA-4BB6-97FD-2773705F3122}" destId="{5EF65454-358F-4B84-A643-3E798E42C230}" srcOrd="0" destOrd="0" presId="urn:microsoft.com/office/officeart/2005/8/layout/hList1"/>
    <dgm:cxn modelId="{B7301C1D-CC4D-4F7F-8A7D-7A6F2E14DC19}" type="presParOf" srcId="{31DEEA2E-6BEA-4BB6-97FD-2773705F3122}" destId="{299251A3-F472-4CBA-B50B-142FA0DF1F4C}" srcOrd="1" destOrd="0" presId="urn:microsoft.com/office/officeart/2005/8/layout/hList1"/>
    <dgm:cxn modelId="{F6F256C2-C953-4000-B052-8D6FCEDE3336}" type="presParOf" srcId="{BD587A22-E2AB-4D0A-BB65-883613A9C33C}" destId="{09E3742A-C852-4F29-B497-02E8A8D84672}" srcOrd="1" destOrd="0" presId="urn:microsoft.com/office/officeart/2005/8/layout/hList1"/>
    <dgm:cxn modelId="{B1712E2B-9863-41FA-9BDD-65094A13D9AF}" type="presParOf" srcId="{BD587A22-E2AB-4D0A-BB65-883613A9C33C}" destId="{D501B332-C9BA-489D-920B-2F5A38ED619D}" srcOrd="2" destOrd="0" presId="urn:microsoft.com/office/officeart/2005/8/layout/hList1"/>
    <dgm:cxn modelId="{491035DA-269E-4B06-8E2E-CCE851C377BE}" type="presParOf" srcId="{D501B332-C9BA-489D-920B-2F5A38ED619D}" destId="{83D74298-1D5A-40A4-9252-9C03E7057F4B}" srcOrd="0" destOrd="0" presId="urn:microsoft.com/office/officeart/2005/8/layout/hList1"/>
    <dgm:cxn modelId="{96014663-8440-46EE-B8BB-F63D227AFB7B}" type="presParOf" srcId="{D501B332-C9BA-489D-920B-2F5A38ED619D}" destId="{9D738E84-5023-4B8E-B8EA-F8E2133051C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532206-EAAE-4235-A1B3-DCCAE572AE6F}" type="doc">
      <dgm:prSet loTypeId="urn:microsoft.com/office/officeart/2005/8/layout/rings+Icon" loCatId="relationship" qsTypeId="urn:microsoft.com/office/officeart/2005/8/quickstyle/3d2" qsCatId="3D" csTypeId="urn:microsoft.com/office/officeart/2005/8/colors/colorful4" csCatId="colorful" phldr="1"/>
      <dgm:spPr/>
    </dgm:pt>
    <dgm:pt modelId="{A1E3E021-89A0-49C4-8793-EA44D1DF51B2}">
      <dgm:prSet phldrT="[Text]"/>
      <dgm:spPr/>
      <dgm:t>
        <a:bodyPr/>
        <a:lstStyle/>
        <a:p>
          <a:r>
            <a:rPr lang="en-US" b="1" dirty="0" smtClean="0">
              <a:solidFill>
                <a:schemeClr val="bg1"/>
              </a:solidFill>
            </a:rPr>
            <a:t>Research Simulation Task (RST)</a:t>
          </a:r>
          <a:endParaRPr lang="en-US" b="1" dirty="0">
            <a:solidFill>
              <a:schemeClr val="bg1"/>
            </a:solidFill>
          </a:endParaRPr>
        </a:p>
      </dgm:t>
    </dgm:pt>
    <dgm:pt modelId="{E233AEBF-E312-4466-B248-033F597FB1C1}" type="parTrans" cxnId="{37EC5152-AD39-405C-A8CC-A6E7B93348A6}">
      <dgm:prSet/>
      <dgm:spPr/>
      <dgm:t>
        <a:bodyPr/>
        <a:lstStyle/>
        <a:p>
          <a:endParaRPr lang="en-US"/>
        </a:p>
      </dgm:t>
    </dgm:pt>
    <dgm:pt modelId="{5D0E84A0-2C23-4F5A-925E-415DE2F6635C}" type="sibTrans" cxnId="{37EC5152-AD39-405C-A8CC-A6E7B93348A6}">
      <dgm:prSet/>
      <dgm:spPr/>
      <dgm:t>
        <a:bodyPr/>
        <a:lstStyle/>
        <a:p>
          <a:endParaRPr lang="en-US"/>
        </a:p>
      </dgm:t>
    </dgm:pt>
    <dgm:pt modelId="{86EC2580-F538-4CA8-A359-D335DDD873D4}">
      <dgm:prSet phldrT="[Text]"/>
      <dgm:spPr/>
      <dgm:t>
        <a:bodyPr/>
        <a:lstStyle/>
        <a:p>
          <a:r>
            <a:rPr lang="en-US" b="1" dirty="0" smtClean="0">
              <a:solidFill>
                <a:schemeClr val="bg1"/>
              </a:solidFill>
            </a:rPr>
            <a:t>Narrative Task (NWT)</a:t>
          </a:r>
          <a:endParaRPr lang="en-US" b="1" dirty="0">
            <a:solidFill>
              <a:schemeClr val="bg1"/>
            </a:solidFill>
          </a:endParaRPr>
        </a:p>
      </dgm:t>
    </dgm:pt>
    <dgm:pt modelId="{F6ADE7BF-5C84-4AF1-9ED7-0FE2F0B22E8D}" type="parTrans" cxnId="{FD3E724C-39B8-48A8-A2F8-844860B7092E}">
      <dgm:prSet/>
      <dgm:spPr/>
      <dgm:t>
        <a:bodyPr/>
        <a:lstStyle/>
        <a:p>
          <a:endParaRPr lang="en-US"/>
        </a:p>
      </dgm:t>
    </dgm:pt>
    <dgm:pt modelId="{0885686A-781C-4543-8EAB-4FCF9406709E}" type="sibTrans" cxnId="{FD3E724C-39B8-48A8-A2F8-844860B7092E}">
      <dgm:prSet/>
      <dgm:spPr/>
      <dgm:t>
        <a:bodyPr/>
        <a:lstStyle/>
        <a:p>
          <a:endParaRPr lang="en-US"/>
        </a:p>
      </dgm:t>
    </dgm:pt>
    <dgm:pt modelId="{FB0B625E-2A0E-49C9-BDD5-6A8F40D30729}">
      <dgm:prSet phldrT="[Text]"/>
      <dgm:spPr/>
      <dgm:t>
        <a:bodyPr/>
        <a:lstStyle/>
        <a:p>
          <a:r>
            <a:rPr lang="en-US" b="1" dirty="0" smtClean="0">
              <a:solidFill>
                <a:schemeClr val="bg1"/>
              </a:solidFill>
            </a:rPr>
            <a:t>Literary Analysis Task (LAT)</a:t>
          </a:r>
          <a:endParaRPr lang="en-US" b="1" dirty="0">
            <a:solidFill>
              <a:schemeClr val="bg1"/>
            </a:solidFill>
          </a:endParaRPr>
        </a:p>
      </dgm:t>
    </dgm:pt>
    <dgm:pt modelId="{59F0283D-0B63-4DEE-B7E0-544712DEE487}" type="parTrans" cxnId="{E3C20356-BC54-4AAC-B153-885ACF870520}">
      <dgm:prSet/>
      <dgm:spPr/>
      <dgm:t>
        <a:bodyPr/>
        <a:lstStyle/>
        <a:p>
          <a:endParaRPr lang="en-US"/>
        </a:p>
      </dgm:t>
    </dgm:pt>
    <dgm:pt modelId="{B3D6A530-CE9A-4016-A703-4B8CCA112073}" type="sibTrans" cxnId="{E3C20356-BC54-4AAC-B153-885ACF870520}">
      <dgm:prSet/>
      <dgm:spPr/>
      <dgm:t>
        <a:bodyPr/>
        <a:lstStyle/>
        <a:p>
          <a:endParaRPr lang="en-US"/>
        </a:p>
      </dgm:t>
    </dgm:pt>
    <dgm:pt modelId="{8BE324E2-A796-4EB5-8A4E-1C72B5F9504A}" type="pres">
      <dgm:prSet presAssocID="{A8532206-EAAE-4235-A1B3-DCCAE572AE6F}" presName="Name0" presStyleCnt="0">
        <dgm:presLayoutVars>
          <dgm:chMax val="7"/>
          <dgm:dir/>
          <dgm:resizeHandles val="exact"/>
        </dgm:presLayoutVars>
      </dgm:prSet>
      <dgm:spPr/>
    </dgm:pt>
    <dgm:pt modelId="{3F3A284D-F9A1-4D5A-A2BD-2706E06F872A}" type="pres">
      <dgm:prSet presAssocID="{A8532206-EAAE-4235-A1B3-DCCAE572AE6F}" presName="ellipse1" presStyleLbl="vennNode1" presStyleIdx="0" presStyleCnt="3">
        <dgm:presLayoutVars>
          <dgm:bulletEnabled val="1"/>
        </dgm:presLayoutVars>
      </dgm:prSet>
      <dgm:spPr/>
      <dgm:t>
        <a:bodyPr/>
        <a:lstStyle/>
        <a:p>
          <a:endParaRPr lang="en-US"/>
        </a:p>
      </dgm:t>
    </dgm:pt>
    <dgm:pt modelId="{2D93E20C-EDCF-4352-B4B3-A2461A0C84ED}" type="pres">
      <dgm:prSet presAssocID="{A8532206-EAAE-4235-A1B3-DCCAE572AE6F}" presName="ellipse2" presStyleLbl="vennNode1" presStyleIdx="1" presStyleCnt="3">
        <dgm:presLayoutVars>
          <dgm:bulletEnabled val="1"/>
        </dgm:presLayoutVars>
      </dgm:prSet>
      <dgm:spPr/>
      <dgm:t>
        <a:bodyPr/>
        <a:lstStyle/>
        <a:p>
          <a:endParaRPr lang="en-US"/>
        </a:p>
      </dgm:t>
    </dgm:pt>
    <dgm:pt modelId="{07F5DF29-EC2B-451E-A0AA-9243D13ED0D4}" type="pres">
      <dgm:prSet presAssocID="{A8532206-EAAE-4235-A1B3-DCCAE572AE6F}" presName="ellipse3" presStyleLbl="vennNode1" presStyleIdx="2" presStyleCnt="3">
        <dgm:presLayoutVars>
          <dgm:bulletEnabled val="1"/>
        </dgm:presLayoutVars>
      </dgm:prSet>
      <dgm:spPr/>
      <dgm:t>
        <a:bodyPr/>
        <a:lstStyle/>
        <a:p>
          <a:endParaRPr lang="en-US"/>
        </a:p>
      </dgm:t>
    </dgm:pt>
  </dgm:ptLst>
  <dgm:cxnLst>
    <dgm:cxn modelId="{32535949-AD80-42F4-A54A-679433CCBA5E}" type="presOf" srcId="{A1E3E021-89A0-49C4-8793-EA44D1DF51B2}" destId="{3F3A284D-F9A1-4D5A-A2BD-2706E06F872A}" srcOrd="0" destOrd="0" presId="urn:microsoft.com/office/officeart/2005/8/layout/rings+Icon"/>
    <dgm:cxn modelId="{37EC5152-AD39-405C-A8CC-A6E7B93348A6}" srcId="{A8532206-EAAE-4235-A1B3-DCCAE572AE6F}" destId="{A1E3E021-89A0-49C4-8793-EA44D1DF51B2}" srcOrd="0" destOrd="0" parTransId="{E233AEBF-E312-4466-B248-033F597FB1C1}" sibTransId="{5D0E84A0-2C23-4F5A-925E-415DE2F6635C}"/>
    <dgm:cxn modelId="{F7524B83-72DE-4867-9416-ACA01B929594}" type="presOf" srcId="{A8532206-EAAE-4235-A1B3-DCCAE572AE6F}" destId="{8BE324E2-A796-4EB5-8A4E-1C72B5F9504A}" srcOrd="0" destOrd="0" presId="urn:microsoft.com/office/officeart/2005/8/layout/rings+Icon"/>
    <dgm:cxn modelId="{FAA2741D-F064-44D3-9D81-58384847C9B5}" type="presOf" srcId="{86EC2580-F538-4CA8-A359-D335DDD873D4}" destId="{2D93E20C-EDCF-4352-B4B3-A2461A0C84ED}" srcOrd="0" destOrd="0" presId="urn:microsoft.com/office/officeart/2005/8/layout/rings+Icon"/>
    <dgm:cxn modelId="{E3C20356-BC54-4AAC-B153-885ACF870520}" srcId="{A8532206-EAAE-4235-A1B3-DCCAE572AE6F}" destId="{FB0B625E-2A0E-49C9-BDD5-6A8F40D30729}" srcOrd="2" destOrd="0" parTransId="{59F0283D-0B63-4DEE-B7E0-544712DEE487}" sibTransId="{B3D6A530-CE9A-4016-A703-4B8CCA112073}"/>
    <dgm:cxn modelId="{FD3E724C-39B8-48A8-A2F8-844860B7092E}" srcId="{A8532206-EAAE-4235-A1B3-DCCAE572AE6F}" destId="{86EC2580-F538-4CA8-A359-D335DDD873D4}" srcOrd="1" destOrd="0" parTransId="{F6ADE7BF-5C84-4AF1-9ED7-0FE2F0B22E8D}" sibTransId="{0885686A-781C-4543-8EAB-4FCF9406709E}"/>
    <dgm:cxn modelId="{D7209B96-FE8B-48A5-9F56-D95F14EA6AA2}" type="presOf" srcId="{FB0B625E-2A0E-49C9-BDD5-6A8F40D30729}" destId="{07F5DF29-EC2B-451E-A0AA-9243D13ED0D4}" srcOrd="0" destOrd="0" presId="urn:microsoft.com/office/officeart/2005/8/layout/rings+Icon"/>
    <dgm:cxn modelId="{68996956-5FAF-497E-96D2-E869A111D0CC}" type="presParOf" srcId="{8BE324E2-A796-4EB5-8A4E-1C72B5F9504A}" destId="{3F3A284D-F9A1-4D5A-A2BD-2706E06F872A}" srcOrd="0" destOrd="0" presId="urn:microsoft.com/office/officeart/2005/8/layout/rings+Icon"/>
    <dgm:cxn modelId="{FAAF2D4E-5284-49CF-ADFC-2EDB80D00E00}" type="presParOf" srcId="{8BE324E2-A796-4EB5-8A4E-1C72B5F9504A}" destId="{2D93E20C-EDCF-4352-B4B3-A2461A0C84ED}" srcOrd="1" destOrd="0" presId="urn:microsoft.com/office/officeart/2005/8/layout/rings+Icon"/>
    <dgm:cxn modelId="{28203CB7-DD8A-47B4-B259-AF7E1FDA3C8B}" type="presParOf" srcId="{8BE324E2-A796-4EB5-8A4E-1C72B5F9504A}" destId="{07F5DF29-EC2B-451E-A0AA-9243D13ED0D4}"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65454-358F-4B84-A643-3E798E42C230}">
      <dsp:nvSpPr>
        <dsp:cNvPr id="0" name=""/>
        <dsp:cNvSpPr/>
      </dsp:nvSpPr>
      <dsp:spPr>
        <a:xfrm>
          <a:off x="42" y="247560"/>
          <a:ext cx="4065851" cy="777600"/>
        </a:xfrm>
        <a:prstGeom prst="rect">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Focus</a:t>
          </a:r>
          <a:endParaRPr lang="en-US" sz="2700" kern="1200" dirty="0"/>
        </a:p>
      </dsp:txBody>
      <dsp:txXfrm>
        <a:off x="42" y="247560"/>
        <a:ext cx="4065851" cy="777600"/>
      </dsp:txXfrm>
    </dsp:sp>
    <dsp:sp modelId="{299251A3-F472-4CBA-B50B-142FA0DF1F4C}">
      <dsp:nvSpPr>
        <dsp:cNvPr id="0" name=""/>
        <dsp:cNvSpPr/>
      </dsp:nvSpPr>
      <dsp:spPr>
        <a:xfrm>
          <a:off x="42" y="1025160"/>
          <a:ext cx="4065851" cy="2918278"/>
        </a:xfrm>
        <a:prstGeom prst="rect">
          <a:avLst/>
        </a:prstGeom>
        <a:solidFill>
          <a:schemeClr val="accent4">
            <a:tint val="40000"/>
            <a:alpha val="90000"/>
            <a:hueOff val="0"/>
            <a:satOff val="0"/>
            <a:lumOff val="0"/>
            <a:alphaOff val="0"/>
          </a:schemeClr>
        </a:solidFill>
        <a:ln w="400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Clarity and coherence of student writing</a:t>
          </a:r>
          <a:endParaRPr lang="en-US" sz="2700" kern="1200" dirty="0"/>
        </a:p>
        <a:p>
          <a:pPr marL="228600" lvl="1" indent="-228600" algn="l" defTabSz="1200150">
            <a:lnSpc>
              <a:spcPct val="90000"/>
            </a:lnSpc>
            <a:spcBef>
              <a:spcPct val="0"/>
            </a:spcBef>
            <a:spcAft>
              <a:spcPct val="15000"/>
            </a:spcAft>
            <a:buChar char="••"/>
          </a:pPr>
          <a:r>
            <a:rPr lang="en-US" sz="2700" kern="1200" dirty="0" smtClean="0"/>
            <a:t>Ability to support claims with sufficient evidence when writing analyses of text(s)</a:t>
          </a:r>
          <a:endParaRPr lang="en-US" sz="2700" kern="1200" dirty="0"/>
        </a:p>
      </dsp:txBody>
      <dsp:txXfrm>
        <a:off x="42" y="1025160"/>
        <a:ext cx="4065851" cy="2918278"/>
      </dsp:txXfrm>
    </dsp:sp>
    <dsp:sp modelId="{83D74298-1D5A-40A4-9252-9C03E7057F4B}">
      <dsp:nvSpPr>
        <dsp:cNvPr id="0" name=""/>
        <dsp:cNvSpPr/>
      </dsp:nvSpPr>
      <dsp:spPr>
        <a:xfrm>
          <a:off x="4635113" y="247560"/>
          <a:ext cx="4065851" cy="777600"/>
        </a:xfrm>
        <a:prstGeom prst="rect">
          <a:avLst/>
        </a:prstGeom>
        <a:solidFill>
          <a:schemeClr val="accent4">
            <a:hueOff val="17235884"/>
            <a:satOff val="-43603"/>
            <a:lumOff val="1960"/>
            <a:alphaOff val="0"/>
          </a:schemeClr>
        </a:solidFill>
        <a:ln w="40000" cap="flat" cmpd="sng" algn="ctr">
          <a:solidFill>
            <a:schemeClr val="accent4">
              <a:hueOff val="17235884"/>
              <a:satOff val="-43603"/>
              <a:lumOff val="19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a:lnSpc>
              <a:spcPct val="90000"/>
            </a:lnSpc>
            <a:spcBef>
              <a:spcPct val="0"/>
            </a:spcBef>
            <a:spcAft>
              <a:spcPct val="35000"/>
            </a:spcAft>
          </a:pPr>
          <a:r>
            <a:rPr lang="en-US" sz="2700" kern="1200" dirty="0" smtClean="0"/>
            <a:t>Included in Prompt</a:t>
          </a:r>
          <a:endParaRPr lang="en-US" sz="2700" kern="1200" dirty="0"/>
        </a:p>
      </dsp:txBody>
      <dsp:txXfrm>
        <a:off x="4635113" y="247560"/>
        <a:ext cx="4065851" cy="777600"/>
      </dsp:txXfrm>
    </dsp:sp>
    <dsp:sp modelId="{9D738E84-5023-4B8E-B8EA-F8E2133051CE}">
      <dsp:nvSpPr>
        <dsp:cNvPr id="0" name=""/>
        <dsp:cNvSpPr/>
      </dsp:nvSpPr>
      <dsp:spPr>
        <a:xfrm>
          <a:off x="4635113" y="1025160"/>
          <a:ext cx="4065851" cy="2918278"/>
        </a:xfrm>
        <a:prstGeom prst="rect">
          <a:avLst/>
        </a:prstGeom>
        <a:solidFill>
          <a:schemeClr val="accent4">
            <a:tint val="40000"/>
            <a:alpha val="90000"/>
            <a:hueOff val="18049406"/>
            <a:satOff val="-49393"/>
            <a:lumOff val="-1719"/>
            <a:alphaOff val="0"/>
          </a:schemeClr>
        </a:solidFill>
        <a:ln w="40000" cap="flat" cmpd="sng" algn="ctr">
          <a:solidFill>
            <a:schemeClr val="accent4">
              <a:tint val="40000"/>
              <a:alpha val="90000"/>
              <a:hueOff val="18049406"/>
              <a:satOff val="-49393"/>
              <a:lumOff val="-1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smtClean="0"/>
            <a:t>Purpose</a:t>
          </a:r>
          <a:endParaRPr lang="en-US" sz="2700" kern="1200" dirty="0"/>
        </a:p>
        <a:p>
          <a:pPr marL="228600" lvl="1" indent="-228600" algn="l" defTabSz="1200150">
            <a:lnSpc>
              <a:spcPct val="90000"/>
            </a:lnSpc>
            <a:spcBef>
              <a:spcPct val="0"/>
            </a:spcBef>
            <a:spcAft>
              <a:spcPct val="15000"/>
            </a:spcAft>
            <a:buChar char="••"/>
          </a:pPr>
          <a:r>
            <a:rPr lang="en-US" sz="2700" kern="1200" dirty="0" smtClean="0"/>
            <a:t>Audience</a:t>
          </a:r>
          <a:endParaRPr lang="en-US" sz="2700" kern="1200" dirty="0"/>
        </a:p>
        <a:p>
          <a:pPr marL="228600" lvl="1" indent="-228600" algn="l" defTabSz="1200150">
            <a:lnSpc>
              <a:spcPct val="90000"/>
            </a:lnSpc>
            <a:spcBef>
              <a:spcPct val="0"/>
            </a:spcBef>
            <a:spcAft>
              <a:spcPct val="15000"/>
            </a:spcAft>
            <a:buChar char="••"/>
          </a:pPr>
          <a:r>
            <a:rPr lang="en-US" sz="2700" kern="1200" dirty="0" smtClean="0"/>
            <a:t>Topic, issue, idea</a:t>
          </a:r>
          <a:endParaRPr lang="en-US" sz="2700" kern="1200" dirty="0"/>
        </a:p>
        <a:p>
          <a:pPr marL="228600" lvl="1" indent="-228600" algn="l" defTabSz="1200150">
            <a:lnSpc>
              <a:spcPct val="90000"/>
            </a:lnSpc>
            <a:spcBef>
              <a:spcPct val="0"/>
            </a:spcBef>
            <a:spcAft>
              <a:spcPct val="15000"/>
            </a:spcAft>
            <a:buChar char="••"/>
          </a:pPr>
          <a:r>
            <a:rPr lang="en-US" sz="2700" kern="1200" dirty="0" smtClean="0"/>
            <a:t>References to source(s)</a:t>
          </a:r>
          <a:endParaRPr lang="en-US" sz="2700" kern="1200" dirty="0"/>
        </a:p>
        <a:p>
          <a:pPr marL="228600" lvl="1" indent="-228600" algn="l" defTabSz="1200150">
            <a:lnSpc>
              <a:spcPct val="90000"/>
            </a:lnSpc>
            <a:spcBef>
              <a:spcPct val="0"/>
            </a:spcBef>
            <a:spcAft>
              <a:spcPct val="15000"/>
            </a:spcAft>
            <a:buChar char="••"/>
          </a:pPr>
          <a:r>
            <a:rPr lang="en-US" sz="2700" kern="1200" dirty="0" smtClean="0"/>
            <a:t>Form/genre</a:t>
          </a:r>
          <a:endParaRPr lang="en-US" sz="2700" kern="1200" dirty="0"/>
        </a:p>
      </dsp:txBody>
      <dsp:txXfrm>
        <a:off x="4635113" y="1025160"/>
        <a:ext cx="4065851" cy="2918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A284D-F9A1-4D5A-A2BD-2706E06F872A}">
      <dsp:nvSpPr>
        <dsp:cNvPr id="0" name=""/>
        <dsp:cNvSpPr/>
      </dsp:nvSpPr>
      <dsp:spPr>
        <a:xfrm>
          <a:off x="1167191" y="0"/>
          <a:ext cx="2980870" cy="2980828"/>
        </a:xfrm>
        <a:prstGeom prst="ellipse">
          <a:avLst/>
        </a:prstGeom>
        <a:gradFill rotWithShape="0">
          <a:gsLst>
            <a:gs pos="0">
              <a:schemeClr val="accent4">
                <a:alpha val="50000"/>
                <a:hueOff val="0"/>
                <a:satOff val="0"/>
                <a:lumOff val="0"/>
                <a:alphaOff val="0"/>
                <a:tint val="74000"/>
              </a:schemeClr>
            </a:gs>
            <a:gs pos="49000">
              <a:schemeClr val="accent4">
                <a:alpha val="50000"/>
                <a:hueOff val="0"/>
                <a:satOff val="0"/>
                <a:lumOff val="0"/>
                <a:alphaOff val="0"/>
                <a:tint val="96000"/>
                <a:shade val="84000"/>
                <a:satMod val="110000"/>
              </a:schemeClr>
            </a:gs>
            <a:gs pos="49100">
              <a:schemeClr val="accent4">
                <a:alpha val="50000"/>
                <a:hueOff val="0"/>
                <a:satOff val="0"/>
                <a:lumOff val="0"/>
                <a:alphaOff val="0"/>
                <a:shade val="55000"/>
                <a:satMod val="150000"/>
              </a:schemeClr>
            </a:gs>
            <a:gs pos="92000">
              <a:schemeClr val="accent4">
                <a:alpha val="50000"/>
                <a:hueOff val="0"/>
                <a:satOff val="0"/>
                <a:lumOff val="0"/>
                <a:alphaOff val="0"/>
                <a:tint val="98000"/>
                <a:shade val="90000"/>
                <a:satMod val="128000"/>
              </a:schemeClr>
            </a:gs>
            <a:gs pos="100000">
              <a:schemeClr val="accent4">
                <a:alpha val="50000"/>
                <a:hueOff val="0"/>
                <a:satOff val="0"/>
                <a:lumOff val="0"/>
                <a:alphaOff val="0"/>
                <a:tint val="90000"/>
                <a:shade val="97000"/>
                <a:satMod val="128000"/>
              </a:schemeClr>
            </a:gs>
          </a:gsLst>
          <a:lin ang="5400000" scaled="1"/>
        </a:gradFill>
        <a:ln>
          <a:noFill/>
        </a:ln>
        <a:effectLst>
          <a:outerShdw blurRad="39000" dist="25400" dir="5400000" rotWithShape="0">
            <a:schemeClr val="accent4">
              <a:alpha val="50000"/>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bg1"/>
              </a:solidFill>
            </a:rPr>
            <a:t>Research Simulation Task (RST)</a:t>
          </a:r>
          <a:endParaRPr lang="en-US" sz="3000" b="1" kern="1200" dirty="0">
            <a:solidFill>
              <a:schemeClr val="bg1"/>
            </a:solidFill>
          </a:endParaRPr>
        </a:p>
      </dsp:txBody>
      <dsp:txXfrm>
        <a:off x="1603729" y="436532"/>
        <a:ext cx="2107794" cy="2107764"/>
      </dsp:txXfrm>
    </dsp:sp>
    <dsp:sp modelId="{2D93E20C-EDCF-4352-B4B3-A2461A0C84ED}">
      <dsp:nvSpPr>
        <dsp:cNvPr id="0" name=""/>
        <dsp:cNvSpPr/>
      </dsp:nvSpPr>
      <dsp:spPr>
        <a:xfrm>
          <a:off x="2701471" y="1988046"/>
          <a:ext cx="2980870" cy="2980828"/>
        </a:xfrm>
        <a:prstGeom prst="ellipse">
          <a:avLst/>
        </a:prstGeom>
        <a:gradFill rotWithShape="0">
          <a:gsLst>
            <a:gs pos="0">
              <a:schemeClr val="accent4">
                <a:alpha val="50000"/>
                <a:hueOff val="8617942"/>
                <a:satOff val="-21801"/>
                <a:lumOff val="980"/>
                <a:alphaOff val="0"/>
                <a:tint val="74000"/>
              </a:schemeClr>
            </a:gs>
            <a:gs pos="49000">
              <a:schemeClr val="accent4">
                <a:alpha val="50000"/>
                <a:hueOff val="8617942"/>
                <a:satOff val="-21801"/>
                <a:lumOff val="980"/>
                <a:alphaOff val="0"/>
                <a:tint val="96000"/>
                <a:shade val="84000"/>
                <a:satMod val="110000"/>
              </a:schemeClr>
            </a:gs>
            <a:gs pos="49100">
              <a:schemeClr val="accent4">
                <a:alpha val="50000"/>
                <a:hueOff val="8617942"/>
                <a:satOff val="-21801"/>
                <a:lumOff val="980"/>
                <a:alphaOff val="0"/>
                <a:shade val="55000"/>
                <a:satMod val="150000"/>
              </a:schemeClr>
            </a:gs>
            <a:gs pos="92000">
              <a:schemeClr val="accent4">
                <a:alpha val="50000"/>
                <a:hueOff val="8617942"/>
                <a:satOff val="-21801"/>
                <a:lumOff val="980"/>
                <a:alphaOff val="0"/>
                <a:tint val="98000"/>
                <a:shade val="90000"/>
                <a:satMod val="128000"/>
              </a:schemeClr>
            </a:gs>
            <a:gs pos="100000">
              <a:schemeClr val="accent4">
                <a:alpha val="50000"/>
                <a:hueOff val="8617942"/>
                <a:satOff val="-21801"/>
                <a:lumOff val="980"/>
                <a:alphaOff val="0"/>
                <a:tint val="90000"/>
                <a:shade val="97000"/>
                <a:satMod val="128000"/>
              </a:schemeClr>
            </a:gs>
          </a:gsLst>
          <a:lin ang="5400000" scaled="1"/>
        </a:gradFill>
        <a:ln>
          <a:noFill/>
        </a:ln>
        <a:effectLst>
          <a:outerShdw blurRad="39000" dist="25400" dir="5400000" rotWithShape="0">
            <a:schemeClr val="accent4">
              <a:alpha val="50000"/>
              <a:hueOff val="8617942"/>
              <a:satOff val="-21801"/>
              <a:lumOff val="98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bg1"/>
              </a:solidFill>
            </a:rPr>
            <a:t>Narrative Task (NWT)</a:t>
          </a:r>
          <a:endParaRPr lang="en-US" sz="3000" b="1" kern="1200" dirty="0">
            <a:solidFill>
              <a:schemeClr val="bg1"/>
            </a:solidFill>
          </a:endParaRPr>
        </a:p>
      </dsp:txBody>
      <dsp:txXfrm>
        <a:off x="3138009" y="2424578"/>
        <a:ext cx="2107794" cy="2107764"/>
      </dsp:txXfrm>
    </dsp:sp>
    <dsp:sp modelId="{07F5DF29-EC2B-451E-A0AA-9243D13ED0D4}">
      <dsp:nvSpPr>
        <dsp:cNvPr id="0" name=""/>
        <dsp:cNvSpPr/>
      </dsp:nvSpPr>
      <dsp:spPr>
        <a:xfrm>
          <a:off x="4233938" y="0"/>
          <a:ext cx="2980870" cy="2980828"/>
        </a:xfrm>
        <a:prstGeom prst="ellipse">
          <a:avLst/>
        </a:prstGeom>
        <a:gradFill rotWithShape="0">
          <a:gsLst>
            <a:gs pos="0">
              <a:schemeClr val="accent4">
                <a:alpha val="50000"/>
                <a:hueOff val="17235884"/>
                <a:satOff val="-43603"/>
                <a:lumOff val="1960"/>
                <a:alphaOff val="0"/>
                <a:tint val="74000"/>
              </a:schemeClr>
            </a:gs>
            <a:gs pos="49000">
              <a:schemeClr val="accent4">
                <a:alpha val="50000"/>
                <a:hueOff val="17235884"/>
                <a:satOff val="-43603"/>
                <a:lumOff val="1960"/>
                <a:alphaOff val="0"/>
                <a:tint val="96000"/>
                <a:shade val="84000"/>
                <a:satMod val="110000"/>
              </a:schemeClr>
            </a:gs>
            <a:gs pos="49100">
              <a:schemeClr val="accent4">
                <a:alpha val="50000"/>
                <a:hueOff val="17235884"/>
                <a:satOff val="-43603"/>
                <a:lumOff val="1960"/>
                <a:alphaOff val="0"/>
                <a:shade val="55000"/>
                <a:satMod val="150000"/>
              </a:schemeClr>
            </a:gs>
            <a:gs pos="92000">
              <a:schemeClr val="accent4">
                <a:alpha val="50000"/>
                <a:hueOff val="17235884"/>
                <a:satOff val="-43603"/>
                <a:lumOff val="1960"/>
                <a:alphaOff val="0"/>
                <a:tint val="98000"/>
                <a:shade val="90000"/>
                <a:satMod val="128000"/>
              </a:schemeClr>
            </a:gs>
            <a:gs pos="100000">
              <a:schemeClr val="accent4">
                <a:alpha val="50000"/>
                <a:hueOff val="17235884"/>
                <a:satOff val="-43603"/>
                <a:lumOff val="1960"/>
                <a:alphaOff val="0"/>
                <a:tint val="90000"/>
                <a:shade val="97000"/>
                <a:satMod val="128000"/>
              </a:schemeClr>
            </a:gs>
          </a:gsLst>
          <a:lin ang="5400000" scaled="1"/>
        </a:gradFill>
        <a:ln>
          <a:noFill/>
        </a:ln>
        <a:effectLst>
          <a:outerShdw blurRad="39000" dist="25400" dir="5400000" rotWithShape="0">
            <a:schemeClr val="accent4">
              <a:alpha val="50000"/>
              <a:hueOff val="17235884"/>
              <a:satOff val="-43603"/>
              <a:lumOff val="196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bg1"/>
              </a:solidFill>
            </a:rPr>
            <a:t>Literary Analysis Task (LAT)</a:t>
          </a:r>
          <a:endParaRPr lang="en-US" sz="3000" b="1" kern="1200" dirty="0">
            <a:solidFill>
              <a:schemeClr val="bg1"/>
            </a:solidFill>
          </a:endParaRPr>
        </a:p>
      </dsp:txBody>
      <dsp:txXfrm>
        <a:off x="4670476" y="436532"/>
        <a:ext cx="2107794" cy="210776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ea typeface="+mn-ea"/>
              </a:defRPr>
            </a:lvl1pPr>
          </a:lstStyle>
          <a:p>
            <a:pPr>
              <a:defRPr/>
            </a:pPr>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4B126835-EDF2-F441-AA59-B4714A46443F}" type="datetimeFigureOut">
              <a:rPr lang="en-US"/>
              <a:pPr/>
              <a:t>10/24/14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ea typeface="+mn-ea"/>
              </a:defRPr>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2BE5B6B1-F6A8-7949-9049-F9EB27F8F1CE}" type="slidenum">
              <a:rPr lang="en-US"/>
              <a:pPr/>
              <a:t>‹#›</a:t>
            </a:fld>
            <a:endParaRPr lang="en-US"/>
          </a:p>
        </p:txBody>
      </p:sp>
    </p:spTree>
    <p:extLst>
      <p:ext uri="{BB962C8B-B14F-4D97-AF65-F5344CB8AC3E}">
        <p14:creationId xmlns:p14="http://schemas.microsoft.com/office/powerpoint/2010/main" val="2858521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7AF2370E-6678-A448-A707-7218B3813C08}"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lvl="1" eaLnBrk="1" hangingPunct="1"/>
            <a:endParaRPr lang="en-US">
              <a:latin typeface="Calibri"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03F20FE5-096D-8A48-BAE3-2360F13C6171}" type="slidenum">
              <a:rPr lang="en-US"/>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34C77448-2DE7-194B-9281-904E2686ADBD}" type="slidenum">
              <a:rPr lang="en-US"/>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7B2C3BF6-DDB9-3D44-90FA-BE395B8FE862}" type="slidenum">
              <a:rPr lang="en-US"/>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D1F72A06-D6C5-5E4C-92E7-E80C94191578}" type="slidenum">
              <a:rPr lang="en-US"/>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BBB4EA23-687C-1F42-A39C-62558D0DBACA}"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solidFill>
                <a:schemeClr val="bg1"/>
              </a:solidFill>
              <a:latin typeface="Century Schoolbook" charset="0"/>
            </a:endParaRPr>
          </a:p>
          <a:p>
            <a:endParaRPr lang="en-US">
              <a:latin typeface="Calibri" charset="0"/>
            </a:endParaRP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2E92559C-1562-0B44-B4D3-94DB976296B7}"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F06BE121-CB0F-FE45-9F5A-6FEA6EAE1D32}"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EEF173F1-C44F-C642-A4CD-5DAE2E893FDA}"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6AA9F725-72DA-3A41-BE45-4708AC9CBB1E}" type="slidenum">
              <a:rPr lang="en-US"/>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962D26D4-C10F-704E-851A-351D5879C946}" type="slidenum">
              <a:rPr lang="en-US"/>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defTabSz="896938"/>
            <a:endParaRPr lang="en-US">
              <a:latin typeface="Calibri" charset="0"/>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471FF825-B204-B547-B9D7-8556D55F89F8}" type="slidenum">
              <a:rPr lang="en-US"/>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0FE2FBE3-F9A5-B943-BC6B-EF3430DAB51F}" type="slidenum">
              <a:rPr lang="en-US"/>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2E20A61C-57F0-D348-8836-E53DF3E8AFDF}" type="slidenum">
              <a:rPr lang="en-US"/>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ABF91023-3EBA-0A41-8E06-86E25D204E6D}" type="slidenum">
              <a:rPr lang="en-US"/>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C8056981-1AA2-9949-8B93-44A6B3AC99A4}" type="slidenum">
              <a:rPr lang="en-US"/>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8219060C-EE43-3942-B269-79F640D80AAC}" type="slidenum">
              <a:rPr lang="en-US"/>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 Id="rId3"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flipH="1">
            <a:off x="2667000" y="0"/>
            <a:ext cx="6477000" cy="6858000"/>
          </a:xfrm>
          <a:prstGeom prst="rect">
            <a:avLst/>
          </a:prstGeom>
          <a:blipFill>
            <a:blip r:embed="rId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Trebuchet MS" pitchFamily="34" charset="0"/>
            </a:endParaRPr>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ea typeface="+mn-ea"/>
              <a:cs typeface="+mn-cs"/>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a:solidFill>
                  <a:srgbClr val="FFFFFF"/>
                </a:solidFill>
              </a:defRPr>
            </a:lvl1pPr>
          </a:lstStyle>
          <a:p>
            <a:fld id="{D68E401E-5D40-FB41-9430-1C449481F46B}" type="datetimeFigureOut">
              <a:rPr lang="en-US"/>
              <a:pPr/>
              <a:t>10/24/14</a:t>
            </a:fld>
            <a:endParaRPr lang="en-US"/>
          </a:p>
        </p:txBody>
      </p:sp>
      <p:sp>
        <p:nvSpPr>
          <p:cNvPr id="7" name="Footer Placeholder 17"/>
          <p:cNvSpPr>
            <a:spLocks noGrp="1"/>
          </p:cNvSpPr>
          <p:nvPr>
            <p:ph type="ftr" sz="quarter" idx="11"/>
          </p:nvPr>
        </p:nvSpPr>
        <p:spPr>
          <a:xfrm>
            <a:off x="2819400" y="6557963"/>
            <a:ext cx="2927350" cy="228600"/>
          </a:xfrm>
        </p:spPr>
        <p:txBody>
          <a:bodyPr/>
          <a:lstStyle>
            <a:lvl1pPr>
              <a:defRPr>
                <a:solidFill>
                  <a:srgbClr val="FFFFFF"/>
                </a:solidFill>
              </a:defRPr>
            </a:lvl1pPr>
          </a:lstStyle>
          <a:p>
            <a:pPr>
              <a:defRPr/>
            </a:pPr>
            <a:endParaRPr lang="en-US" altLang="en-US"/>
          </a:p>
        </p:txBody>
      </p:sp>
      <p:sp>
        <p:nvSpPr>
          <p:cNvPr id="8" name="Slide Number Placeholder 28"/>
          <p:cNvSpPr>
            <a:spLocks noGrp="1"/>
          </p:cNvSpPr>
          <p:nvPr>
            <p:ph type="sldNum" sz="quarter" idx="12"/>
          </p:nvPr>
        </p:nvSpPr>
        <p:spPr>
          <a:xfrm>
            <a:off x="7880350" y="6556375"/>
            <a:ext cx="588963" cy="228600"/>
          </a:xfrm>
        </p:spPr>
        <p:txBody>
          <a:bodyPr/>
          <a:lstStyle>
            <a:lvl1pPr>
              <a:defRPr>
                <a:solidFill>
                  <a:srgbClr val="FFFFFF"/>
                </a:solidFill>
              </a:defRPr>
            </a:lvl1pPr>
          </a:lstStyle>
          <a:p>
            <a:fld id="{D6526D7A-CFC4-E642-A9CA-9F8446218CB2}" type="slidenum">
              <a:rPr lang="en-US"/>
              <a:pPr/>
              <a:t>‹#›</a:t>
            </a:fld>
            <a:endParaRPr lang="en-US"/>
          </a:p>
        </p:txBody>
      </p:sp>
    </p:spTree>
    <p:extLst>
      <p:ext uri="{BB962C8B-B14F-4D97-AF65-F5344CB8AC3E}">
        <p14:creationId xmlns:p14="http://schemas.microsoft.com/office/powerpoint/2010/main" val="3046022786"/>
      </p:ext>
    </p:extLst>
  </p:cSld>
  <p:clrMapOvr>
    <a:overrideClrMapping bg1="lt1" tx1="dk1" bg2="lt2" tx2="dk2" accent1="accent1" accent2="accent2" accent3="accent3" accent4="accent4" accent5="accent5" accent6="accent6" hlink="hlink" folHlink="folHlink"/>
  </p:clrMapOvr>
  <p:transition xmlns:p14="http://schemas.microsoft.com/office/powerpoint/2010/mai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fld id="{CE336664-F6E1-7A43-9607-CDBB8CCAAE9E}" type="datetimeFigureOut">
              <a:rPr lang="en-US"/>
              <a:pPr/>
              <a:t>10/24/14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ltLang="en-US"/>
          </a:p>
        </p:txBody>
      </p:sp>
      <p:sp>
        <p:nvSpPr>
          <p:cNvPr id="6" name="Slide Number Placeholder 15"/>
          <p:cNvSpPr>
            <a:spLocks noGrp="1"/>
          </p:cNvSpPr>
          <p:nvPr>
            <p:ph type="sldNum" sz="quarter" idx="12"/>
          </p:nvPr>
        </p:nvSpPr>
        <p:spPr/>
        <p:txBody>
          <a:bodyPr/>
          <a:lstStyle>
            <a:lvl1pPr>
              <a:defRPr/>
            </a:lvl1pPr>
          </a:lstStyle>
          <a:p>
            <a:fld id="{A3C3BA67-CA15-C049-BA8A-5B316BC29EDD}" type="slidenum">
              <a:rPr lang="en-US"/>
              <a:pPr/>
              <a:t>‹#›</a:t>
            </a:fld>
            <a:endParaRPr lang="en-US"/>
          </a:p>
        </p:txBody>
      </p:sp>
    </p:spTree>
    <p:extLst>
      <p:ext uri="{BB962C8B-B14F-4D97-AF65-F5344CB8AC3E}">
        <p14:creationId xmlns:p14="http://schemas.microsoft.com/office/powerpoint/2010/main" val="2021527733"/>
      </p:ext>
    </p:extLst>
  </p:cSld>
  <p:clrMapOvr>
    <a:masterClrMapping/>
  </p:clrMapOvr>
  <p:transition xmlns:p14="http://schemas.microsoft.com/office/powerpoint/2010/mai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lvl1pPr>
          </a:lstStyle>
          <a:p>
            <a:fld id="{44441AFB-078B-2545-952C-6504AD2955DE}" type="datetimeFigureOut">
              <a:rPr lang="en-US"/>
              <a:pPr/>
              <a:t>10/24/14</a:t>
            </a:fld>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lstStyle>
          <a:p>
            <a:fld id="{72C49719-E24A-1846-B5B1-B2368D3AA7B7}" type="slidenum">
              <a:rPr lang="en-US"/>
              <a:pPr/>
              <a:t>‹#›</a:t>
            </a:fld>
            <a:endParaRPr lang="en-US"/>
          </a:p>
        </p:txBody>
      </p:sp>
    </p:spTree>
    <p:extLst>
      <p:ext uri="{BB962C8B-B14F-4D97-AF65-F5344CB8AC3E}">
        <p14:creationId xmlns:p14="http://schemas.microsoft.com/office/powerpoint/2010/main" val="1957234248"/>
      </p:ext>
    </p:extLst>
  </p:cSld>
  <p:clrMapOvr>
    <a:overrideClrMapping bg1="lt1" tx1="dk1" bg2="lt2" tx2="dk2" accent1="accent1" accent2="accent2" accent3="accent3" accent4="accent4" accent5="accent5" accent6="accent6" hlink="hlink" folHlink="folHlink"/>
  </p:clrMapOvr>
  <p:transition xmlns:p14="http://schemas.microsoft.com/office/powerpoint/2010/mai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fld id="{AF3A9579-41CE-CD47-BA75-5BE9BC347907}" type="datetimeFigureOut">
              <a:rPr lang="en-US"/>
              <a:pPr/>
              <a:t>10/24/14</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ltLang="en-US"/>
          </a:p>
        </p:txBody>
      </p:sp>
      <p:sp>
        <p:nvSpPr>
          <p:cNvPr id="7" name="Slide Number Placeholder 15"/>
          <p:cNvSpPr>
            <a:spLocks noGrp="1"/>
          </p:cNvSpPr>
          <p:nvPr>
            <p:ph type="sldNum" sz="quarter" idx="12"/>
          </p:nvPr>
        </p:nvSpPr>
        <p:spPr/>
        <p:txBody>
          <a:bodyPr/>
          <a:lstStyle>
            <a:lvl1pPr>
              <a:defRPr/>
            </a:lvl1pPr>
          </a:lstStyle>
          <a:p>
            <a:fld id="{06A6409D-406E-EB44-A719-6296138153A7}" type="slidenum">
              <a:rPr lang="en-US"/>
              <a:pPr/>
              <a:t>‹#›</a:t>
            </a:fld>
            <a:endParaRPr lang="en-US"/>
          </a:p>
        </p:txBody>
      </p:sp>
    </p:spTree>
    <p:extLst>
      <p:ext uri="{BB962C8B-B14F-4D97-AF65-F5344CB8AC3E}">
        <p14:creationId xmlns:p14="http://schemas.microsoft.com/office/powerpoint/2010/main" val="202495805"/>
      </p:ext>
    </p:extLst>
  </p:cSld>
  <p:clrMapOvr>
    <a:masterClrMapping/>
  </p:clrMapOvr>
  <p:transition xmlns:p14="http://schemas.microsoft.com/office/powerpoint/2010/mai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fld id="{9E15427B-1050-6F41-873D-3FF8C91ECACB}" type="datetimeFigureOut">
              <a:rPr lang="en-US"/>
              <a:pPr/>
              <a:t>10/24/14</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ltLang="en-US"/>
          </a:p>
        </p:txBody>
      </p:sp>
      <p:sp>
        <p:nvSpPr>
          <p:cNvPr id="9" name="Slide Number Placeholder 15"/>
          <p:cNvSpPr>
            <a:spLocks noGrp="1"/>
          </p:cNvSpPr>
          <p:nvPr>
            <p:ph type="sldNum" sz="quarter" idx="12"/>
          </p:nvPr>
        </p:nvSpPr>
        <p:spPr/>
        <p:txBody>
          <a:bodyPr/>
          <a:lstStyle>
            <a:lvl1pPr>
              <a:defRPr/>
            </a:lvl1pPr>
          </a:lstStyle>
          <a:p>
            <a:fld id="{44E010E7-2102-0147-BEDA-5D958BCC483A}" type="slidenum">
              <a:rPr lang="en-US"/>
              <a:pPr/>
              <a:t>‹#›</a:t>
            </a:fld>
            <a:endParaRPr lang="en-US"/>
          </a:p>
        </p:txBody>
      </p:sp>
    </p:spTree>
    <p:extLst>
      <p:ext uri="{BB962C8B-B14F-4D97-AF65-F5344CB8AC3E}">
        <p14:creationId xmlns:p14="http://schemas.microsoft.com/office/powerpoint/2010/main" val="2183415991"/>
      </p:ext>
    </p:extLst>
  </p:cSld>
  <p:clrMapOvr>
    <a:masterClrMapping/>
  </p:clrMapOvr>
  <p:transition xmlns:p14="http://schemas.microsoft.com/office/powerpoint/2010/mai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fld id="{24A3751E-EC89-584C-85F6-79A44581042B}" type="datetimeFigureOut">
              <a:rPr lang="en-US"/>
              <a:pPr/>
              <a:t>10/24/14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ltLang="en-US"/>
          </a:p>
        </p:txBody>
      </p:sp>
      <p:sp>
        <p:nvSpPr>
          <p:cNvPr id="5" name="Slide Number Placeholder 15"/>
          <p:cNvSpPr>
            <a:spLocks noGrp="1"/>
          </p:cNvSpPr>
          <p:nvPr>
            <p:ph type="sldNum" sz="quarter" idx="12"/>
          </p:nvPr>
        </p:nvSpPr>
        <p:spPr/>
        <p:txBody>
          <a:bodyPr/>
          <a:lstStyle>
            <a:lvl1pPr>
              <a:defRPr/>
            </a:lvl1pPr>
          </a:lstStyle>
          <a:p>
            <a:fld id="{DC1B17AE-C048-2541-84EF-65FD267537A7}" type="slidenum">
              <a:rPr lang="en-US"/>
              <a:pPr/>
              <a:t>‹#›</a:t>
            </a:fld>
            <a:endParaRPr lang="en-US"/>
          </a:p>
        </p:txBody>
      </p:sp>
    </p:spTree>
    <p:extLst>
      <p:ext uri="{BB962C8B-B14F-4D97-AF65-F5344CB8AC3E}">
        <p14:creationId xmlns:p14="http://schemas.microsoft.com/office/powerpoint/2010/main" val="3570366705"/>
      </p:ext>
    </p:extLst>
  </p:cSld>
  <p:clrMapOvr>
    <a:masterClrMapping/>
  </p:clrMapOvr>
  <p:transition xmlns:p14="http://schemas.microsoft.com/office/powerpoint/2010/mai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fld id="{E46D570B-47C7-3A47-88B9-4C43B31C8E53}" type="datetimeFigureOut">
              <a:rPr lang="en-US"/>
              <a:pPr/>
              <a:t>10/24/14</a:t>
            </a:fld>
            <a:endParaRPr lang="en-US"/>
          </a:p>
        </p:txBody>
      </p:sp>
      <p:sp>
        <p:nvSpPr>
          <p:cNvPr id="3" name="Footer Placeholder 3"/>
          <p:cNvSpPr>
            <a:spLocks noGrp="1"/>
          </p:cNvSpPr>
          <p:nvPr>
            <p:ph type="ftr" sz="quarter" idx="11"/>
          </p:nvPr>
        </p:nvSpPr>
        <p:spPr/>
        <p:txBody>
          <a:bodyPr/>
          <a:lstStyle>
            <a:lvl1pPr>
              <a:defRPr/>
            </a:lvl1pPr>
          </a:lstStyle>
          <a:p>
            <a:pPr>
              <a:defRPr/>
            </a:pPr>
            <a:endParaRPr lang="en-US" altLang="en-US"/>
          </a:p>
        </p:txBody>
      </p:sp>
      <p:sp>
        <p:nvSpPr>
          <p:cNvPr id="4" name="Slide Number Placeholder 15"/>
          <p:cNvSpPr>
            <a:spLocks noGrp="1"/>
          </p:cNvSpPr>
          <p:nvPr>
            <p:ph type="sldNum" sz="quarter" idx="12"/>
          </p:nvPr>
        </p:nvSpPr>
        <p:spPr/>
        <p:txBody>
          <a:bodyPr/>
          <a:lstStyle>
            <a:lvl1pPr>
              <a:defRPr/>
            </a:lvl1pPr>
          </a:lstStyle>
          <a:p>
            <a:fld id="{EDDA600A-A21C-B84E-93EC-D225C10F55E0}" type="slidenum">
              <a:rPr lang="en-US"/>
              <a:pPr/>
              <a:t>‹#›</a:t>
            </a:fld>
            <a:endParaRPr lang="en-US"/>
          </a:p>
        </p:txBody>
      </p:sp>
    </p:spTree>
    <p:extLst>
      <p:ext uri="{BB962C8B-B14F-4D97-AF65-F5344CB8AC3E}">
        <p14:creationId xmlns:p14="http://schemas.microsoft.com/office/powerpoint/2010/main" val="2579058029"/>
      </p:ext>
    </p:extLst>
  </p:cSld>
  <p:clrMapOvr>
    <a:masterClrMapping/>
  </p:clrMapOvr>
  <p:transition xmlns:p14="http://schemas.microsoft.com/office/powerpoint/2010/mai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fld id="{2DBE7239-C87F-B747-AB19-C0529D9E6851}" type="datetimeFigureOut">
              <a:rPr lang="en-US"/>
              <a:pPr/>
              <a:t>10/24/14</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ltLang="en-US"/>
          </a:p>
        </p:txBody>
      </p:sp>
      <p:sp>
        <p:nvSpPr>
          <p:cNvPr id="7" name="Slide Number Placeholder 15"/>
          <p:cNvSpPr>
            <a:spLocks noGrp="1"/>
          </p:cNvSpPr>
          <p:nvPr>
            <p:ph type="sldNum" sz="quarter" idx="12"/>
          </p:nvPr>
        </p:nvSpPr>
        <p:spPr/>
        <p:txBody>
          <a:bodyPr/>
          <a:lstStyle>
            <a:lvl1pPr>
              <a:defRPr/>
            </a:lvl1pPr>
          </a:lstStyle>
          <a:p>
            <a:fld id="{95B57157-C2EB-2B43-B09D-DC98D10C2209}" type="slidenum">
              <a:rPr lang="en-US"/>
              <a:pPr/>
              <a:t>‹#›</a:t>
            </a:fld>
            <a:endParaRPr lang="en-US"/>
          </a:p>
        </p:txBody>
      </p:sp>
    </p:spTree>
    <p:extLst>
      <p:ext uri="{BB962C8B-B14F-4D97-AF65-F5344CB8AC3E}">
        <p14:creationId xmlns:p14="http://schemas.microsoft.com/office/powerpoint/2010/main" val="4200793702"/>
      </p:ext>
    </p:extLst>
  </p:cSld>
  <p:clrMapOvr>
    <a:masterClrMapping/>
  </p:clrMapOvr>
  <p:transition xmlns:p14="http://schemas.microsoft.com/office/powerpoint/2010/mai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rot="21240000">
            <a:off x="598488" y="1004888"/>
            <a:ext cx="4319587" cy="4311650"/>
          </a:xfrm>
          <a:prstGeom prst="rect">
            <a:avLst/>
          </a:prstGeom>
          <a:solidFill>
            <a:srgbClr val="FAFAFA"/>
          </a:solidFill>
          <a:ln w="1270" cap="rnd">
            <a:solidFill>
              <a:srgbClr val="EAEAEA"/>
            </a:solidFill>
            <a:miter lim="800000"/>
            <a:headEnd/>
            <a:tailEnd/>
          </a:ln>
          <a:effectLst>
            <a:outerShdw blurRad="25000" dist="12700" dir="5400000" algn="t" rotWithShape="0">
              <a:srgbClr val="000000">
                <a:alpha val="39999"/>
              </a:srgbClr>
            </a:outerShdw>
          </a:effec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Trebuchet MS" pitchFamily="34" charset="0"/>
              <a:ea typeface="+mn-ea"/>
            </a:endParaRPr>
          </a:p>
        </p:txBody>
      </p:sp>
      <p:sp>
        <p:nvSpPr>
          <p:cNvPr id="6" name="Rectangle 5"/>
          <p:cNvSpPr>
            <a:spLocks noChangeArrowheads="1"/>
          </p:cNvSpPr>
          <p:nvPr/>
        </p:nvSpPr>
        <p:spPr bwMode="auto">
          <a:xfrm rot="21420000">
            <a:off x="596900" y="998538"/>
            <a:ext cx="4319588" cy="4313237"/>
          </a:xfrm>
          <a:prstGeom prst="rect">
            <a:avLst/>
          </a:prstGeom>
          <a:solidFill>
            <a:srgbClr val="FAFAFA"/>
          </a:solidFill>
          <a:ln w="1270" cap="rnd">
            <a:solidFill>
              <a:srgbClr val="EAEAEA"/>
            </a:solidFill>
            <a:miter lim="800000"/>
            <a:headEnd/>
            <a:tailEnd/>
          </a:ln>
          <a:effectLst>
            <a:outerShdw blurRad="28000" dist="12700" dir="5400000" algn="tl" rotWithShape="0">
              <a:srgbClr val="000000">
                <a:alpha val="39999"/>
              </a:srgbClr>
            </a:outerShdw>
          </a:effec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Trebuchet MS" pitchFamily="34" charset="0"/>
              <a:ea typeface="+mn-ea"/>
            </a:endParaRPr>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lstStyle>
          <a:p>
            <a:fld id="{2EA34E91-33AE-FF44-B498-3F7E2A658B19}" type="datetimeFigureOut">
              <a:rPr lang="en-US"/>
              <a:pPr/>
              <a:t>10/24/14</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ltLang="en-US"/>
          </a:p>
        </p:txBody>
      </p:sp>
      <p:sp>
        <p:nvSpPr>
          <p:cNvPr id="9" name="Slide Number Placeholder 6"/>
          <p:cNvSpPr>
            <a:spLocks noGrp="1"/>
          </p:cNvSpPr>
          <p:nvPr>
            <p:ph type="sldNum" sz="quarter" idx="12"/>
          </p:nvPr>
        </p:nvSpPr>
        <p:spPr/>
        <p:txBody>
          <a:bodyPr/>
          <a:lstStyle>
            <a:lvl1pPr>
              <a:defRPr/>
            </a:lvl1pPr>
          </a:lstStyle>
          <a:p>
            <a:fld id="{73D4CF7E-28BD-9F4C-998F-A06265F664CC}" type="slidenum">
              <a:rPr lang="en-US"/>
              <a:pPr/>
              <a:t>‹#›</a:t>
            </a:fld>
            <a:endParaRPr lang="en-US"/>
          </a:p>
        </p:txBody>
      </p:sp>
    </p:spTree>
    <p:extLst>
      <p:ext uri="{BB962C8B-B14F-4D97-AF65-F5344CB8AC3E}">
        <p14:creationId xmlns:p14="http://schemas.microsoft.com/office/powerpoint/2010/main" val="749791032"/>
      </p:ext>
    </p:extLst>
  </p:cSld>
  <p:clrMapOvr>
    <a:overrideClrMapping bg1="dk1" tx1="lt1" bg2="dk2" tx2="lt2" accent1="accent1" accent2="accent2" accent3="accent3" accent4="accent4" accent5="accent5" accent6="accent6" hlink="hlink" folHlink="folHlink"/>
  </p:clrMapOvr>
  <p:transition xmlns:p14="http://schemas.microsoft.com/office/powerpoint/2010/mai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fld id="{E21716B8-DD60-D241-B728-AF771288E5A9}" type="datetimeFigureOut">
              <a:rPr lang="en-US"/>
              <a:pPr/>
              <a:t>10/24/14</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ltLang="en-US"/>
          </a:p>
        </p:txBody>
      </p:sp>
      <p:sp>
        <p:nvSpPr>
          <p:cNvPr id="6" name="Slide Number Placeholder 15"/>
          <p:cNvSpPr>
            <a:spLocks noGrp="1"/>
          </p:cNvSpPr>
          <p:nvPr>
            <p:ph type="sldNum" sz="quarter" idx="12"/>
          </p:nvPr>
        </p:nvSpPr>
        <p:spPr/>
        <p:txBody>
          <a:bodyPr/>
          <a:lstStyle>
            <a:lvl1pPr>
              <a:defRPr/>
            </a:lvl1pPr>
          </a:lstStyle>
          <a:p>
            <a:fld id="{A14B3AE9-4FE1-9D47-85B2-C0F1F8FBCD6E}" type="slidenum">
              <a:rPr lang="en-US"/>
              <a:pPr/>
              <a:t>‹#›</a:t>
            </a:fld>
            <a:endParaRPr lang="en-US"/>
          </a:p>
        </p:txBody>
      </p:sp>
    </p:spTree>
    <p:extLst>
      <p:ext uri="{BB962C8B-B14F-4D97-AF65-F5344CB8AC3E}">
        <p14:creationId xmlns:p14="http://schemas.microsoft.com/office/powerpoint/2010/main" val="2854805079"/>
      </p:ext>
    </p:extLst>
  </p:cSld>
  <p:clrMapOvr>
    <a:masterClrMapping/>
  </p:clrMapOvr>
  <p:transition xmlns:p14="http://schemas.microsoft.com/office/powerpoint/2010/mai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lstStyle>
          <a:p>
            <a:fld id="{5929F999-146A-744D-BD52-646A4582D541}" type="datetimeFigureOut">
              <a:rPr lang="en-US"/>
              <a:pPr/>
              <a:t>10/24/14</a:t>
            </a:fld>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254750" y="6553200"/>
            <a:ext cx="587375" cy="228600"/>
          </a:xfrm>
        </p:spPr>
        <p:txBody>
          <a:bodyPr/>
          <a:lstStyle>
            <a:lvl1pPr>
              <a:defRPr/>
            </a:lvl1pPr>
          </a:lstStyle>
          <a:p>
            <a:fld id="{68F4756E-9D94-6448-9F9F-FE08DD54BAB8}" type="slidenum">
              <a:rPr lang="en-US"/>
              <a:pPr/>
              <a:t>‹#›</a:t>
            </a:fld>
            <a:endParaRPr lang="en-US"/>
          </a:p>
        </p:txBody>
      </p:sp>
    </p:spTree>
    <p:extLst>
      <p:ext uri="{BB962C8B-B14F-4D97-AF65-F5344CB8AC3E}">
        <p14:creationId xmlns:p14="http://schemas.microsoft.com/office/powerpoint/2010/main" val="1102512679"/>
      </p:ext>
    </p:extLst>
  </p:cSld>
  <p:clrMapOvr>
    <a:masterClrMapping/>
  </p:clrMapOvr>
  <p:transition xmlns:p14="http://schemas.microsoft.com/office/powerpoint/2010/main" spd="slow"/>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Trebuchet MS" pitchFamily="34" charset="0"/>
            </a:endParaRPr>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wrap="square" lIns="91440" tIns="0" rIns="91440" bIns="0" numCol="1" anchor="b" anchorCtr="0" compatLnSpc="1">
            <a:prstTxWarp prst="textNoShape">
              <a:avLst/>
            </a:prstTxWarp>
          </a:bodyPr>
          <a:lstStyle>
            <a:lvl1pPr>
              <a:defRPr sz="1000">
                <a:solidFill>
                  <a:schemeClr val="tx2"/>
                </a:solidFill>
                <a:latin typeface="Trebuchet MS" charset="0"/>
              </a:defRPr>
            </a:lvl1pPr>
          </a:lstStyle>
          <a:p>
            <a:fld id="{45888682-0DED-6C44-807E-68A5A3C23401}" type="datetimeFigureOut">
              <a:rPr lang="en-US"/>
              <a:pPr/>
              <a:t>10/24/14</a:t>
            </a:fld>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wrap="square" lIns="91440" tIns="0" rIns="91440" bIns="0" numCol="1" anchor="b" anchorCtr="0" compatLnSpc="1">
            <a:prstTxWarp prst="textNoShape">
              <a:avLst/>
            </a:prstTxWarp>
          </a:bodyPr>
          <a:lstStyle>
            <a:lvl1pPr algn="r">
              <a:defRPr sz="1000">
                <a:solidFill>
                  <a:schemeClr val="tx2"/>
                </a:solidFill>
                <a:latin typeface="Trebuchet MS" pitchFamily="34" charset="0"/>
                <a:ea typeface="+mn-ea"/>
              </a:defRPr>
            </a:lvl1pPr>
          </a:lstStyle>
          <a:p>
            <a:pPr>
              <a:defRPr/>
            </a:pPr>
            <a:endParaRPr lang="en-US" alt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wrap="square" lIns="0" tIns="0" rIns="0" bIns="0" numCol="1" anchor="b" anchorCtr="0" compatLnSpc="1">
            <a:prstTxWarp prst="textNoShape">
              <a:avLst/>
            </a:prstTxWarp>
          </a:bodyPr>
          <a:lstStyle>
            <a:lvl1pPr algn="r">
              <a:defRPr sz="1100">
                <a:solidFill>
                  <a:schemeClr val="tx2"/>
                </a:solidFill>
                <a:latin typeface="Trebuchet MS" charset="0"/>
              </a:defRPr>
            </a:lvl1pPr>
          </a:lstStyle>
          <a:p>
            <a:fld id="{C60EEE24-8803-CB44-99AA-79DF3B25FD8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211" r:id="rId1"/>
    <p:sldLayoutId id="2147484204" r:id="rId2"/>
    <p:sldLayoutId id="2147484212" r:id="rId3"/>
    <p:sldLayoutId id="2147484205" r:id="rId4"/>
    <p:sldLayoutId id="2147484206" r:id="rId5"/>
    <p:sldLayoutId id="2147484207" r:id="rId6"/>
    <p:sldLayoutId id="2147484208" r:id="rId7"/>
    <p:sldLayoutId id="2147484209" r:id="rId8"/>
    <p:sldLayoutId id="2147484213" r:id="rId9"/>
    <p:sldLayoutId id="2147484210" r:id="rId10"/>
    <p:sldLayoutId id="2147484214" r:id="rId11"/>
  </p:sldLayoutIdLst>
  <p:transition xmlns:p14="http://schemas.microsoft.com/office/powerpoint/2010/main" spd="slow"/>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ＭＳ Ｐゴシック" charset="0"/>
          <a:cs typeface="+mj-cs"/>
        </a:defRPr>
      </a:lvl1pPr>
      <a:lvl2pPr algn="l" rtl="0" eaLnBrk="0" fontAlgn="base" hangingPunct="0">
        <a:spcBef>
          <a:spcPct val="0"/>
        </a:spcBef>
        <a:spcAft>
          <a:spcPct val="0"/>
        </a:spcAft>
        <a:defRPr sz="3800" b="1">
          <a:solidFill>
            <a:schemeClr val="tx1"/>
          </a:solidFill>
          <a:latin typeface="Trebuchet MS" pitchFamily="34" charset="0"/>
          <a:ea typeface="ＭＳ Ｐゴシック" charset="0"/>
        </a:defRPr>
      </a:lvl2pPr>
      <a:lvl3pPr algn="l" rtl="0" eaLnBrk="0" fontAlgn="base" hangingPunct="0">
        <a:spcBef>
          <a:spcPct val="0"/>
        </a:spcBef>
        <a:spcAft>
          <a:spcPct val="0"/>
        </a:spcAft>
        <a:defRPr sz="3800" b="1">
          <a:solidFill>
            <a:schemeClr val="tx1"/>
          </a:solidFill>
          <a:latin typeface="Trebuchet MS" pitchFamily="34" charset="0"/>
          <a:ea typeface="ＭＳ Ｐゴシック" charset="0"/>
        </a:defRPr>
      </a:lvl3pPr>
      <a:lvl4pPr algn="l" rtl="0" eaLnBrk="0" fontAlgn="base" hangingPunct="0">
        <a:spcBef>
          <a:spcPct val="0"/>
        </a:spcBef>
        <a:spcAft>
          <a:spcPct val="0"/>
        </a:spcAft>
        <a:defRPr sz="3800" b="1">
          <a:solidFill>
            <a:schemeClr val="tx1"/>
          </a:solidFill>
          <a:latin typeface="Trebuchet MS" pitchFamily="34" charset="0"/>
          <a:ea typeface="ＭＳ Ｐゴシック" charset="0"/>
        </a:defRPr>
      </a:lvl4pPr>
      <a:lvl5pPr algn="l" rtl="0" eaLnBrk="0" fontAlgn="base" hangingPunct="0">
        <a:spcBef>
          <a:spcPct val="0"/>
        </a:spcBef>
        <a:spcAft>
          <a:spcPct val="0"/>
        </a:spcAft>
        <a:defRPr sz="3800" b="1">
          <a:solidFill>
            <a:schemeClr val="tx1"/>
          </a:solidFill>
          <a:latin typeface="Trebuchet MS" pitchFamily="34" charset="0"/>
          <a:ea typeface="ＭＳ Ｐゴシック"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charset="0"/>
        <a:buChar char=""/>
        <a:defRPr sz="2600" kern="1200">
          <a:solidFill>
            <a:schemeClr val="tx1"/>
          </a:solidFill>
          <a:latin typeface="+mn-lt"/>
          <a:ea typeface="ＭＳ Ｐゴシック" charset="0"/>
          <a:cs typeface="+mn-cs"/>
        </a:defRPr>
      </a:lvl1pPr>
      <a:lvl2pPr marL="520700" indent="-228600" algn="l" rtl="0" eaLnBrk="0" fontAlgn="base" hangingPunct="0">
        <a:spcBef>
          <a:spcPts val="500"/>
        </a:spcBef>
        <a:spcAft>
          <a:spcPct val="0"/>
        </a:spcAft>
        <a:buClr>
          <a:srgbClr val="F9B639"/>
        </a:buClr>
        <a:buSzPct val="80000"/>
        <a:buFont typeface="Wingdings 2" charset="0"/>
        <a:buChar char=""/>
        <a:defRPr sz="2300" kern="1200">
          <a:solidFill>
            <a:srgbClr val="6C6C6C"/>
          </a:solidFill>
          <a:latin typeface="+mn-lt"/>
          <a:ea typeface="ＭＳ Ｐゴシック" charset="0"/>
          <a:cs typeface="+mn-cs"/>
        </a:defRPr>
      </a:lvl2pPr>
      <a:lvl3pPr marL="758825" indent="-228600" algn="l" rtl="0" eaLnBrk="0" fontAlgn="base" hangingPunct="0">
        <a:spcBef>
          <a:spcPts val="400"/>
        </a:spcBef>
        <a:spcAft>
          <a:spcPct val="0"/>
        </a:spcAft>
        <a:buClr>
          <a:srgbClr val="F9B639"/>
        </a:buClr>
        <a:buSzPct val="60000"/>
        <a:buFont typeface="Wingdings" charset="0"/>
        <a:buChar char=""/>
        <a:defRPr sz="2000" kern="1200">
          <a:solidFill>
            <a:schemeClr val="tx1"/>
          </a:solidFill>
          <a:latin typeface="+mn-lt"/>
          <a:ea typeface="ＭＳ Ｐゴシック" charset="0"/>
          <a:cs typeface="+mn-cs"/>
        </a:defRPr>
      </a:lvl3pPr>
      <a:lvl4pPr marL="1004888" indent="-228600" algn="l" rtl="0" eaLnBrk="0" fontAlgn="base" hangingPunct="0">
        <a:spcBef>
          <a:spcPct val="20000"/>
        </a:spcBef>
        <a:spcAft>
          <a:spcPct val="0"/>
        </a:spcAft>
        <a:buClr>
          <a:srgbClr val="F9B639"/>
        </a:buClr>
        <a:buSzPct val="80000"/>
        <a:buFont typeface="Wingdings 2" charset="0"/>
        <a:buChar char=""/>
        <a:defRPr sz="2000" kern="1200">
          <a:solidFill>
            <a:srgbClr val="6C6C6C"/>
          </a:solidFill>
          <a:latin typeface="+mn-lt"/>
          <a:ea typeface="ＭＳ Ｐゴシック" charset="0"/>
          <a:cs typeface="+mn-cs"/>
        </a:defRPr>
      </a:lvl4pPr>
      <a:lvl5pPr marL="1279525" indent="-228600" algn="l" rtl="0" eaLnBrk="0" fontAlgn="base" hangingPunct="0">
        <a:spcBef>
          <a:spcPts val="400"/>
        </a:spcBef>
        <a:spcAft>
          <a:spcPct val="0"/>
        </a:spcAft>
        <a:buClr>
          <a:srgbClr val="F9B639"/>
        </a:buClr>
        <a:buSzPct val="70000"/>
        <a:buFont typeface="Wingdings" charset="0"/>
        <a:buChar char=""/>
        <a:defRPr kern="1200">
          <a:solidFill>
            <a:schemeClr val="tx1"/>
          </a:solidFill>
          <a:latin typeface="+mn-lt"/>
          <a:ea typeface="ＭＳ Ｐゴシック" charset="0"/>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NavPu5M3Rw9uM&amp;tbnid=AvysA5L1nL2htM:&amp;ved=0CAUQjRw&amp;url=http://www.am.dodea.edu/bragg/devers/&amp;ei=JwI7Uu27Jpa24AOL1oHwAg&amp;bvm=bv.52288139,d.dmg&amp;psig=AFQjCNFWjZusG2lDrZQv1Z-j7Myhe9EJ3Q&amp;ust=1379685182786838"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NavPu5M3Rw9uM&amp;tbnid=AvysA5L1nL2htM:&amp;ved=0CAUQjRw&amp;url=http://www.am.dodea.edu/bragg/devers/&amp;ei=JwI7Uu27Jpa24AOL1oHwAg&amp;bvm=bv.52288139,d.dmg&amp;psig=AFQjCNFWjZusG2lDrZQv1Z-j7Myhe9EJ3Q&amp;ust=1379685182786838"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NavPu5M3Rw9uM&amp;tbnid=AvysA5L1nL2htM:&amp;ved=0CAUQjRw&amp;url=http://www.am.dodea.edu/bragg/devers/&amp;ei=JwI7Uu27Jpa24AOL1oHwAg&amp;bvm=bv.52288139,d.dmg&amp;psig=AFQjCNFWjZusG2lDrZQv1Z-j7Myhe9EJ3Q&amp;ust=1379685182786838"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s://msde.blackboard.com/"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wmf"/><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hyperlink" Target="http://www.achievethecore.org/" TargetMode="External"/><Relationship Id="rId4" Type="http://schemas.openxmlformats.org/officeDocument/2006/relationships/hyperlink" Target="http://www.corestandards.org/ELA-Literacy/" TargetMode="Externa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eaLnBrk="1" fontAlgn="auto" hangingPunct="1">
              <a:spcAft>
                <a:spcPts val="0"/>
              </a:spcAft>
              <a:defRPr/>
            </a:pPr>
            <a:r>
              <a:rPr lang="en-US" dirty="0" smtClean="0">
                <a:ea typeface="+mj-ea"/>
              </a:rPr>
              <a:t>Writing in the common core</a:t>
            </a:r>
            <a:endParaRPr lang="en-US" dirty="0">
              <a:ea typeface="+mj-ea"/>
            </a:endParaRPr>
          </a:p>
        </p:txBody>
      </p:sp>
      <p:sp>
        <p:nvSpPr>
          <p:cNvPr id="6147" name="Subtitle 4"/>
          <p:cNvSpPr>
            <a:spLocks noGrp="1"/>
          </p:cNvSpPr>
          <p:nvPr>
            <p:ph type="subTitle" idx="1"/>
          </p:nvPr>
        </p:nvSpPr>
        <p:spPr>
          <a:xfrm>
            <a:off x="3354388" y="3540125"/>
            <a:ext cx="5114925" cy="1101725"/>
          </a:xfrm>
        </p:spPr>
        <p:txBody>
          <a:bodyPr/>
          <a:lstStyle/>
          <a:p>
            <a:pPr algn="ctr" eaLnBrk="1" hangingPunct="1"/>
            <a:r>
              <a:rPr lang="en-US">
                <a:latin typeface="Trebuchet MS" charset="0"/>
              </a:rPr>
              <a:t>Maryland Assessment Group Conference </a:t>
            </a:r>
          </a:p>
          <a:p>
            <a:pPr algn="ctr" eaLnBrk="1" hangingPunct="1"/>
            <a:r>
              <a:rPr lang="en-US">
                <a:latin typeface="Trebuchet MS" charset="0"/>
              </a:rPr>
              <a:t>Wednesday, October 22, 2014 </a:t>
            </a:r>
          </a:p>
        </p:txBody>
      </p:sp>
      <p:pic>
        <p:nvPicPr>
          <p:cNvPr id="6148" name="Picture 2" descr="MSDElogotes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791200"/>
            <a:ext cx="2362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rPr>
              <a:t>Session Objectives</a:t>
            </a:r>
            <a:endParaRPr lang="en-US" dirty="0">
              <a:ea typeface="+mj-ea"/>
            </a:endParaRPr>
          </a:p>
        </p:txBody>
      </p:sp>
      <p:sp>
        <p:nvSpPr>
          <p:cNvPr id="8195" name="Content Placeholder 2"/>
          <p:cNvSpPr>
            <a:spLocks noGrp="1"/>
          </p:cNvSpPr>
          <p:nvPr>
            <p:ph idx="1"/>
          </p:nvPr>
        </p:nvSpPr>
        <p:spPr/>
        <p:txBody>
          <a:bodyPr/>
          <a:lstStyle/>
          <a:p>
            <a:pPr eaLnBrk="1" hangingPunct="1">
              <a:buFont typeface="Wingdings 2" charset="0"/>
              <a:buNone/>
            </a:pPr>
            <a:endParaRPr lang="en-US">
              <a:latin typeface="Trebuchet MS" charset="0"/>
            </a:endParaRPr>
          </a:p>
          <a:p>
            <a:pPr eaLnBrk="1" hangingPunct="1"/>
            <a:r>
              <a:rPr lang="en-US">
                <a:latin typeface="Trebuchet MS" charset="0"/>
              </a:rPr>
              <a:t>Discuss the Maryland College and Career Ready (MCCR) standards for writing</a:t>
            </a:r>
          </a:p>
          <a:p>
            <a:pPr eaLnBrk="1" hangingPunct="1"/>
            <a:r>
              <a:rPr lang="en-US">
                <a:latin typeface="Trebuchet MS" charset="0"/>
              </a:rPr>
              <a:t>Identify the components of effective writing </a:t>
            </a:r>
          </a:p>
          <a:p>
            <a:pPr eaLnBrk="1" hangingPunct="1"/>
            <a:r>
              <a:rPr lang="en-US">
                <a:latin typeface="Trebuchet MS" charset="0"/>
              </a:rPr>
              <a:t>Use PARCC rubric to evaluate student writing</a:t>
            </a:r>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ox(in)">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box(in)">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box(in)">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a typeface="+mj-ea"/>
              </a:rPr>
              <a:t>three types of writing outlined in common core</a:t>
            </a:r>
            <a:endParaRPr lang="en-US" dirty="0">
              <a:ea typeface="+mj-ea"/>
            </a:endParaRPr>
          </a:p>
        </p:txBody>
      </p:sp>
      <p:sp>
        <p:nvSpPr>
          <p:cNvPr id="10243" name="Content Placeholder 2"/>
          <p:cNvSpPr>
            <a:spLocks noGrp="1"/>
          </p:cNvSpPr>
          <p:nvPr>
            <p:ph idx="1"/>
          </p:nvPr>
        </p:nvSpPr>
        <p:spPr/>
        <p:txBody>
          <a:bodyPr/>
          <a:lstStyle/>
          <a:p>
            <a:pPr eaLnBrk="1" hangingPunct="1"/>
            <a:r>
              <a:rPr lang="en-US" sz="4000">
                <a:latin typeface="Trebuchet MS" charset="0"/>
              </a:rPr>
              <a:t>Argument</a:t>
            </a:r>
          </a:p>
          <a:p>
            <a:pPr eaLnBrk="1" hangingPunct="1"/>
            <a:r>
              <a:rPr lang="en-US" sz="4000">
                <a:latin typeface="Trebuchet MS" charset="0"/>
              </a:rPr>
              <a:t>Informative/explanatory</a:t>
            </a:r>
          </a:p>
          <a:p>
            <a:pPr eaLnBrk="1" hangingPunct="1"/>
            <a:r>
              <a:rPr lang="en-US" sz="4000">
                <a:latin typeface="Trebuchet MS" charset="0"/>
              </a:rPr>
              <a:t>Narrative </a:t>
            </a:r>
          </a:p>
        </p:txBody>
      </p:sp>
      <p:pic>
        <p:nvPicPr>
          <p:cNvPr id="10244" name="Picture 2" descr="C:\Users\kdorsey\AppData\Local\Microsoft\Windows\Temporary Internet Files\Content.IE5\LMXG9W3S\MP90044231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276600"/>
            <a:ext cx="457200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 calcmode="lin" valueType="num">
                                      <p:cBhvr additive="base">
                                        <p:cTn id="13"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 calcmode="lin" valueType="num">
                                      <p:cBhvr additive="base">
                                        <p:cTn id="19"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 calcmode="lin" valueType="num">
                                      <p:cBhvr additive="base">
                                        <p:cTn id="25"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0244"/>
                                        </p:tgtEl>
                                        <p:attrNameLst>
                                          <p:attrName>style.visibility</p:attrName>
                                        </p:attrNameLst>
                                      </p:cBhvr>
                                      <p:to>
                                        <p:strVal val="visible"/>
                                      </p:to>
                                    </p:set>
                                    <p:anim calcmode="lin" valueType="num">
                                      <p:cBhvr additive="base">
                                        <p:cTn id="31" dur="500" fill="hold"/>
                                        <p:tgtEl>
                                          <p:spTgt spid="10244"/>
                                        </p:tgtEl>
                                        <p:attrNameLst>
                                          <p:attrName>ppt_x</p:attrName>
                                        </p:attrNameLst>
                                      </p:cBhvr>
                                      <p:tavLst>
                                        <p:tav tm="0">
                                          <p:val>
                                            <p:strVal val="#ppt_x"/>
                                          </p:val>
                                        </p:tav>
                                        <p:tav tm="100000">
                                          <p:val>
                                            <p:strVal val="#ppt_x"/>
                                          </p:val>
                                        </p:tav>
                                      </p:tavLst>
                                    </p:anim>
                                    <p:anim calcmode="lin" valueType="num">
                                      <p:cBhvr additive="base">
                                        <p:cTn id="32"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a typeface="+mj-ea"/>
              </a:rPr>
              <a:t>What does common core say about writing?</a:t>
            </a:r>
            <a:endParaRPr lang="en-US" dirty="0">
              <a:ea typeface="+mj-ea"/>
            </a:endParaRPr>
          </a:p>
        </p:txBody>
      </p:sp>
      <p:sp>
        <p:nvSpPr>
          <p:cNvPr id="12291" name="Content Placeholder 2"/>
          <p:cNvSpPr>
            <a:spLocks noGrp="1"/>
          </p:cNvSpPr>
          <p:nvPr>
            <p:ph idx="1"/>
          </p:nvPr>
        </p:nvSpPr>
        <p:spPr/>
        <p:txBody>
          <a:bodyPr/>
          <a:lstStyle/>
          <a:p>
            <a:pPr eaLnBrk="1" hangingPunct="1"/>
            <a:r>
              <a:rPr lang="en-US">
                <a:latin typeface="Trebuchet MS" charset="0"/>
              </a:rPr>
              <a:t>The Standards acknowledge the fact that whereas some writing skills, such as the ability to plan, revise, edit, and publish, are applicable to many types of writing, other skills are more properly defined in terms of specific writing types: arguments, informative/explanatory texts, and narratives. </a:t>
            </a:r>
          </a:p>
          <a:p>
            <a:pPr eaLnBrk="1" hangingPunct="1"/>
            <a:endParaRPr lang="en-US">
              <a:latin typeface="Trebuchet MS" charset="0"/>
            </a:endParaRPr>
          </a:p>
        </p:txBody>
      </p:sp>
      <p:pic>
        <p:nvPicPr>
          <p:cNvPr id="12292" name="Picture 2" descr="http://www.am.dodea.edu/bragg/devers/Icons/commoncore20standard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5334000"/>
            <a:ext cx="3352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box(in)">
                                      <p:cBhvr>
                                        <p:cTn id="12" dur="500"/>
                                        <p:tgtEl>
                                          <p:spTgt spid="12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2292"/>
                                        </p:tgtEl>
                                        <p:attrNameLst>
                                          <p:attrName>style.visibility</p:attrName>
                                        </p:attrNameLst>
                                      </p:cBhvr>
                                      <p:to>
                                        <p:strVal val="visible"/>
                                      </p:to>
                                    </p:set>
                                    <p:animEffect transition="in" filter="box(in)">
                                      <p:cBhvr>
                                        <p:cTn id="1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a typeface="+mj-ea"/>
              </a:rPr>
              <a:t>What does common core say about writing?</a:t>
            </a:r>
            <a:endParaRPr lang="en-US" dirty="0">
              <a:ea typeface="+mj-ea"/>
            </a:endParaRPr>
          </a:p>
        </p:txBody>
      </p:sp>
      <p:sp>
        <p:nvSpPr>
          <p:cNvPr id="3" name="Content Placeholder 2"/>
          <p:cNvSpPr>
            <a:spLocks noGrp="1"/>
          </p:cNvSpPr>
          <p:nvPr>
            <p:ph idx="1"/>
          </p:nvPr>
        </p:nvSpPr>
        <p:spPr/>
        <p:txBody>
          <a:bodyPr/>
          <a:lstStyle/>
          <a:p>
            <a:pPr eaLnBrk="1" hangingPunct="1"/>
            <a:r>
              <a:rPr lang="en-US">
                <a:latin typeface="Trebuchet MS" charset="0"/>
              </a:rPr>
              <a:t>Students can, without significant scaffolding, comprehend and evaluate complex texts across a range of types and disciplines, and they can construct effective arguments and convey intricate or multifaceted information.</a:t>
            </a:r>
          </a:p>
          <a:p>
            <a:pPr eaLnBrk="1" hangingPunct="1"/>
            <a:endParaRPr lang="en-US">
              <a:latin typeface="Trebuchet MS" charset="0"/>
            </a:endParaRPr>
          </a:p>
          <a:p>
            <a:pPr eaLnBrk="1" hangingPunct="1">
              <a:buFont typeface="Wingdings 2" charset="0"/>
              <a:buNone/>
            </a:pPr>
            <a:r>
              <a:rPr lang="en-US">
                <a:latin typeface="Trebuchet MS" charset="0"/>
              </a:rPr>
              <a:t> </a:t>
            </a:r>
          </a:p>
          <a:p>
            <a:pPr eaLnBrk="1" hangingPunct="1">
              <a:buFont typeface="Wingdings 2" charset="0"/>
              <a:buNone/>
            </a:pPr>
            <a:r>
              <a:rPr lang="en-US">
                <a:latin typeface="Trebuchet MS" charset="0"/>
              </a:rPr>
              <a:t>						</a:t>
            </a:r>
          </a:p>
        </p:txBody>
      </p:sp>
      <p:pic>
        <p:nvPicPr>
          <p:cNvPr id="10244" name="Picture 2" descr="http://www.am.dodea.edu/bragg/devers/Icons/commoncore20standard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5334000"/>
            <a:ext cx="3352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ea typeface="+mj-ea"/>
              </a:rPr>
              <a:t>What does common core say about writing?</a:t>
            </a:r>
            <a:endParaRPr lang="en-US" dirty="0">
              <a:ea typeface="+mj-ea"/>
            </a:endParaRPr>
          </a:p>
        </p:txBody>
      </p:sp>
      <p:sp>
        <p:nvSpPr>
          <p:cNvPr id="14339" name="Content Placeholder 2"/>
          <p:cNvSpPr>
            <a:spLocks noGrp="1"/>
          </p:cNvSpPr>
          <p:nvPr>
            <p:ph idx="1"/>
          </p:nvPr>
        </p:nvSpPr>
        <p:spPr/>
        <p:txBody>
          <a:bodyPr/>
          <a:lstStyle/>
          <a:p>
            <a:pPr eaLnBrk="1" hangingPunct="1"/>
            <a:r>
              <a:rPr lang="en-US">
                <a:latin typeface="Trebuchet MS" charset="0"/>
              </a:rPr>
              <a:t>They learn to appreciate that a key purpose of writing is to communicate clearly to an external, sometimes unfamiliar audience, and they begin to adapt the form and content of their writing to accomplish a particular task and purpose. </a:t>
            </a:r>
          </a:p>
          <a:p>
            <a:pPr eaLnBrk="1" hangingPunct="1"/>
            <a:endParaRPr lang="en-US">
              <a:latin typeface="Trebuchet MS" charset="0"/>
            </a:endParaRPr>
          </a:p>
        </p:txBody>
      </p:sp>
      <p:pic>
        <p:nvPicPr>
          <p:cNvPr id="11268" name="Picture 2" descr="http://www.am.dodea.edu/bragg/devers/Icons/commoncore20standard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5334000"/>
            <a:ext cx="3352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diamond(in)">
                                      <p:cBhvr>
                                        <p:cTn id="12" dur="20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22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187575"/>
            <a:ext cx="7086600" cy="462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2"/>
          <p:cNvSpPr>
            <a:spLocks noChangeArrowheads="1"/>
          </p:cNvSpPr>
          <p:nvPr/>
        </p:nvSpPr>
        <p:spPr bwMode="auto">
          <a:xfrm>
            <a:off x="2057400" y="2830513"/>
            <a:ext cx="5867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200">
                <a:solidFill>
                  <a:schemeClr val="bg1"/>
                </a:solidFill>
                <a:latin typeface="Century Schoolbook" charset="0"/>
                <a:hlinkClick r:id="rId4"/>
              </a:rPr>
              <a:t>https://msde.blackboard.com</a:t>
            </a:r>
            <a:endParaRPr lang="en-US" sz="3200">
              <a:solidFill>
                <a:schemeClr val="bg1"/>
              </a:solidFill>
              <a:latin typeface="Century Schoolbook" charset="0"/>
            </a:endParaRPr>
          </a:p>
        </p:txBody>
      </p:sp>
      <p:sp>
        <p:nvSpPr>
          <p:cNvPr id="12293" name="TextBox 5"/>
          <p:cNvSpPr txBox="1">
            <a:spLocks noChangeArrowheads="1"/>
          </p:cNvSpPr>
          <p:nvPr/>
        </p:nvSpPr>
        <p:spPr bwMode="auto">
          <a:xfrm>
            <a:off x="2819400" y="3962400"/>
            <a:ext cx="40290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600">
                <a:solidFill>
                  <a:schemeClr val="tx1"/>
                </a:solidFill>
                <a:latin typeface="Trebuchet MS" charset="0"/>
                <a:ea typeface="ＭＳ Ｐゴシック" charset="0"/>
              </a:defRPr>
            </a:lvl1pPr>
            <a:lvl2pPr marL="742950" indent="-285750">
              <a:defRPr sz="2300">
                <a:solidFill>
                  <a:srgbClr val="6C6C6C"/>
                </a:solidFill>
                <a:latin typeface="Trebuchet MS" charset="0"/>
                <a:ea typeface="ＭＳ Ｐゴシック" charset="0"/>
              </a:defRPr>
            </a:lvl2pPr>
            <a:lvl3pPr marL="1143000">
              <a:defRPr sz="2000">
                <a:solidFill>
                  <a:schemeClr val="tx1"/>
                </a:solidFill>
                <a:latin typeface="Trebuchet MS" charset="0"/>
                <a:ea typeface="ＭＳ Ｐゴシック" charset="0"/>
              </a:defRPr>
            </a:lvl3pPr>
            <a:lvl4pPr marL="1600200">
              <a:defRPr sz="2000">
                <a:solidFill>
                  <a:srgbClr val="6C6C6C"/>
                </a:solidFill>
                <a:latin typeface="Trebuchet MS" charset="0"/>
                <a:ea typeface="ＭＳ Ｐゴシック" charset="0"/>
              </a:defRPr>
            </a:lvl4pPr>
            <a:lvl5pPr marL="2057400">
              <a:defRPr>
                <a:solidFill>
                  <a:schemeClr val="tx1"/>
                </a:solidFill>
                <a:latin typeface="Trebuchet MS" charset="0"/>
                <a:ea typeface="ＭＳ Ｐゴシック" charset="0"/>
              </a:defRPr>
            </a:lvl5pPr>
            <a:lvl6pPr marL="2514600" indent="-228600" eaLnBrk="0" fontAlgn="base" hangingPunct="0">
              <a:spcAft>
                <a:spcPct val="0"/>
              </a:spcAft>
              <a:buClr>
                <a:srgbClr val="F9B639"/>
              </a:buClr>
              <a:buSzPct val="70000"/>
              <a:buFont typeface="Wingdings" charset="0"/>
              <a:buChar char=""/>
              <a:defRPr>
                <a:solidFill>
                  <a:schemeClr val="tx1"/>
                </a:solidFill>
                <a:latin typeface="Trebuchet MS" charset="0"/>
                <a:ea typeface="ＭＳ Ｐゴシック" charset="0"/>
              </a:defRPr>
            </a:lvl6pPr>
            <a:lvl7pPr marL="29718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7pPr>
            <a:lvl8pPr marL="34290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8pPr>
            <a:lvl9pPr marL="38862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9pPr>
          </a:lstStyle>
          <a:p>
            <a:r>
              <a:rPr lang="en-US" sz="3200">
                <a:solidFill>
                  <a:schemeClr val="bg1"/>
                </a:solidFill>
                <a:latin typeface="Arial" charset="0"/>
              </a:rPr>
              <a:t>Login:           msdeguest</a:t>
            </a:r>
          </a:p>
          <a:p>
            <a:r>
              <a:rPr lang="en-US" sz="3200">
                <a:solidFill>
                  <a:schemeClr val="bg1"/>
                </a:solidFill>
                <a:latin typeface="Arial" charset="0"/>
              </a:rPr>
              <a:t>Password:    msdeguest</a:t>
            </a:r>
          </a:p>
        </p:txBody>
      </p:sp>
      <p:sp>
        <p:nvSpPr>
          <p:cNvPr id="2" name="Title 1"/>
          <p:cNvSpPr>
            <a:spLocks noGrp="1"/>
          </p:cNvSpPr>
          <p:nvPr>
            <p:ph type="title"/>
          </p:nvPr>
        </p:nvSpPr>
        <p:spPr>
          <a:xfrm>
            <a:off x="412246" y="228600"/>
            <a:ext cx="7239000" cy="1143000"/>
          </a:xfrm>
        </p:spPr>
        <p:txBody>
          <a:bodyPr>
            <a:normAutofit fontScale="90000"/>
          </a:bodyPr>
          <a:lstStyle/>
          <a:p>
            <a:pPr>
              <a:defRPr/>
            </a:pPr>
            <a:r>
              <a:rPr lang="en-US" dirty="0" smtClean="0">
                <a:ea typeface="+mj-ea"/>
              </a:rPr>
              <a:t>Teaching Writing/Supporting Students</a:t>
            </a:r>
            <a:endParaRPr lang="en-US" dirty="0">
              <a:ea typeface="+mj-ea"/>
            </a:endParaRPr>
          </a:p>
        </p:txBody>
      </p:sp>
      <p:sp>
        <p:nvSpPr>
          <p:cNvPr id="4" name="Content Placeholder 3"/>
          <p:cNvSpPr>
            <a:spLocks noGrp="1"/>
          </p:cNvSpPr>
          <p:nvPr>
            <p:ph idx="1"/>
          </p:nvPr>
        </p:nvSpPr>
        <p:spPr>
          <a:xfrm>
            <a:off x="719138" y="1676400"/>
            <a:ext cx="7239000" cy="4846638"/>
          </a:xfrm>
        </p:spPr>
        <p:txBody>
          <a:bodyPr/>
          <a:lstStyle/>
          <a:p>
            <a:pPr>
              <a:buFont typeface="Wingdings 2" pitchFamily="18" charset="2"/>
              <a:buChar char=""/>
              <a:defRPr/>
            </a:pPr>
            <a:r>
              <a:rPr lang="en-US" dirty="0" smtClean="0">
                <a:ea typeface="+mn-ea"/>
              </a:rPr>
              <a:t>MSDE Student Support Modules:</a:t>
            </a:r>
          </a:p>
          <a:p>
            <a:pPr marL="0" indent="0">
              <a:buFont typeface="Wingdings 2" pitchFamily="18" charset="2"/>
              <a:buNone/>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Argument Writing</a:t>
            </a:r>
            <a:endParaRPr lang="en-US" dirty="0">
              <a:ea typeface="+mj-ea"/>
            </a:endParaRPr>
          </a:p>
        </p:txBody>
      </p:sp>
      <p:sp>
        <p:nvSpPr>
          <p:cNvPr id="3" name="Content Placeholder 2"/>
          <p:cNvSpPr>
            <a:spLocks noGrp="1"/>
          </p:cNvSpPr>
          <p:nvPr>
            <p:ph idx="1"/>
          </p:nvPr>
        </p:nvSpPr>
        <p:spPr/>
        <p:txBody>
          <a:bodyPr/>
          <a:lstStyle/>
          <a:p>
            <a:pPr>
              <a:buFont typeface="Wingdings 2" pitchFamily="18" charset="2"/>
              <a:buChar char=""/>
              <a:defRPr/>
            </a:pPr>
            <a:r>
              <a:rPr lang="en-US" sz="2000" dirty="0" smtClean="0">
                <a:ea typeface="+mn-ea"/>
              </a:rPr>
              <a:t>Students analyze how the claims in an effective argument is supported with reasons and evidence.</a:t>
            </a:r>
          </a:p>
          <a:p>
            <a:pPr>
              <a:buFont typeface="Wingdings 2" pitchFamily="18" charset="2"/>
              <a:buChar char=""/>
              <a:defRPr/>
            </a:pPr>
            <a:r>
              <a:rPr lang="en-US" sz="2000" dirty="0" smtClean="0">
                <a:ea typeface="+mn-ea"/>
              </a:rPr>
              <a:t>Writers use specific claims to build their arguments.  They support their claims with reasons and evidence.</a:t>
            </a:r>
          </a:p>
          <a:p>
            <a:pPr>
              <a:buFont typeface="Wingdings 2" pitchFamily="18" charset="2"/>
              <a:buChar char=""/>
              <a:defRPr/>
            </a:pPr>
            <a:endParaRPr lang="en-US" sz="2000" dirty="0" smtClean="0">
              <a:ea typeface="+mn-ea"/>
            </a:endParaRPr>
          </a:p>
          <a:p>
            <a:pPr>
              <a:buFont typeface="Wingdings 2" pitchFamily="18" charset="2"/>
              <a:buNone/>
              <a:defRPr/>
            </a:pPr>
            <a:endParaRPr lang="en-US" dirty="0" smtClean="0">
              <a:ea typeface="+mn-ea"/>
            </a:endParaRPr>
          </a:p>
          <a:p>
            <a:pPr marL="0" indent="0">
              <a:buFont typeface="Wingdings 2" pitchFamily="18" charset="2"/>
              <a:buNone/>
              <a:defRPr/>
            </a:pPr>
            <a:endParaRPr lang="en-US" dirty="0">
              <a:ea typeface="+mn-ea"/>
            </a:endParaRPr>
          </a:p>
        </p:txBody>
      </p:sp>
      <p:pic>
        <p:nvPicPr>
          <p:cNvPr id="13316" name="Picture 6" descr="C:\Users\kdorsey\Desktop\pic 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742473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dirty="0" smtClean="0">
                <a:ea typeface="+mj-ea"/>
              </a:rPr>
              <a:t>Informative/Explanatory Writing</a:t>
            </a:r>
            <a:endParaRPr lang="en-US" dirty="0">
              <a:ea typeface="+mj-ea"/>
            </a:endParaRPr>
          </a:p>
        </p:txBody>
      </p:sp>
      <p:sp>
        <p:nvSpPr>
          <p:cNvPr id="14339" name="Content Placeholder 2"/>
          <p:cNvSpPr>
            <a:spLocks noGrp="1"/>
          </p:cNvSpPr>
          <p:nvPr>
            <p:ph idx="1"/>
          </p:nvPr>
        </p:nvSpPr>
        <p:spPr/>
        <p:txBody>
          <a:bodyPr/>
          <a:lstStyle/>
          <a:p>
            <a:r>
              <a:rPr lang="en-US" sz="2000">
                <a:latin typeface="Trebuchet MS" charset="0"/>
              </a:rPr>
              <a:t>Students write informative/explanatory text to examine and convey complex ideas, concepts, and information clearly and accurately though the effective selection, organization, and analysis of content.</a:t>
            </a:r>
          </a:p>
        </p:txBody>
      </p:sp>
      <p:pic>
        <p:nvPicPr>
          <p:cNvPr id="14340" name="Picture 5" descr="C:\Users\kdorsey\Desktop\pic 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0"/>
            <a:ext cx="79121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Narrative Writing</a:t>
            </a:r>
            <a:endParaRPr lang="en-US" dirty="0">
              <a:ea typeface="+mj-ea"/>
            </a:endParaRPr>
          </a:p>
        </p:txBody>
      </p:sp>
      <p:sp>
        <p:nvSpPr>
          <p:cNvPr id="15363" name="Content Placeholder 2"/>
          <p:cNvSpPr>
            <a:spLocks noGrp="1"/>
          </p:cNvSpPr>
          <p:nvPr>
            <p:ph idx="1"/>
          </p:nvPr>
        </p:nvSpPr>
        <p:spPr/>
        <p:txBody>
          <a:bodyPr/>
          <a:lstStyle/>
          <a:p>
            <a:r>
              <a:rPr lang="en-US" sz="2400">
                <a:latin typeface="Trebuchet MS" charset="0"/>
              </a:rPr>
              <a:t>Students use narrative techniques, such as dialogue, pacing, and  description, to develop experiences, events, and/or characters.</a:t>
            </a:r>
          </a:p>
          <a:p>
            <a:endParaRPr lang="en-US" sz="2400">
              <a:latin typeface="Trebuchet MS" charset="0"/>
            </a:endParaRPr>
          </a:p>
        </p:txBody>
      </p:sp>
      <p:pic>
        <p:nvPicPr>
          <p:cNvPr id="15364" name="Picture 6" descr="C:\Users\kdorsey\Desktop\pic 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895600"/>
            <a:ext cx="777240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a typeface="+mj-ea"/>
              </a:rPr>
              <a:t>Looking at Writing in the Content Areas</a:t>
            </a:r>
            <a:endParaRPr lang="en-US" dirty="0">
              <a:ea typeface="+mj-ea"/>
            </a:endParaRPr>
          </a:p>
        </p:txBody>
      </p:sp>
      <p:sp>
        <p:nvSpPr>
          <p:cNvPr id="16387" name="Content Placeholder 2"/>
          <p:cNvSpPr>
            <a:spLocks noGrp="1"/>
          </p:cNvSpPr>
          <p:nvPr>
            <p:ph idx="1"/>
          </p:nvPr>
        </p:nvSpPr>
        <p:spPr/>
        <p:txBody>
          <a:bodyPr/>
          <a:lstStyle/>
          <a:p>
            <a:endParaRPr lang="en-US">
              <a:latin typeface="Trebuchet MS" charset="0"/>
            </a:endParaRP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362200"/>
            <a:ext cx="7137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744"/>
            <a:ext cx="8229600" cy="1143000"/>
          </a:xfrm>
        </p:spPr>
        <p:txBody>
          <a:bodyPr>
            <a:normAutofit fontScale="90000"/>
          </a:bodyPr>
          <a:lstStyle/>
          <a:p>
            <a:pPr>
              <a:defRPr/>
            </a:pPr>
            <a:r>
              <a:rPr lang="en-US" dirty="0" smtClean="0">
                <a:ea typeface="+mj-ea"/>
              </a:rPr>
              <a:t>Evaluating Student Proficiency With the Writing Standards</a:t>
            </a:r>
            <a:endParaRPr lang="en-US" dirty="0">
              <a:ea typeface="+mj-ea"/>
            </a:endParaRPr>
          </a:p>
        </p:txBody>
      </p:sp>
      <p:graphicFrame>
        <p:nvGraphicFramePr>
          <p:cNvPr id="8" name="Content Placeholder 7"/>
          <p:cNvGraphicFramePr>
            <a:graphicFrameLocks noGrp="1"/>
          </p:cNvGraphicFramePr>
          <p:nvPr>
            <p:ph idx="1"/>
          </p:nvPr>
        </p:nvGraphicFramePr>
        <p:xfrm>
          <a:off x="221496" y="1752600"/>
          <a:ext cx="8701007"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a typeface="+mj-ea"/>
              </a:rPr>
              <a:t>PARCC ELA/Literacy PBA Tasks</a:t>
            </a:r>
            <a:endParaRPr lang="en-US" dirty="0">
              <a:ea typeface="+mj-ea"/>
            </a:endParaRPr>
          </a:p>
        </p:txBody>
      </p:sp>
      <p:graphicFrame>
        <p:nvGraphicFramePr>
          <p:cNvPr id="5" name="Content Placeholder 4"/>
          <p:cNvGraphicFramePr>
            <a:graphicFrameLocks noGrp="1"/>
          </p:cNvGraphicFramePr>
          <p:nvPr>
            <p:ph idx="1"/>
          </p:nvPr>
        </p:nvGraphicFramePr>
        <p:xfrm>
          <a:off x="457200" y="1600200"/>
          <a:ext cx="8382000" cy="496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p:cNvSpPr>
            <a:spLocks noGrp="1" noChangeArrowheads="1"/>
          </p:cNvSpPr>
          <p:nvPr>
            <p:ph idx="1"/>
          </p:nvPr>
        </p:nvSpPr>
        <p:spPr>
          <a:xfrm>
            <a:off x="228600" y="1676400"/>
            <a:ext cx="8229600" cy="4525963"/>
          </a:xfrm>
        </p:spPr>
        <p:txBody>
          <a:bodyPr/>
          <a:lstStyle/>
          <a:p>
            <a:pPr>
              <a:buFont typeface="Arial" pitchFamily="34" charset="0"/>
              <a:buChar char="•"/>
              <a:defRPr/>
            </a:pPr>
            <a:endParaRPr lang="en-US" dirty="0" smtClean="0">
              <a:ea typeface="+mn-ea"/>
            </a:endParaRPr>
          </a:p>
          <a:p>
            <a:pPr>
              <a:buFont typeface="Arial" pitchFamily="34" charset="0"/>
              <a:buChar char="•"/>
              <a:defRPr/>
            </a:pPr>
            <a:r>
              <a:rPr lang="en-US" dirty="0" smtClean="0">
                <a:ea typeface="+mn-ea"/>
              </a:rPr>
              <a:t>PCRs should visibly align questions/tasks with specific Standards.</a:t>
            </a:r>
          </a:p>
          <a:p>
            <a:pPr marL="0" indent="0">
              <a:buFont typeface="Wingdings 2" pitchFamily="18" charset="2"/>
              <a:buNone/>
              <a:defRPr/>
            </a:pPr>
            <a:endParaRPr lang="en-US" dirty="0" smtClean="0">
              <a:ea typeface="+mn-ea"/>
            </a:endParaRPr>
          </a:p>
          <a:p>
            <a:pPr lvl="1">
              <a:buFont typeface="Wingdings 2" pitchFamily="18" charset="2"/>
              <a:buChar char=""/>
              <a:defRPr/>
            </a:pPr>
            <a:r>
              <a:rPr lang="en-US" dirty="0" smtClean="0">
                <a:ea typeface="+mn-ea"/>
              </a:rPr>
              <a:t>The LAT and RST elicit evidence supporting the sub-claims for reading, written expression, and conventions</a:t>
            </a:r>
          </a:p>
          <a:p>
            <a:pPr marL="450850" lvl="1" indent="0">
              <a:buFont typeface="Wingdings 2" pitchFamily="18" charset="2"/>
              <a:buNone/>
              <a:defRPr/>
            </a:pPr>
            <a:endParaRPr lang="en-US" dirty="0" smtClean="0">
              <a:ea typeface="+mn-ea"/>
            </a:endParaRPr>
          </a:p>
          <a:p>
            <a:pPr lvl="1">
              <a:buFont typeface="Wingdings 2" pitchFamily="18" charset="2"/>
              <a:buChar char=""/>
              <a:defRPr/>
            </a:pPr>
            <a:r>
              <a:rPr lang="en-US" dirty="0" smtClean="0">
                <a:ea typeface="+mn-ea"/>
              </a:rPr>
              <a:t>The NT elicits evidence supporting the sub-claims for written expression and conventions only</a:t>
            </a:r>
          </a:p>
          <a:p>
            <a:pPr marL="0" indent="0">
              <a:buFont typeface="Wingdings 2" pitchFamily="18" charset="2"/>
              <a:buNone/>
              <a:defRPr/>
            </a:pPr>
            <a:endParaRPr lang="en-US" dirty="0">
              <a:ea typeface="+mn-ea"/>
            </a:endParaRPr>
          </a:p>
          <a:p>
            <a:pPr>
              <a:buFont typeface="Wingdings 2" pitchFamily="18" charset="2"/>
              <a:buChar char=""/>
              <a:defRPr/>
            </a:pPr>
            <a:endParaRPr lang="en-US" dirty="0">
              <a:ea typeface="+mn-ea"/>
            </a:endParaRPr>
          </a:p>
          <a:p>
            <a:pPr marL="0" indent="0">
              <a:buFont typeface="Wingdings 2" pitchFamily="18" charset="2"/>
              <a:buNone/>
              <a:defRPr/>
            </a:pPr>
            <a:endParaRPr lang="en-US" dirty="0" smtClean="0">
              <a:ea typeface="+mn-ea"/>
            </a:endParaRPr>
          </a:p>
        </p:txBody>
      </p:sp>
      <p:sp>
        <p:nvSpPr>
          <p:cNvPr id="53250" name="Rectangle 2"/>
          <p:cNvSpPr>
            <a:spLocks noGrp="1" noChangeArrowheads="1"/>
          </p:cNvSpPr>
          <p:nvPr>
            <p:ph type="title"/>
          </p:nvPr>
        </p:nvSpPr>
        <p:spPr bwMode="auto">
          <a:xfrm>
            <a:off x="762000" y="274638"/>
            <a:ext cx="7924800" cy="1143000"/>
          </a:xfrm>
          <a:ln>
            <a:miter lim="800000"/>
            <a:headEnd/>
            <a:tailEnd/>
          </a:ln>
        </p:spPr>
        <p:txBody>
          <a:bodyPr wrap="square" numCol="1" compatLnSpc="1">
            <a:prstTxWarp prst="textNoShape">
              <a:avLst/>
            </a:prstTxWarp>
          </a:bodyPr>
          <a:lstStyle/>
          <a:p>
            <a:pPr marL="168275">
              <a:defRPr/>
            </a:pPr>
            <a:r>
              <a:rPr lang="en-US" sz="3200" b="0" dirty="0">
                <a:ea typeface="+mj-ea"/>
              </a:rPr>
              <a:t>Prose </a:t>
            </a:r>
            <a:r>
              <a:rPr lang="en-US" sz="3200" b="0" dirty="0" smtClean="0">
                <a:ea typeface="+mj-ea"/>
              </a:rPr>
              <a:t>Constructed Response </a:t>
            </a:r>
            <a:r>
              <a:rPr lang="en-US" sz="3200" b="0" dirty="0">
                <a:ea typeface="+mj-ea"/>
              </a:rPr>
              <a:t>(PCR</a:t>
            </a:r>
            <a:r>
              <a:rPr lang="en-US" sz="3200" b="0" dirty="0" smtClean="0">
                <a:ea typeface="+mj-ea"/>
              </a:rPr>
              <a:t>)</a:t>
            </a:r>
            <a:r>
              <a:rPr lang="en-GB" sz="3200" b="0" dirty="0" smtClean="0">
                <a:ea typeface="+mj-ea"/>
              </a:rPr>
              <a:t>: Alignment</a:t>
            </a:r>
            <a:endParaRPr lang="en-US" sz="3200" b="0" dirty="0" smtClean="0">
              <a:ea typeface="+mj-ea"/>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848600" cy="1143000"/>
          </a:xfrm>
        </p:spPr>
        <p:txBody>
          <a:bodyPr/>
          <a:lstStyle/>
          <a:p>
            <a:pPr>
              <a:defRPr/>
            </a:pPr>
            <a:r>
              <a:rPr lang="en-US" dirty="0" smtClean="0">
                <a:ea typeface="+mj-ea"/>
              </a:rPr>
              <a:t>Updated Rubrics</a:t>
            </a:r>
            <a:endParaRPr lang="en-US" dirty="0">
              <a:ea typeface="+mj-ea"/>
            </a:endParaRPr>
          </a:p>
        </p:txBody>
      </p:sp>
      <p:sp>
        <p:nvSpPr>
          <p:cNvPr id="20483" name="Content Placeholder 2"/>
          <p:cNvSpPr>
            <a:spLocks noGrp="1"/>
          </p:cNvSpPr>
          <p:nvPr>
            <p:ph idx="1"/>
          </p:nvPr>
        </p:nvSpPr>
        <p:spPr/>
        <p:txBody>
          <a:bodyPr/>
          <a:lstStyle/>
          <a:p>
            <a:pPr marL="0" indent="0" algn="ctr">
              <a:buFont typeface="Wingdings 2" charset="0"/>
              <a:buNone/>
            </a:pPr>
            <a:r>
              <a:rPr lang="en-US" sz="2400">
                <a:latin typeface="Trebuchet MS" charset="0"/>
              </a:rPr>
              <a:t>Please pull out your GRADES 6-11 CONDENSED SCORING RUBRIC FOR PROSE CONSTRUCTED RESPONSE ITEMS</a:t>
            </a:r>
          </a:p>
          <a:p>
            <a:pPr marL="0" indent="0"/>
            <a:endParaRPr lang="en-US" sz="2400">
              <a:latin typeface="Trebuchet MS" charset="0"/>
            </a:endParaRPr>
          </a:p>
          <a:p>
            <a:pPr marL="0" indent="0">
              <a:buFont typeface="Wingdings 2" charset="0"/>
              <a:buNone/>
            </a:pPr>
            <a:r>
              <a:rPr lang="en-US" sz="2400" b="1">
                <a:latin typeface="Trebuchet MS" charset="0"/>
              </a:rPr>
              <a:t>Scoring Rubric Traits</a:t>
            </a:r>
            <a:r>
              <a:rPr lang="en-US" sz="2400">
                <a:latin typeface="Trebuchet MS" charset="0"/>
              </a:rPr>
              <a:t>:</a:t>
            </a:r>
          </a:p>
          <a:p>
            <a:pPr marL="0" indent="0"/>
            <a:r>
              <a:rPr lang="en-US" sz="2400">
                <a:latin typeface="Trebuchet MS" charset="0"/>
              </a:rPr>
              <a:t>Reading Comprehension of Key Ideas and Details</a:t>
            </a:r>
          </a:p>
          <a:p>
            <a:pPr marL="0" indent="0"/>
            <a:r>
              <a:rPr lang="en-US" sz="2400">
                <a:latin typeface="Trebuchet MS" charset="0"/>
              </a:rPr>
              <a:t>Written Expression</a:t>
            </a:r>
          </a:p>
          <a:p>
            <a:pPr lvl="1"/>
            <a:r>
              <a:rPr lang="en-US" sz="2400">
                <a:latin typeface="Trebuchet MS" charset="0"/>
              </a:rPr>
              <a:t>Development of ideas</a:t>
            </a:r>
          </a:p>
          <a:p>
            <a:pPr lvl="1"/>
            <a:r>
              <a:rPr lang="en-US" sz="2400">
                <a:latin typeface="Trebuchet MS" charset="0"/>
              </a:rPr>
              <a:t>Organization</a:t>
            </a:r>
          </a:p>
          <a:p>
            <a:pPr lvl="1"/>
            <a:r>
              <a:rPr lang="en-US" sz="2400">
                <a:latin typeface="Trebuchet MS" charset="0"/>
              </a:rPr>
              <a:t>Clarity of language</a:t>
            </a:r>
          </a:p>
          <a:p>
            <a:pPr marL="0" indent="0"/>
            <a:r>
              <a:rPr lang="en-US" sz="2400">
                <a:latin typeface="Trebuchet MS" charset="0"/>
              </a:rPr>
              <a:t>Knowledge of Language and Conventions</a:t>
            </a:r>
          </a:p>
          <a:p>
            <a:pPr marL="0" indent="0"/>
            <a:endParaRPr lang="en-US" sz="2400">
              <a:latin typeface="Trebuchet MS" charset="0"/>
            </a:endParaRPr>
          </a:p>
          <a:p>
            <a:pPr marL="0" indent="0"/>
            <a:endParaRPr lang="en-US" sz="2400">
              <a:latin typeface="Trebuchet MS" charset="0"/>
            </a:endParaRPr>
          </a:p>
          <a:p>
            <a:pPr marL="0" indent="0"/>
            <a:endParaRPr lang="en-US" sz="2400">
              <a:latin typeface="Trebuchet MS"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239000" cy="1143000"/>
          </a:xfrm>
        </p:spPr>
        <p:txBody>
          <a:bodyPr>
            <a:noAutofit/>
          </a:bodyPr>
          <a:lstStyle/>
          <a:p>
            <a:pPr eaLnBrk="1" hangingPunct="1">
              <a:defRPr/>
            </a:pPr>
            <a:r>
              <a:rPr lang="en-US" sz="2400" dirty="0" smtClean="0">
                <a:ea typeface="+mj-ea"/>
              </a:rPr>
              <a:t>Activity : </a:t>
            </a:r>
            <a:br>
              <a:rPr lang="en-US" sz="2400" dirty="0" smtClean="0">
                <a:ea typeface="+mj-ea"/>
              </a:rPr>
            </a:br>
            <a:r>
              <a:rPr lang="en-US" sz="2400" dirty="0" smtClean="0">
                <a:ea typeface="+mj-ea"/>
              </a:rPr>
              <a:t>engage with samples from </a:t>
            </a:r>
            <a:br>
              <a:rPr lang="en-US" sz="2400" dirty="0" smtClean="0">
                <a:ea typeface="+mj-ea"/>
              </a:rPr>
            </a:br>
            <a:r>
              <a:rPr lang="en-US" sz="2400" dirty="0" smtClean="0">
                <a:ea typeface="+mj-ea"/>
              </a:rPr>
              <a:t>achievethecore.org to examine teaching writing</a:t>
            </a:r>
            <a:endParaRPr lang="en-US" sz="2400" dirty="0">
              <a:ea typeface="+mj-ea"/>
            </a:endParaRPr>
          </a:p>
        </p:txBody>
      </p:sp>
      <p:sp>
        <p:nvSpPr>
          <p:cNvPr id="25603" name="Content Placeholder 2"/>
          <p:cNvSpPr>
            <a:spLocks noGrp="1"/>
          </p:cNvSpPr>
          <p:nvPr>
            <p:ph idx="1"/>
          </p:nvPr>
        </p:nvSpPr>
        <p:spPr>
          <a:xfrm>
            <a:off x="457200" y="2057400"/>
            <a:ext cx="7239000" cy="4398963"/>
          </a:xfrm>
        </p:spPr>
        <p:txBody>
          <a:bodyPr/>
          <a:lstStyle/>
          <a:p>
            <a:pPr eaLnBrk="1" hangingPunct="1"/>
            <a:endParaRPr lang="en-US">
              <a:latin typeface="Trebuchet MS" charset="0"/>
            </a:endParaRPr>
          </a:p>
          <a:p>
            <a:pPr eaLnBrk="1" hangingPunct="1"/>
            <a:endParaRPr lang="en-US">
              <a:latin typeface="Trebuchet MS" charset="0"/>
            </a:endParaRPr>
          </a:p>
        </p:txBody>
      </p:sp>
      <p:pic>
        <p:nvPicPr>
          <p:cNvPr id="25604" name="Picture 4" descr="C:\Users\kdorsey\AppData\Local\Microsoft\Windows\Temporary Internet Files\Content.IE5\FZEBLHQU\dglxasset[1].as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4724400"/>
            <a:ext cx="1508125"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540000"/>
            <a:ext cx="3324225" cy="39433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nodePh="1">
                                  <p:stCondLst>
                                    <p:cond delay="0"/>
                                  </p:stCondLst>
                                  <p:endCondLst>
                                    <p:cond evt="begin" delay="0">
                                      <p:tn val="10"/>
                                    </p:cond>
                                  </p:end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diamond(in)">
                                      <p:cBhvr>
                                        <p:cTn id="12" dur="2000"/>
                                        <p:tgtEl>
                                          <p:spTgt spid="256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25604"/>
                                        </p:tgtEl>
                                        <p:attrNameLst>
                                          <p:attrName>style.visibility</p:attrName>
                                        </p:attrNameLst>
                                      </p:cBhvr>
                                      <p:to>
                                        <p:strVal val="visible"/>
                                      </p:to>
                                    </p:set>
                                    <p:animEffect transition="in" filter="diamond(in)">
                                      <p:cBhvr>
                                        <p:cTn id="17" dur="2000"/>
                                        <p:tgtEl>
                                          <p:spTgt spid="256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25605"/>
                                        </p:tgtEl>
                                        <p:attrNameLst>
                                          <p:attrName>style.visibility</p:attrName>
                                        </p:attrNameLst>
                                      </p:cBhvr>
                                      <p:to>
                                        <p:strVal val="visible"/>
                                      </p:to>
                                    </p:set>
                                    <p:animEffect transition="in" filter="diamond(in)">
                                      <p:cBhvr>
                                        <p:cTn id="22" dur="20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hangingPunct="1">
              <a:defRPr/>
            </a:pPr>
            <a:r>
              <a:rPr lang="en-US" dirty="0" smtClean="0">
                <a:ea typeface="+mj-ea"/>
              </a:rPr>
              <a:t>Activity: provide effective feedback</a:t>
            </a:r>
            <a:endParaRPr lang="en-US" dirty="0">
              <a:ea typeface="+mj-ea"/>
            </a:endParaRPr>
          </a:p>
        </p:txBody>
      </p:sp>
      <p:sp>
        <p:nvSpPr>
          <p:cNvPr id="22531" name="Content Placeholder 2"/>
          <p:cNvSpPr>
            <a:spLocks noGrp="1"/>
          </p:cNvSpPr>
          <p:nvPr>
            <p:ph idx="1"/>
          </p:nvPr>
        </p:nvSpPr>
        <p:spPr/>
        <p:txBody>
          <a:bodyPr/>
          <a:lstStyle/>
          <a:p>
            <a:pPr eaLnBrk="1" hangingPunct="1"/>
            <a:r>
              <a:rPr lang="en-US">
                <a:latin typeface="Trebuchet MS" charset="0"/>
              </a:rPr>
              <a:t>Read the student sample</a:t>
            </a:r>
          </a:p>
          <a:p>
            <a:pPr eaLnBrk="1" hangingPunct="1"/>
            <a:r>
              <a:rPr lang="en-US">
                <a:latin typeface="Trebuchet MS" charset="0"/>
              </a:rPr>
              <a:t>Assign a score for each area</a:t>
            </a:r>
          </a:p>
          <a:p>
            <a:pPr eaLnBrk="1" hangingPunct="1"/>
            <a:r>
              <a:rPr lang="en-US">
                <a:latin typeface="Trebuchet MS" charset="0"/>
              </a:rPr>
              <a:t>Using the language of the rubric, provide appropriate comments where necessary</a:t>
            </a:r>
          </a:p>
          <a:p>
            <a:pPr eaLnBrk="1" hangingPunct="1">
              <a:buFont typeface="Wingdings 2" charset="0"/>
              <a:buNone/>
            </a:pPr>
            <a:endParaRPr lang="en-US">
              <a:latin typeface="Trebuchet MS" charset="0"/>
            </a:endParaRPr>
          </a:p>
          <a:p>
            <a:pPr eaLnBrk="1" hangingPunct="1"/>
            <a:endParaRPr lang="en-US">
              <a:latin typeface="Trebuchet MS" charset="0"/>
            </a:endParaRPr>
          </a:p>
          <a:p>
            <a:pPr eaLnBrk="1" hangingPunct="1"/>
            <a:endParaRPr lang="en-US">
              <a:latin typeface="Trebuchet MS" charset="0"/>
            </a:endParaRPr>
          </a:p>
          <a:p>
            <a:pPr eaLnBrk="1" hangingPunct="1">
              <a:buFont typeface="Wingdings 2" charset="0"/>
              <a:buNone/>
            </a:pPr>
            <a:endParaRPr lang="en-US">
              <a:latin typeface="Trebuchet MS" charset="0"/>
            </a:endParaRPr>
          </a:p>
        </p:txBody>
      </p:sp>
      <p:pic>
        <p:nvPicPr>
          <p:cNvPr id="22532" name="Picture 6" descr="C:\Users\kdorsey\AppData\Local\Microsoft\Windows\Temporary Internet Files\Content.IE5\FZEBLHQU\MP9004485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849688"/>
            <a:ext cx="3352800"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0" fill="hold"/>
                                        <p:tgtEl>
                                          <p:spTgt spid="2"/>
                                        </p:tgtEl>
                                        <p:attrNameLst>
                                          <p:attrName>ppt_x</p:attrName>
                                        </p:attrNameLst>
                                      </p:cBhvr>
                                      <p:tavLst>
                                        <p:tav tm="0">
                                          <p:val>
                                            <p:strVal val="#ppt_x"/>
                                          </p:val>
                                        </p:tav>
                                        <p:tav tm="100000">
                                          <p:val>
                                            <p:strVal val="#ppt_x"/>
                                          </p:val>
                                        </p:tav>
                                      </p:tavLst>
                                    </p:anim>
                                    <p:anim calcmode="lin" valueType="num">
                                      <p:cBhvr additive="base">
                                        <p:cTn id="8" dur="5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a typeface="+mj-ea"/>
              </a:rPr>
              <a:t>Activity #2: Scoring Student Writing</a:t>
            </a:r>
            <a:endParaRPr lang="en-US" dirty="0">
              <a:ea typeface="+mj-ea"/>
            </a:endParaRPr>
          </a:p>
        </p:txBody>
      </p:sp>
      <p:sp>
        <p:nvSpPr>
          <p:cNvPr id="23555" name="Content Placeholder 2"/>
          <p:cNvSpPr>
            <a:spLocks noGrp="1"/>
          </p:cNvSpPr>
          <p:nvPr>
            <p:ph idx="1"/>
          </p:nvPr>
        </p:nvSpPr>
        <p:spPr/>
        <p:txBody>
          <a:bodyPr/>
          <a:lstStyle/>
          <a:p>
            <a:pPr marL="0" indent="0">
              <a:buFont typeface="Wingdings 2" charset="0"/>
              <a:buNone/>
            </a:pPr>
            <a:r>
              <a:rPr lang="en-US">
                <a:latin typeface="Trebuchet MS" charset="0"/>
              </a:rPr>
              <a:t>What score did you assign to each area of the scoring rubric?</a:t>
            </a:r>
          </a:p>
          <a:p>
            <a:pPr marL="0" indent="0">
              <a:buFont typeface="Wingdings 2" charset="0"/>
              <a:buNone/>
            </a:pPr>
            <a:endParaRPr lang="en-US">
              <a:latin typeface="Trebuchet MS" charset="0"/>
            </a:endParaRPr>
          </a:p>
          <a:p>
            <a:pPr marL="0" indent="0">
              <a:buFont typeface="Wingdings 2" charset="0"/>
              <a:buNone/>
            </a:pPr>
            <a:r>
              <a:rPr lang="en-US">
                <a:latin typeface="Trebuchet MS" charset="0"/>
              </a:rPr>
              <a:t>Reading Comprehension of Key Ideas and Details: _________</a:t>
            </a:r>
          </a:p>
          <a:p>
            <a:pPr marL="0" indent="0">
              <a:buFont typeface="Wingdings 2" charset="0"/>
              <a:buNone/>
            </a:pPr>
            <a:endParaRPr lang="en-US">
              <a:latin typeface="Trebuchet MS" charset="0"/>
            </a:endParaRPr>
          </a:p>
          <a:p>
            <a:pPr marL="0" indent="0">
              <a:buFont typeface="Wingdings 2" charset="0"/>
              <a:buNone/>
            </a:pPr>
            <a:r>
              <a:rPr lang="en-US">
                <a:latin typeface="Trebuchet MS" charset="0"/>
              </a:rPr>
              <a:t>Written Expression: _________</a:t>
            </a:r>
          </a:p>
          <a:p>
            <a:pPr marL="0" indent="0">
              <a:buFont typeface="Wingdings 2" charset="0"/>
              <a:buNone/>
            </a:pPr>
            <a:endParaRPr lang="en-US">
              <a:latin typeface="Trebuchet MS" charset="0"/>
            </a:endParaRPr>
          </a:p>
          <a:p>
            <a:pPr marL="0" indent="0">
              <a:buFont typeface="Wingdings 2" charset="0"/>
              <a:buNone/>
            </a:pPr>
            <a:r>
              <a:rPr lang="en-US">
                <a:latin typeface="Trebuchet MS" charset="0"/>
              </a:rPr>
              <a:t>Knowledge of Language and Conventions: ___________</a:t>
            </a:r>
          </a:p>
          <a:p>
            <a:pPr marL="0" indent="0">
              <a:buFont typeface="Wingdings 2" charset="0"/>
              <a:buNone/>
            </a:pPr>
            <a:endParaRPr lang="en-US">
              <a:latin typeface="Trebuchet MS" charset="0"/>
            </a:endParaRPr>
          </a:p>
          <a:p>
            <a:pPr marL="0" indent="0">
              <a:buFont typeface="Wingdings 2" charset="0"/>
              <a:buNone/>
            </a:pPr>
            <a:endParaRPr lang="en-US">
              <a:latin typeface="Trebuchet MS" charset="0"/>
            </a:endParaRPr>
          </a:p>
        </p:txBody>
      </p:sp>
      <p:sp>
        <p:nvSpPr>
          <p:cNvPr id="235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Trebuchet MS" charset="0"/>
                <a:ea typeface="ＭＳ Ｐゴシック" charset="0"/>
              </a:defRPr>
            </a:lvl1pPr>
            <a:lvl2pPr marL="742950" indent="-285750">
              <a:defRPr sz="2300">
                <a:solidFill>
                  <a:srgbClr val="6C6C6C"/>
                </a:solidFill>
                <a:latin typeface="Trebuchet MS" charset="0"/>
                <a:ea typeface="ＭＳ Ｐゴシック" charset="0"/>
              </a:defRPr>
            </a:lvl2pPr>
            <a:lvl3pPr marL="1143000">
              <a:defRPr sz="2000">
                <a:solidFill>
                  <a:schemeClr val="tx1"/>
                </a:solidFill>
                <a:latin typeface="Trebuchet MS" charset="0"/>
                <a:ea typeface="ＭＳ Ｐゴシック" charset="0"/>
              </a:defRPr>
            </a:lvl3pPr>
            <a:lvl4pPr marL="1600200">
              <a:defRPr sz="2000">
                <a:solidFill>
                  <a:srgbClr val="6C6C6C"/>
                </a:solidFill>
                <a:latin typeface="Trebuchet MS" charset="0"/>
                <a:ea typeface="ＭＳ Ｐゴシック" charset="0"/>
              </a:defRPr>
            </a:lvl4pPr>
            <a:lvl5pPr marL="2057400">
              <a:defRPr>
                <a:solidFill>
                  <a:schemeClr val="tx1"/>
                </a:solidFill>
                <a:latin typeface="Trebuchet MS" charset="0"/>
                <a:ea typeface="ＭＳ Ｐゴシック" charset="0"/>
              </a:defRPr>
            </a:lvl5pPr>
            <a:lvl6pPr marL="2514600" indent="-228600" eaLnBrk="0" fontAlgn="base" hangingPunct="0">
              <a:spcAft>
                <a:spcPct val="0"/>
              </a:spcAft>
              <a:buClr>
                <a:srgbClr val="F9B639"/>
              </a:buClr>
              <a:buSzPct val="70000"/>
              <a:buFont typeface="Wingdings" charset="0"/>
              <a:buChar char=""/>
              <a:defRPr>
                <a:solidFill>
                  <a:schemeClr val="tx1"/>
                </a:solidFill>
                <a:latin typeface="Trebuchet MS" charset="0"/>
                <a:ea typeface="ＭＳ Ｐゴシック" charset="0"/>
              </a:defRPr>
            </a:lvl6pPr>
            <a:lvl7pPr marL="29718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7pPr>
            <a:lvl8pPr marL="34290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8pPr>
            <a:lvl9pPr marL="3886200" indent="-228600" eaLnBrk="0" fontAlgn="base" hangingPunct="0">
              <a:spcBef>
                <a:spcPts val="400"/>
              </a:spcBef>
              <a:spcAft>
                <a:spcPct val="0"/>
              </a:spcAft>
              <a:buClr>
                <a:srgbClr val="F9B639"/>
              </a:buClr>
              <a:buSzPct val="70000"/>
              <a:buFont typeface="Wingdings" charset="0"/>
              <a:buChar char=""/>
              <a:defRPr>
                <a:solidFill>
                  <a:schemeClr val="tx1"/>
                </a:solidFill>
                <a:latin typeface="Trebuchet MS" charset="0"/>
                <a:ea typeface="ＭＳ Ｐゴシック" charset="0"/>
              </a:defRPr>
            </a:lvl9pPr>
          </a:lstStyle>
          <a:p>
            <a:endParaRPr lang="en-US" sz="110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Additional resources</a:t>
            </a:r>
            <a:endParaRPr lang="en-US" dirty="0">
              <a:ea typeface="+mj-ea"/>
            </a:endParaRPr>
          </a:p>
        </p:txBody>
      </p:sp>
      <p:sp>
        <p:nvSpPr>
          <p:cNvPr id="37891" name="Content Placeholder 2"/>
          <p:cNvSpPr>
            <a:spLocks noGrp="1"/>
          </p:cNvSpPr>
          <p:nvPr>
            <p:ph idx="1"/>
          </p:nvPr>
        </p:nvSpPr>
        <p:spPr/>
        <p:txBody>
          <a:bodyPr/>
          <a:lstStyle/>
          <a:p>
            <a:r>
              <a:rPr lang="en-US">
                <a:latin typeface="Trebuchet MS" charset="0"/>
                <a:hlinkClick r:id="rId3"/>
              </a:rPr>
              <a:t>www.achievethecore.org</a:t>
            </a:r>
            <a:endParaRPr lang="en-US">
              <a:latin typeface="Trebuchet MS" charset="0"/>
            </a:endParaRPr>
          </a:p>
          <a:p>
            <a:r>
              <a:rPr lang="en-US">
                <a:latin typeface="Trebuchet MS" charset="0"/>
                <a:hlinkClick r:id="rId4"/>
              </a:rPr>
              <a:t>msde.blackboard.com</a:t>
            </a:r>
          </a:p>
          <a:p>
            <a:r>
              <a:rPr lang="en-US">
                <a:latin typeface="Trebuchet MS" charset="0"/>
                <a:hlinkClick r:id="rId4"/>
              </a:rPr>
              <a:t>Parcconline.org</a:t>
            </a:r>
          </a:p>
          <a:p>
            <a:r>
              <a:rPr lang="en-US">
                <a:latin typeface="Trebuchet MS" charset="0"/>
                <a:hlinkClick r:id="rId4"/>
              </a:rPr>
              <a:t>http://www.corestandards.org/ELA-Literacy/</a:t>
            </a:r>
            <a:endParaRPr lang="en-US">
              <a:latin typeface="Trebuchet MS" charset="0"/>
            </a:endParaRPr>
          </a:p>
          <a:p>
            <a:endParaRPr lang="en-US">
              <a:latin typeface="Trebuchet MS" charset="0"/>
            </a:endParaRPr>
          </a:p>
          <a:p>
            <a:pPr>
              <a:buFont typeface="Wingdings 2" charset="0"/>
              <a:buNone/>
            </a:pPr>
            <a:endParaRPr lang="en-US" i="1">
              <a:latin typeface="Trebuchet MS" charset="0"/>
            </a:endParaRPr>
          </a:p>
          <a:p>
            <a:endParaRPr lang="en-US">
              <a:latin typeface="Trebuchet MS" charset="0"/>
            </a:endParaRPr>
          </a:p>
          <a:p>
            <a:endParaRPr lang="en-US">
              <a:latin typeface="Trebuchet MS" charset="0"/>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7891">
                                            <p:txEl>
                                              <p:pRg st="0" end="0"/>
                                            </p:txEl>
                                          </p:spTgt>
                                        </p:tgtEl>
                                        <p:attrNameLst>
                                          <p:attrName>style.visibility</p:attrName>
                                        </p:attrNameLst>
                                      </p:cBhvr>
                                      <p:to>
                                        <p:strVal val="visible"/>
                                      </p:to>
                                    </p:set>
                                    <p:anim calcmode="lin" valueType="num">
                                      <p:cBhvr additive="base">
                                        <p:cTn id="14" dur="500" fill="hold"/>
                                        <p:tgtEl>
                                          <p:spTgt spid="37891">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7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7891">
                                            <p:txEl>
                                              <p:pRg st="1" end="1"/>
                                            </p:txEl>
                                          </p:spTgt>
                                        </p:tgtEl>
                                        <p:attrNameLst>
                                          <p:attrName>style.visibility</p:attrName>
                                        </p:attrNameLst>
                                      </p:cBhvr>
                                      <p:to>
                                        <p:strVal val="visible"/>
                                      </p:to>
                                    </p:set>
                                    <p:anim calcmode="lin" valueType="num">
                                      <p:cBhvr additive="base">
                                        <p:cTn id="20" dur="500" fill="hold"/>
                                        <p:tgtEl>
                                          <p:spTgt spid="37891">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7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7891">
                                            <p:txEl>
                                              <p:pRg st="2" end="2"/>
                                            </p:txEl>
                                          </p:spTgt>
                                        </p:tgtEl>
                                        <p:attrNameLst>
                                          <p:attrName>style.visibility</p:attrName>
                                        </p:attrNameLst>
                                      </p:cBhvr>
                                      <p:to>
                                        <p:strVal val="visible"/>
                                      </p:to>
                                    </p:set>
                                    <p:anim calcmode="lin" valueType="num">
                                      <p:cBhvr additive="base">
                                        <p:cTn id="26" dur="500" fill="hold"/>
                                        <p:tgtEl>
                                          <p:spTgt spid="37891">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78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7891">
                                            <p:txEl>
                                              <p:pRg st="3" end="3"/>
                                            </p:txEl>
                                          </p:spTgt>
                                        </p:tgtEl>
                                        <p:attrNameLst>
                                          <p:attrName>style.visibility</p:attrName>
                                        </p:attrNameLst>
                                      </p:cBhvr>
                                      <p:to>
                                        <p:strVal val="visible"/>
                                      </p:to>
                                    </p:set>
                                    <p:anim calcmode="lin" valueType="num">
                                      <p:cBhvr additive="base">
                                        <p:cTn id="32" dur="5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789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ea typeface="+mj-ea"/>
              </a:rPr>
              <a:t>Thank you</a:t>
            </a:r>
            <a:endParaRPr lang="en-US" dirty="0">
              <a:ea typeface="+mj-ea"/>
            </a:endParaRPr>
          </a:p>
        </p:txBody>
      </p:sp>
      <p:sp>
        <p:nvSpPr>
          <p:cNvPr id="38915" name="Content Placeholder 2"/>
          <p:cNvSpPr>
            <a:spLocks noGrp="1"/>
          </p:cNvSpPr>
          <p:nvPr>
            <p:ph idx="1"/>
          </p:nvPr>
        </p:nvSpPr>
        <p:spPr/>
        <p:txBody>
          <a:bodyPr/>
          <a:lstStyle/>
          <a:p>
            <a:r>
              <a:rPr lang="en-US">
                <a:latin typeface="Trebuchet MS" charset="0"/>
              </a:rPr>
              <a:t>Please contact MSDE staff with additional questions:</a:t>
            </a:r>
          </a:p>
          <a:p>
            <a:r>
              <a:rPr lang="en-US">
                <a:latin typeface="Trebuchet MS" charset="0"/>
              </a:rPr>
              <a:t>Ava Spencer, ava.spencer@maryland.gov</a:t>
            </a:r>
          </a:p>
          <a:p>
            <a:r>
              <a:rPr lang="en-US">
                <a:latin typeface="Trebuchet MS" charset="0"/>
              </a:rPr>
              <a:t>Kanika Dorsey, kanika.dorsey@maryland.gov</a:t>
            </a:r>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7" presetClass="entr" presetSubtype="4" fill="hold" grpId="0" nodeType="clickEffect">
                                  <p:stCondLst>
                                    <p:cond delay="0"/>
                                  </p:stCondLst>
                                  <p:childTnLst>
                                    <p:set>
                                      <p:cBhvr>
                                        <p:cTn id="13" dur="1" fill="hold">
                                          <p:stCondLst>
                                            <p:cond delay="0"/>
                                          </p:stCondLst>
                                        </p:cTn>
                                        <p:tgtEl>
                                          <p:spTgt spid="38915">
                                            <p:txEl>
                                              <p:pRg st="0" end="0"/>
                                            </p:txEl>
                                          </p:spTgt>
                                        </p:tgtEl>
                                        <p:attrNameLst>
                                          <p:attrName>style.visibility</p:attrName>
                                        </p:attrNameLst>
                                      </p:cBhvr>
                                      <p:to>
                                        <p:strVal val="visible"/>
                                      </p:to>
                                    </p:set>
                                    <p:anim calcmode="lin" valueType="num">
                                      <p:cBhvr additive="base">
                                        <p:cTn id="14" dur="50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additive="base">
                                        <p:cTn id="15" dur="5000" fill="hold"/>
                                        <p:tgtEl>
                                          <p:spTgt spid="389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7" presetClass="entr" presetSubtype="4" fill="hold" grpId="0" nodeType="clickEffect">
                                  <p:stCondLst>
                                    <p:cond delay="0"/>
                                  </p:stCondLst>
                                  <p:childTnLst>
                                    <p:set>
                                      <p:cBhvr>
                                        <p:cTn id="19" dur="1" fill="hold">
                                          <p:stCondLst>
                                            <p:cond delay="0"/>
                                          </p:stCondLst>
                                        </p:cTn>
                                        <p:tgtEl>
                                          <p:spTgt spid="38915">
                                            <p:txEl>
                                              <p:pRg st="1" end="1"/>
                                            </p:txEl>
                                          </p:spTgt>
                                        </p:tgtEl>
                                        <p:attrNameLst>
                                          <p:attrName>style.visibility</p:attrName>
                                        </p:attrNameLst>
                                      </p:cBhvr>
                                      <p:to>
                                        <p:strVal val="visible"/>
                                      </p:to>
                                    </p:set>
                                    <p:anim calcmode="lin" valueType="num">
                                      <p:cBhvr additive="base">
                                        <p:cTn id="20" dur="5000" fill="hold"/>
                                        <p:tgtEl>
                                          <p:spTgt spid="38915">
                                            <p:txEl>
                                              <p:pRg st="1" end="1"/>
                                            </p:txEl>
                                          </p:spTgt>
                                        </p:tgtEl>
                                        <p:attrNameLst>
                                          <p:attrName>ppt_x</p:attrName>
                                        </p:attrNameLst>
                                      </p:cBhvr>
                                      <p:tavLst>
                                        <p:tav tm="0">
                                          <p:val>
                                            <p:strVal val="#ppt_x"/>
                                          </p:val>
                                        </p:tav>
                                        <p:tav tm="100000">
                                          <p:val>
                                            <p:strVal val="#ppt_x"/>
                                          </p:val>
                                        </p:tav>
                                      </p:tavLst>
                                    </p:anim>
                                    <p:anim calcmode="lin" valueType="num">
                                      <p:cBhvr additive="base">
                                        <p:cTn id="21" dur="5000" fill="hold"/>
                                        <p:tgtEl>
                                          <p:spTgt spid="389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7" presetClass="entr" presetSubtype="4" fill="hold" grpId="0" nodeType="clickEffect">
                                  <p:stCondLst>
                                    <p:cond delay="0"/>
                                  </p:stCondLst>
                                  <p:childTnLst>
                                    <p:set>
                                      <p:cBhvr>
                                        <p:cTn id="25" dur="1" fill="hold">
                                          <p:stCondLst>
                                            <p:cond delay="0"/>
                                          </p:stCondLst>
                                        </p:cTn>
                                        <p:tgtEl>
                                          <p:spTgt spid="38915">
                                            <p:txEl>
                                              <p:pRg st="2" end="2"/>
                                            </p:txEl>
                                          </p:spTgt>
                                        </p:tgtEl>
                                        <p:attrNameLst>
                                          <p:attrName>style.visibility</p:attrName>
                                        </p:attrNameLst>
                                      </p:cBhvr>
                                      <p:to>
                                        <p:strVal val="visible"/>
                                      </p:to>
                                    </p:set>
                                    <p:anim calcmode="lin" valueType="num">
                                      <p:cBhvr additive="base">
                                        <p:cTn id="26" dur="5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additive="base">
                                        <p:cTn id="27" dur="5000" fill="hold"/>
                                        <p:tgtEl>
                                          <p:spTgt spid="389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themeOverride>
</file>

<file path=docProps/app.xml><?xml version="1.0" encoding="utf-8"?>
<Properties xmlns="http://schemas.openxmlformats.org/officeDocument/2006/extended-properties" xmlns:vt="http://schemas.openxmlformats.org/officeDocument/2006/docPropsVTypes">
  <Template>Opulent</Template>
  <TotalTime>3625</TotalTime>
  <Words>629</Words>
  <Application>Microsoft Macintosh PowerPoint</Application>
  <PresentationFormat>On-screen Show (4:3)</PresentationFormat>
  <Paragraphs>111</Paragraphs>
  <Slides>20</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Trebuchet MS</vt:lpstr>
      <vt:lpstr>Wingdings 2</vt:lpstr>
      <vt:lpstr>Wingdings</vt:lpstr>
      <vt:lpstr>Calibri</vt:lpstr>
      <vt:lpstr>Century Schoolbook</vt:lpstr>
      <vt:lpstr>Opulent</vt:lpstr>
      <vt:lpstr>Writing in the common core</vt:lpstr>
      <vt:lpstr>Session Objectives</vt:lpstr>
      <vt:lpstr>three types of writing outlined in common core</vt:lpstr>
      <vt:lpstr>What does common core say about writing?</vt:lpstr>
      <vt:lpstr>What does common core say about writing?</vt:lpstr>
      <vt:lpstr>What does common core say about writing?</vt:lpstr>
      <vt:lpstr>Teaching Writing/Supporting Students</vt:lpstr>
      <vt:lpstr>Argument Writing</vt:lpstr>
      <vt:lpstr>Informative/Explanatory Writing</vt:lpstr>
      <vt:lpstr>Narrative Writing</vt:lpstr>
      <vt:lpstr>Looking at Writing in the Content Areas</vt:lpstr>
      <vt:lpstr>Evaluating Student Proficiency With the Writing Standards</vt:lpstr>
      <vt:lpstr>PARCC ELA/Literacy PBA Tasks</vt:lpstr>
      <vt:lpstr>Prose Constructed Response (PCR): Alignment</vt:lpstr>
      <vt:lpstr>Updated Rubrics</vt:lpstr>
      <vt:lpstr>Activity :  engage with samples from  achievethecore.org to examine teaching writing</vt:lpstr>
      <vt:lpstr>Activity: provide effective feedback</vt:lpstr>
      <vt:lpstr>Activity #2: Scoring Student Writing</vt:lpstr>
      <vt:lpstr>Additional resources</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kdorsey</dc:creator>
  <cp:lastModifiedBy>Matthew Rein</cp:lastModifiedBy>
  <cp:revision>165</cp:revision>
  <dcterms:created xsi:type="dcterms:W3CDTF">2013-09-19T13:23:03Z</dcterms:created>
  <dcterms:modified xsi:type="dcterms:W3CDTF">2014-10-24T15:08:26Z</dcterms:modified>
</cp:coreProperties>
</file>