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2.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4.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5.xml" ContentType="application/vnd.openxmlformats-officedocument.theme+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theme/theme6.xml" ContentType="application/vnd.openxmlformats-officedocument.theme+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theme/theme7.xml" ContentType="application/vnd.openxmlformats-officedocument.theme+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theme/theme8.xml" ContentType="application/vnd.openxmlformats-officedocument.theme+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theme/theme9.xml" ContentType="application/vnd.openxmlformats-officedocument.theme+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theme/theme10.xml" ContentType="application/vnd.openxmlformats-officedocument.theme+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theme/theme11.xml" ContentType="application/vnd.openxmlformats-officedocument.theme+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theme/theme12.xml" ContentType="application/vnd.openxmlformats-officedocument.theme+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theme/theme13.xml" ContentType="application/vnd.openxmlformats-officedocument.theme+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14.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15.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16.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17.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18.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19.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20.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theme/theme21.xml" ContentType="application/vnd.openxmlformats-officedocument.theme+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theme/theme22.xml" ContentType="application/vnd.openxmlformats-officedocument.theme+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theme/theme23.xml" ContentType="application/vnd.openxmlformats-officedocument.theme+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theme/theme24.xml" ContentType="application/vnd.openxmlformats-officedocument.theme+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theme/theme25.xml" ContentType="application/vnd.openxmlformats-officedocument.theme+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theme/theme26.xml" ContentType="application/vnd.openxmlformats-officedocument.theme+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theme/theme27.xml" ContentType="application/vnd.openxmlformats-officedocument.theme+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28.xml" ContentType="application/vnd.openxmlformats-officedocument.theme+xml"/>
  <Override PartName="/ppt/theme/theme29.xml" ContentType="application/vnd.openxmlformats-officedocument.theme+xml"/>
  <Override PartName="/ppt/theme/theme3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4413" r:id="rId3"/>
    <p:sldMasterId id="2147484425" r:id="rId4"/>
    <p:sldMasterId id="2147484437" r:id="rId5"/>
    <p:sldMasterId id="2147484449" r:id="rId6"/>
    <p:sldMasterId id="2147484461" r:id="rId7"/>
    <p:sldMasterId id="2147484473" r:id="rId8"/>
    <p:sldMasterId id="2147484485" r:id="rId9"/>
    <p:sldMasterId id="2147484497" r:id="rId10"/>
    <p:sldMasterId id="2147484509" r:id="rId11"/>
    <p:sldMasterId id="2147484521" r:id="rId12"/>
    <p:sldMasterId id="2147484534" r:id="rId13"/>
    <p:sldMasterId id="2147484546" r:id="rId14"/>
    <p:sldMasterId id="2147484558" r:id="rId15"/>
    <p:sldMasterId id="2147484570" r:id="rId16"/>
    <p:sldMasterId id="2147484582" r:id="rId17"/>
    <p:sldMasterId id="2147484593" r:id="rId18"/>
    <p:sldMasterId id="2147484604" r:id="rId19"/>
    <p:sldMasterId id="2147484616" r:id="rId20"/>
    <p:sldMasterId id="2147484628" r:id="rId21"/>
    <p:sldMasterId id="2147484640" r:id="rId22"/>
    <p:sldMasterId id="2147484652" r:id="rId23"/>
    <p:sldMasterId id="2147484664" r:id="rId24"/>
    <p:sldMasterId id="2147484676" r:id="rId25"/>
    <p:sldMasterId id="2147484968" r:id="rId26"/>
    <p:sldMasterId id="2147485008" r:id="rId27"/>
    <p:sldMasterId id="2147485020" r:id="rId28"/>
  </p:sldMasterIdLst>
  <p:notesMasterIdLst>
    <p:notesMasterId r:id="rId81"/>
  </p:notesMasterIdLst>
  <p:handoutMasterIdLst>
    <p:handoutMasterId r:id="rId82"/>
  </p:handoutMasterIdLst>
  <p:sldIdLst>
    <p:sldId id="466" r:id="rId29"/>
    <p:sldId id="902" r:id="rId30"/>
    <p:sldId id="1020" r:id="rId31"/>
    <p:sldId id="1021" r:id="rId32"/>
    <p:sldId id="1067" r:id="rId33"/>
    <p:sldId id="1022" r:id="rId34"/>
    <p:sldId id="1019" r:id="rId35"/>
    <p:sldId id="1024" r:id="rId36"/>
    <p:sldId id="1025" r:id="rId37"/>
    <p:sldId id="1026" r:id="rId38"/>
    <p:sldId id="1027" r:id="rId39"/>
    <p:sldId id="1028" r:id="rId40"/>
    <p:sldId id="1029" r:id="rId41"/>
    <p:sldId id="1030" r:id="rId42"/>
    <p:sldId id="1031" r:id="rId43"/>
    <p:sldId id="1032" r:id="rId44"/>
    <p:sldId id="1033" r:id="rId45"/>
    <p:sldId id="1034" r:id="rId46"/>
    <p:sldId id="1035" r:id="rId47"/>
    <p:sldId id="1036" r:id="rId48"/>
    <p:sldId id="1037" r:id="rId49"/>
    <p:sldId id="1038" r:id="rId50"/>
    <p:sldId id="1039" r:id="rId51"/>
    <p:sldId id="1040" r:id="rId52"/>
    <p:sldId id="1041" r:id="rId53"/>
    <p:sldId id="1042" r:id="rId54"/>
    <p:sldId id="1043" r:id="rId55"/>
    <p:sldId id="1044" r:id="rId56"/>
    <p:sldId id="1045" r:id="rId57"/>
    <p:sldId id="1046" r:id="rId58"/>
    <p:sldId id="1047" r:id="rId59"/>
    <p:sldId id="1048" r:id="rId60"/>
    <p:sldId id="1049" r:id="rId61"/>
    <p:sldId id="1050" r:id="rId62"/>
    <p:sldId id="1051" r:id="rId63"/>
    <p:sldId id="1052" r:id="rId64"/>
    <p:sldId id="1053" r:id="rId65"/>
    <p:sldId id="1054" r:id="rId66"/>
    <p:sldId id="1055" r:id="rId67"/>
    <p:sldId id="1056" r:id="rId68"/>
    <p:sldId id="1057" r:id="rId69"/>
    <p:sldId id="1058" r:id="rId70"/>
    <p:sldId id="1059" r:id="rId71"/>
    <p:sldId id="1060" r:id="rId72"/>
    <p:sldId id="1061" r:id="rId73"/>
    <p:sldId id="1062" r:id="rId74"/>
    <p:sldId id="1063" r:id="rId75"/>
    <p:sldId id="1064" r:id="rId76"/>
    <p:sldId id="1065" r:id="rId77"/>
    <p:sldId id="1066" r:id="rId78"/>
    <p:sldId id="1023" r:id="rId79"/>
    <p:sldId id="728" r:id="rId80"/>
  </p:sldIdLst>
  <p:sldSz cx="9144000" cy="6858000" type="screen4x3"/>
  <p:notesSz cx="7010400" cy="9296400"/>
  <p:custDataLst>
    <p:tags r:id="rId84"/>
  </p:custDataLst>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userDrawn="1">
          <p15:clr>
            <a:srgbClr val="A4A3A4"/>
          </p15:clr>
        </p15:guide>
        <p15:guide id="2" pos="2160" userDrawn="1">
          <p15:clr>
            <a:srgbClr val="A4A3A4"/>
          </p15:clr>
        </p15:guide>
        <p15:guide id="3" orient="horz" pos="2928">
          <p15:clr>
            <a:srgbClr val="A4A3A4"/>
          </p15:clr>
        </p15:guide>
        <p15:guide id="4"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hyllis Lynch" initials="pl" lastIdx="1" clrIdx="0"/>
  <p:cmAuthor id="7" name="Anderson, Anne R." initials="ARA" lastIdx="1" clrIdx="7"/>
  <p:cmAuthor id="1" name="MaryAnn Snider" initials="mas" lastIdx="7" clrIdx="1"/>
  <p:cmAuthor id="8" name="Bartkowiak, Amy D" initials="BAD" lastIdx="36" clrIdx="8"/>
  <p:cmAuthor id="2" name="Dr. Kevon Tucker-Seeley" initials="KT-S" lastIdx="2" clrIdx="2"/>
  <p:cmAuthor id="3" name="lyncph" initials="l" lastIdx="1" clrIdx="3"/>
  <p:cmAuthor id="4" name="Katrina Santner" initials="KS" lastIdx="16" clrIdx="4">
    <p:extLst/>
  </p:cmAuthor>
  <p:cmAuthor id="5" name="Tigrett, Jennifer" initials="TJ" lastIdx="118" clrIdx="5">
    <p:extLst/>
  </p:cmAuthor>
  <p:cmAuthor id="6" name="Jeff Heathman" initials="JCH" lastIdx="3"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8F23B3"/>
    <a:srgbClr val="0091B2"/>
    <a:srgbClr val="E9F1F5"/>
    <a:srgbClr val="0000FF"/>
    <a:srgbClr val="8120A4"/>
    <a:srgbClr val="E7E200"/>
    <a:srgbClr val="6C1B89"/>
    <a:srgbClr val="C2C2C2"/>
    <a:srgbClr val="B9F2FF"/>
    <a:srgbClr val="D1F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57" autoAdjust="0"/>
    <p:restoredTop sz="96655" autoAdjust="0"/>
  </p:normalViewPr>
  <p:slideViewPr>
    <p:cSldViewPr>
      <p:cViewPr>
        <p:scale>
          <a:sx n="98" d="100"/>
          <a:sy n="98" d="100"/>
        </p:scale>
        <p:origin x="-2016" y="-552"/>
      </p:cViewPr>
      <p:guideLst>
        <p:guide orient="horz" pos="2160"/>
        <p:guide pos="2880"/>
      </p:guideLst>
    </p:cSldViewPr>
  </p:slideViewPr>
  <p:outlineViewPr>
    <p:cViewPr>
      <p:scale>
        <a:sx n="33" d="100"/>
        <a:sy n="33" d="100"/>
      </p:scale>
      <p:origin x="0" y="0"/>
    </p:cViewPr>
  </p:outlineViewPr>
  <p:notesTextViewPr>
    <p:cViewPr>
      <p:scale>
        <a:sx n="130" d="100"/>
        <a:sy n="130" d="100"/>
      </p:scale>
      <p:origin x="0" y="0"/>
    </p:cViewPr>
  </p:notesTextViewPr>
  <p:sorterViewPr>
    <p:cViewPr>
      <p:scale>
        <a:sx n="66" d="100"/>
        <a:sy n="66" d="100"/>
      </p:scale>
      <p:origin x="0" y="0"/>
    </p:cViewPr>
  </p:sorterViewPr>
  <p:notesViewPr>
    <p:cSldViewPr>
      <p:cViewPr varScale="1">
        <p:scale>
          <a:sx n="87" d="100"/>
          <a:sy n="87" d="100"/>
        </p:scale>
        <p:origin x="1920" y="78"/>
      </p:cViewPr>
      <p:guideLst>
        <p:guide orient="horz" pos="2880"/>
        <p:guide orient="horz" pos="2928"/>
        <p:guide pos="2160"/>
        <p:guide pos="2208"/>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30" Type="http://schemas.openxmlformats.org/officeDocument/2006/relationships/slide" Target="slides/slide2.xml"/><Relationship Id="rId31" Type="http://schemas.openxmlformats.org/officeDocument/2006/relationships/slide" Target="slides/slide3.xml"/><Relationship Id="rId32" Type="http://schemas.openxmlformats.org/officeDocument/2006/relationships/slide" Target="slides/slide4.xml"/><Relationship Id="rId33" Type="http://schemas.openxmlformats.org/officeDocument/2006/relationships/slide" Target="slides/slide5.xml"/><Relationship Id="rId34" Type="http://schemas.openxmlformats.org/officeDocument/2006/relationships/slide" Target="slides/slide6.xml"/><Relationship Id="rId35" Type="http://schemas.openxmlformats.org/officeDocument/2006/relationships/slide" Target="slides/slide7.xml"/><Relationship Id="rId36" Type="http://schemas.openxmlformats.org/officeDocument/2006/relationships/slide" Target="slides/slide8.xml"/><Relationship Id="rId37" Type="http://schemas.openxmlformats.org/officeDocument/2006/relationships/slide" Target="slides/slide9.xml"/><Relationship Id="rId38" Type="http://schemas.openxmlformats.org/officeDocument/2006/relationships/slide" Target="slides/slide10.xml"/><Relationship Id="rId39" Type="http://schemas.openxmlformats.org/officeDocument/2006/relationships/slide" Target="slides/slide11.xml"/><Relationship Id="rId50" Type="http://schemas.openxmlformats.org/officeDocument/2006/relationships/slide" Target="slides/slide22.xml"/><Relationship Id="rId51" Type="http://schemas.openxmlformats.org/officeDocument/2006/relationships/slide" Target="slides/slide23.xml"/><Relationship Id="rId52" Type="http://schemas.openxmlformats.org/officeDocument/2006/relationships/slide" Target="slides/slide24.xml"/><Relationship Id="rId53" Type="http://schemas.openxmlformats.org/officeDocument/2006/relationships/slide" Target="slides/slide25.xml"/><Relationship Id="rId54" Type="http://schemas.openxmlformats.org/officeDocument/2006/relationships/slide" Target="slides/slide26.xml"/><Relationship Id="rId55" Type="http://schemas.openxmlformats.org/officeDocument/2006/relationships/slide" Target="slides/slide27.xml"/><Relationship Id="rId56" Type="http://schemas.openxmlformats.org/officeDocument/2006/relationships/slide" Target="slides/slide28.xml"/><Relationship Id="rId57" Type="http://schemas.openxmlformats.org/officeDocument/2006/relationships/slide" Target="slides/slide29.xml"/><Relationship Id="rId58" Type="http://schemas.openxmlformats.org/officeDocument/2006/relationships/slide" Target="slides/slide30.xml"/><Relationship Id="rId59" Type="http://schemas.openxmlformats.org/officeDocument/2006/relationships/slide" Target="slides/slide31.xml"/><Relationship Id="rId70" Type="http://schemas.openxmlformats.org/officeDocument/2006/relationships/slide" Target="slides/slide42.xml"/><Relationship Id="rId71" Type="http://schemas.openxmlformats.org/officeDocument/2006/relationships/slide" Target="slides/slide43.xml"/><Relationship Id="rId72" Type="http://schemas.openxmlformats.org/officeDocument/2006/relationships/slide" Target="slides/slide44.xml"/><Relationship Id="rId73" Type="http://schemas.openxmlformats.org/officeDocument/2006/relationships/slide" Target="slides/slide45.xml"/><Relationship Id="rId74" Type="http://schemas.openxmlformats.org/officeDocument/2006/relationships/slide" Target="slides/slide46.xml"/><Relationship Id="rId75" Type="http://schemas.openxmlformats.org/officeDocument/2006/relationships/slide" Target="slides/slide47.xml"/><Relationship Id="rId76" Type="http://schemas.openxmlformats.org/officeDocument/2006/relationships/slide" Target="slides/slide48.xml"/><Relationship Id="rId77" Type="http://schemas.openxmlformats.org/officeDocument/2006/relationships/slide" Target="slides/slide49.xml"/><Relationship Id="rId78" Type="http://schemas.openxmlformats.org/officeDocument/2006/relationships/slide" Target="slides/slide50.xml"/><Relationship Id="rId79" Type="http://schemas.openxmlformats.org/officeDocument/2006/relationships/slide" Target="slides/slide51.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 Target="slides/slide1.xml"/><Relationship Id="rId40" Type="http://schemas.openxmlformats.org/officeDocument/2006/relationships/slide" Target="slides/slide12.xml"/><Relationship Id="rId41" Type="http://schemas.openxmlformats.org/officeDocument/2006/relationships/slide" Target="slides/slide13.xml"/><Relationship Id="rId42" Type="http://schemas.openxmlformats.org/officeDocument/2006/relationships/slide" Target="slides/slide14.xml"/><Relationship Id="rId43" Type="http://schemas.openxmlformats.org/officeDocument/2006/relationships/slide" Target="slides/slide15.xml"/><Relationship Id="rId44" Type="http://schemas.openxmlformats.org/officeDocument/2006/relationships/slide" Target="slides/slide16.xml"/><Relationship Id="rId45" Type="http://schemas.openxmlformats.org/officeDocument/2006/relationships/slide" Target="slides/slide17.xml"/><Relationship Id="rId46" Type="http://schemas.openxmlformats.org/officeDocument/2006/relationships/slide" Target="slides/slide18.xml"/><Relationship Id="rId47" Type="http://schemas.openxmlformats.org/officeDocument/2006/relationships/slide" Target="slides/slide19.xml"/><Relationship Id="rId48" Type="http://schemas.openxmlformats.org/officeDocument/2006/relationships/slide" Target="slides/slide20.xml"/><Relationship Id="rId49" Type="http://schemas.openxmlformats.org/officeDocument/2006/relationships/slide" Target="slides/slide21.xml"/><Relationship Id="rId60" Type="http://schemas.openxmlformats.org/officeDocument/2006/relationships/slide" Target="slides/slide32.xml"/><Relationship Id="rId61" Type="http://schemas.openxmlformats.org/officeDocument/2006/relationships/slide" Target="slides/slide33.xml"/><Relationship Id="rId62" Type="http://schemas.openxmlformats.org/officeDocument/2006/relationships/slide" Target="slides/slide34.xml"/><Relationship Id="rId63" Type="http://schemas.openxmlformats.org/officeDocument/2006/relationships/slide" Target="slides/slide35.xml"/><Relationship Id="rId64" Type="http://schemas.openxmlformats.org/officeDocument/2006/relationships/slide" Target="slides/slide36.xml"/><Relationship Id="rId65" Type="http://schemas.openxmlformats.org/officeDocument/2006/relationships/slide" Target="slides/slide37.xml"/><Relationship Id="rId66" Type="http://schemas.openxmlformats.org/officeDocument/2006/relationships/slide" Target="slides/slide38.xml"/><Relationship Id="rId67" Type="http://schemas.openxmlformats.org/officeDocument/2006/relationships/slide" Target="slides/slide39.xml"/><Relationship Id="rId68" Type="http://schemas.openxmlformats.org/officeDocument/2006/relationships/slide" Target="slides/slide40.xml"/><Relationship Id="rId69" Type="http://schemas.openxmlformats.org/officeDocument/2006/relationships/slide" Target="slides/slide41.xml"/><Relationship Id="rId80" Type="http://schemas.openxmlformats.org/officeDocument/2006/relationships/slide" Target="slides/slide52.xml"/><Relationship Id="rId81" Type="http://schemas.openxmlformats.org/officeDocument/2006/relationships/notesMaster" Target="notesMasters/notesMaster1.xml"/><Relationship Id="rId82" Type="http://schemas.openxmlformats.org/officeDocument/2006/relationships/handoutMaster" Target="handoutMasters/handoutMaster1.xml"/><Relationship Id="rId83" Type="http://schemas.openxmlformats.org/officeDocument/2006/relationships/printerSettings" Target="printerSettings/printerSettings1.bin"/><Relationship Id="rId84" Type="http://schemas.openxmlformats.org/officeDocument/2006/relationships/tags" Target="tags/tag1.xml"/><Relationship Id="rId85" Type="http://schemas.openxmlformats.org/officeDocument/2006/relationships/commentAuthors" Target="commentAuthors.xml"/><Relationship Id="rId86" Type="http://schemas.openxmlformats.org/officeDocument/2006/relationships/presProps" Target="presProps.xml"/><Relationship Id="rId87" Type="http://schemas.openxmlformats.org/officeDocument/2006/relationships/viewProps" Target="viewProps.xml"/><Relationship Id="rId88" Type="http://schemas.openxmlformats.org/officeDocument/2006/relationships/theme" Target="theme/theme1.xml"/><Relationship Id="rId8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2"/>
            <a:ext cx="3038475" cy="465138"/>
          </a:xfrm>
          <a:prstGeom prst="rect">
            <a:avLst/>
          </a:prstGeom>
        </p:spPr>
        <p:txBody>
          <a:bodyPr vert="horz" lIns="93484" tIns="46744" rIns="93484" bIns="46744"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970343" y="2"/>
            <a:ext cx="3038475" cy="465138"/>
          </a:xfrm>
          <a:prstGeom prst="rect">
            <a:avLst/>
          </a:prstGeom>
        </p:spPr>
        <p:txBody>
          <a:bodyPr vert="horz" wrap="square" lIns="93484" tIns="46744" rIns="93484" bIns="46744" numCol="1" anchor="t" anchorCtr="0" compatLnSpc="1">
            <a:prstTxWarp prst="textNoShape">
              <a:avLst/>
            </a:prstTxWarp>
          </a:bodyPr>
          <a:lstStyle>
            <a:lvl1pPr algn="r">
              <a:defRPr sz="1200">
                <a:latin typeface="Calibri" pitchFamily="34" charset="0"/>
                <a:cs typeface="+mn-cs"/>
              </a:defRPr>
            </a:lvl1pPr>
          </a:lstStyle>
          <a:p>
            <a:pPr>
              <a:defRPr/>
            </a:pPr>
            <a:fld id="{8A83458C-6388-4865-B9F9-F16CC8C126F6}" type="datetimeFigureOut">
              <a:rPr lang="en-US"/>
              <a:pPr>
                <a:defRPr/>
              </a:pPr>
              <a:t>10/24/14</a:t>
            </a:fld>
            <a:endParaRPr lang="en-US" dirty="0"/>
          </a:p>
        </p:txBody>
      </p:sp>
      <p:sp>
        <p:nvSpPr>
          <p:cNvPr id="4" name="Footer Placeholder 3"/>
          <p:cNvSpPr>
            <a:spLocks noGrp="1"/>
          </p:cNvSpPr>
          <p:nvPr>
            <p:ph type="ftr" sz="quarter" idx="2"/>
          </p:nvPr>
        </p:nvSpPr>
        <p:spPr>
          <a:xfrm>
            <a:off x="6" y="8829677"/>
            <a:ext cx="3038475" cy="465138"/>
          </a:xfrm>
          <a:prstGeom prst="rect">
            <a:avLst/>
          </a:prstGeom>
        </p:spPr>
        <p:txBody>
          <a:bodyPr vert="horz" lIns="93484" tIns="46744" rIns="93484" bIns="46744"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970343" y="8829677"/>
            <a:ext cx="3038475" cy="465138"/>
          </a:xfrm>
          <a:prstGeom prst="rect">
            <a:avLst/>
          </a:prstGeom>
        </p:spPr>
        <p:txBody>
          <a:bodyPr vert="horz" wrap="square" lIns="93484" tIns="46744" rIns="93484" bIns="46744" numCol="1" anchor="b" anchorCtr="0" compatLnSpc="1">
            <a:prstTxWarp prst="textNoShape">
              <a:avLst/>
            </a:prstTxWarp>
          </a:bodyPr>
          <a:lstStyle>
            <a:lvl1pPr algn="r">
              <a:defRPr sz="1200">
                <a:latin typeface="Calibri" pitchFamily="34" charset="0"/>
                <a:cs typeface="+mn-cs"/>
              </a:defRPr>
            </a:lvl1pPr>
          </a:lstStyle>
          <a:p>
            <a:pPr>
              <a:defRPr/>
            </a:pPr>
            <a:fld id="{4E19A851-32B1-4841-8C32-B4527E5515D0}" type="slidenum">
              <a:rPr lang="en-US"/>
              <a:pPr>
                <a:defRPr/>
              </a:pPr>
              <a:t>‹#›</a:t>
            </a:fld>
            <a:endParaRPr lang="en-US" dirty="0"/>
          </a:p>
        </p:txBody>
      </p:sp>
    </p:spTree>
    <p:extLst>
      <p:ext uri="{BB962C8B-B14F-4D97-AF65-F5344CB8AC3E}">
        <p14:creationId xmlns:p14="http://schemas.microsoft.com/office/powerpoint/2010/main" val="320755050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2"/>
            <a:ext cx="3038475" cy="465138"/>
          </a:xfrm>
          <a:prstGeom prst="rect">
            <a:avLst/>
          </a:prstGeom>
        </p:spPr>
        <p:txBody>
          <a:bodyPr vert="horz" lIns="93484" tIns="46744" rIns="93484" bIns="46744"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970343" y="2"/>
            <a:ext cx="3038475" cy="465138"/>
          </a:xfrm>
          <a:prstGeom prst="rect">
            <a:avLst/>
          </a:prstGeom>
        </p:spPr>
        <p:txBody>
          <a:bodyPr vert="horz" wrap="square" lIns="93484" tIns="46744" rIns="93484" bIns="46744" numCol="1" anchor="t" anchorCtr="0" compatLnSpc="1">
            <a:prstTxWarp prst="textNoShape">
              <a:avLst/>
            </a:prstTxWarp>
          </a:bodyPr>
          <a:lstStyle>
            <a:lvl1pPr algn="r">
              <a:defRPr sz="1200">
                <a:latin typeface="Calibri" pitchFamily="34" charset="0"/>
                <a:cs typeface="+mn-cs"/>
              </a:defRPr>
            </a:lvl1pPr>
          </a:lstStyle>
          <a:p>
            <a:pPr>
              <a:defRPr/>
            </a:pPr>
            <a:fld id="{93969B47-CE44-4436-BC47-7EE1238CD0D8}" type="datetimeFigureOut">
              <a:rPr lang="en-US"/>
              <a:pPr>
                <a:defRPr/>
              </a:pPr>
              <a:t>10/24/14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484" tIns="46744" rIns="93484" bIns="46744" rtlCol="0" anchor="ctr"/>
          <a:lstStyle/>
          <a:p>
            <a:pPr lvl="0"/>
            <a:endParaRPr lang="en-US" noProof="0" dirty="0"/>
          </a:p>
        </p:txBody>
      </p:sp>
      <p:sp>
        <p:nvSpPr>
          <p:cNvPr id="5" name="Notes Placeholder 4"/>
          <p:cNvSpPr>
            <a:spLocks noGrp="1"/>
          </p:cNvSpPr>
          <p:nvPr>
            <p:ph type="body" sz="quarter" idx="3"/>
          </p:nvPr>
        </p:nvSpPr>
        <p:spPr>
          <a:xfrm>
            <a:off x="701675" y="4416428"/>
            <a:ext cx="5607050" cy="4183063"/>
          </a:xfrm>
          <a:prstGeom prst="rect">
            <a:avLst/>
          </a:prstGeom>
        </p:spPr>
        <p:txBody>
          <a:bodyPr vert="horz" lIns="93484" tIns="46744" rIns="93484" bIns="4674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6" y="8829677"/>
            <a:ext cx="3038475" cy="465138"/>
          </a:xfrm>
          <a:prstGeom prst="rect">
            <a:avLst/>
          </a:prstGeom>
        </p:spPr>
        <p:txBody>
          <a:bodyPr vert="horz" lIns="93484" tIns="46744" rIns="93484" bIns="46744"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70343" y="8829677"/>
            <a:ext cx="3038475" cy="465138"/>
          </a:xfrm>
          <a:prstGeom prst="rect">
            <a:avLst/>
          </a:prstGeom>
        </p:spPr>
        <p:txBody>
          <a:bodyPr vert="horz" wrap="square" lIns="93484" tIns="46744" rIns="93484" bIns="46744" numCol="1" anchor="b" anchorCtr="0" compatLnSpc="1">
            <a:prstTxWarp prst="textNoShape">
              <a:avLst/>
            </a:prstTxWarp>
          </a:bodyPr>
          <a:lstStyle>
            <a:lvl1pPr algn="r">
              <a:defRPr sz="1200">
                <a:latin typeface="Calibri" pitchFamily="34" charset="0"/>
                <a:cs typeface="+mn-cs"/>
              </a:defRPr>
            </a:lvl1pPr>
          </a:lstStyle>
          <a:p>
            <a:pPr>
              <a:defRPr/>
            </a:pPr>
            <a:fld id="{3B0833EC-AE6E-46E7-A960-2ACFED590FA5}" type="slidenum">
              <a:rPr lang="en-US"/>
              <a:pPr>
                <a:defRPr/>
              </a:pPr>
              <a:t>‹#›</a:t>
            </a:fld>
            <a:endParaRPr lang="en-US" dirty="0"/>
          </a:p>
        </p:txBody>
      </p:sp>
    </p:spTree>
    <p:extLst>
      <p:ext uri="{BB962C8B-B14F-4D97-AF65-F5344CB8AC3E}">
        <p14:creationId xmlns:p14="http://schemas.microsoft.com/office/powerpoint/2010/main" val="493331651"/>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 Id="rId3" Type="http://schemas.openxmlformats.org/officeDocument/2006/relationships/hyperlink" Target="http://parcc.pearson.com/pearsonaccess/"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 Id="rId3" Type="http://schemas.openxmlformats.org/officeDocument/2006/relationships/hyperlink" Target="http://parcc.pearson.com/pearsonaccess/"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0" i="0" dirty="0" smtClean="0">
                <a:ea typeface="ＭＳ Ｐゴシック" pitchFamily="34" charset="-128"/>
              </a:rPr>
              <a:t>Welcome to</a:t>
            </a:r>
            <a:r>
              <a:rPr lang="en-US" altLang="en-US" b="0" i="0" baseline="0" dirty="0" smtClean="0">
                <a:ea typeface="ＭＳ Ｐゴシック" pitchFamily="34" charset="-128"/>
              </a:rPr>
              <a:t> Technology Readiness for 2014-2015.</a:t>
            </a:r>
            <a:endParaRPr lang="en-US" altLang="en-US" b="0" dirty="0" smtClean="0">
              <a:ea typeface="ＭＳ Ｐゴシック" pitchFamily="34" charset="-128"/>
            </a:endParaRPr>
          </a:p>
        </p:txBody>
      </p:sp>
    </p:spTree>
    <p:extLst>
      <p:ext uri="{BB962C8B-B14F-4D97-AF65-F5344CB8AC3E}">
        <p14:creationId xmlns:p14="http://schemas.microsoft.com/office/powerpoint/2010/main" val="3307205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endParaRPr lang="en-US" altLang="en-US" b="0" i="0" dirty="0" smtClean="0">
              <a:latin typeface="+mn-lt"/>
              <a:ea typeface="ＭＳ Ｐゴシック" pitchFamily="34" charset="-128"/>
            </a:endParaRPr>
          </a:p>
        </p:txBody>
      </p:sp>
    </p:spTree>
    <p:extLst>
      <p:ext uri="{BB962C8B-B14F-4D97-AF65-F5344CB8AC3E}">
        <p14:creationId xmlns:p14="http://schemas.microsoft.com/office/powerpoint/2010/main" val="2392171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r>
              <a:rPr lang="en-US" sz="1200" dirty="0" smtClean="0"/>
              <a:t>An Introduction</a:t>
            </a:r>
            <a:r>
              <a:rPr lang="en-US" sz="1200" baseline="0" dirty="0" smtClean="0"/>
              <a:t> of </a:t>
            </a:r>
            <a:r>
              <a:rPr lang="en-US" sz="1200" dirty="0" smtClean="0"/>
              <a:t>Proctor Caching for TestNav</a:t>
            </a:r>
          </a:p>
          <a:p>
            <a:pPr marL="171450" indent="-171450">
              <a:buFont typeface="Arial" panose="020B0604020202020204" pitchFamily="34" charset="0"/>
              <a:buChar char="•"/>
            </a:pPr>
            <a:r>
              <a:rPr lang="en-US" sz="1200" dirty="0" smtClean="0"/>
              <a:t>Proctor Caching – The Network</a:t>
            </a:r>
          </a:p>
          <a:p>
            <a:pPr marL="171450" indent="-171450">
              <a:buFont typeface="Arial" panose="020B0604020202020204" pitchFamily="34" charset="0"/>
              <a:buChar char="•"/>
            </a:pPr>
            <a:r>
              <a:rPr lang="en-US" sz="1200" dirty="0" smtClean="0"/>
              <a:t>Requirements</a:t>
            </a:r>
          </a:p>
          <a:p>
            <a:pPr marL="171450" indent="-171450">
              <a:buFont typeface="Arial" panose="020B0604020202020204" pitchFamily="34" charset="0"/>
              <a:buChar char="•"/>
            </a:pPr>
            <a:r>
              <a:rPr lang="en-US" sz="1200" dirty="0" smtClean="0"/>
              <a:t>What’s New</a:t>
            </a:r>
          </a:p>
          <a:p>
            <a:pPr marL="171450" indent="-171450">
              <a:buFont typeface="Arial" panose="020B0604020202020204" pitchFamily="34" charset="0"/>
              <a:buChar char="•"/>
            </a:pPr>
            <a:r>
              <a:rPr lang="en-US" sz="1200" dirty="0" smtClean="0"/>
              <a:t>Setup and </a:t>
            </a:r>
            <a:r>
              <a:rPr lang="en-US" sz="1200" dirty="0" err="1" smtClean="0"/>
              <a:t>SystemCheck</a:t>
            </a:r>
            <a:r>
              <a:rPr lang="en-US" sz="1200" dirty="0" smtClean="0"/>
              <a:t> Overview</a:t>
            </a:r>
          </a:p>
          <a:p>
            <a:pPr marL="171450" indent="-171450">
              <a:buFont typeface="Arial" panose="020B0604020202020204" pitchFamily="34" charset="0"/>
              <a:buChar char="•"/>
            </a:pPr>
            <a:r>
              <a:rPr lang="en-US" sz="1200" dirty="0" smtClean="0"/>
              <a:t>Configure TestNav Setup</a:t>
            </a:r>
          </a:p>
          <a:p>
            <a:pPr marL="171450" indent="-171450">
              <a:buFont typeface="Arial" panose="020B0604020202020204" pitchFamily="34" charset="0"/>
              <a:buChar char="•"/>
            </a:pPr>
            <a:r>
              <a:rPr lang="en-US" sz="1200" dirty="0" smtClean="0"/>
              <a:t>PearsonAccess</a:t>
            </a:r>
            <a:r>
              <a:rPr lang="en-US" sz="1200" baseline="30000" dirty="0" smtClean="0"/>
              <a:t>next</a:t>
            </a:r>
            <a:r>
              <a:rPr lang="en-US" sz="1200" dirty="0" smtClean="0"/>
              <a:t> and Proctor Caching Setups</a:t>
            </a:r>
          </a:p>
          <a:p>
            <a:pPr marL="171450" indent="-171450">
              <a:buFont typeface="Arial" panose="020B0604020202020204" pitchFamily="34" charset="0"/>
              <a:buChar char="•"/>
            </a:pPr>
            <a:r>
              <a:rPr lang="en-US" sz="1200" dirty="0" smtClean="0"/>
              <a:t>Test Coordinator Tasks</a:t>
            </a:r>
          </a:p>
          <a:p>
            <a:pPr marL="171450" indent="-171450">
              <a:buFont typeface="Arial" panose="020B0604020202020204" pitchFamily="34" charset="0"/>
              <a:buChar char="•"/>
            </a:pPr>
            <a:r>
              <a:rPr lang="en-US" sz="1200" dirty="0" smtClean="0"/>
              <a:t>Proctor Caching Diagnostics</a:t>
            </a:r>
          </a:p>
          <a:p>
            <a:pPr marL="171450" indent="-171450">
              <a:buFont typeface="Arial" panose="020B0604020202020204" pitchFamily="34" charset="0"/>
              <a:buChar char="•"/>
            </a:pPr>
            <a:r>
              <a:rPr lang="en-US" sz="1200" dirty="0" smtClean="0"/>
              <a:t>Additional Technical Notes</a:t>
            </a:r>
          </a:p>
          <a:p>
            <a:pPr marL="171450" indent="-171450">
              <a:buFont typeface="Arial" panose="020B0604020202020204" pitchFamily="34" charset="0"/>
              <a:buChar char="•"/>
            </a:pPr>
            <a:r>
              <a:rPr lang="en-US" sz="1200" dirty="0" smtClean="0"/>
              <a:t>Further Reading</a:t>
            </a:r>
          </a:p>
          <a:p>
            <a:pPr eaLnBrk="1" hangingPunct="1"/>
            <a:endParaRPr lang="en-US" altLang="en-US" b="0" i="0" dirty="0" smtClean="0">
              <a:latin typeface="+mn-lt"/>
              <a:ea typeface="ＭＳ Ｐゴシック" pitchFamily="34" charset="-128"/>
            </a:endParaRPr>
          </a:p>
        </p:txBody>
      </p:sp>
    </p:spTree>
    <p:extLst>
      <p:ext uri="{BB962C8B-B14F-4D97-AF65-F5344CB8AC3E}">
        <p14:creationId xmlns:p14="http://schemas.microsoft.com/office/powerpoint/2010/main" val="3761768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r>
              <a:rPr lang="en-US" altLang="en-US" b="0" i="0" dirty="0" smtClean="0">
                <a:latin typeface="+mn-lt"/>
                <a:ea typeface="ＭＳ Ｐゴシック" pitchFamily="34" charset="-128"/>
              </a:rPr>
              <a:t>For</a:t>
            </a:r>
            <a:r>
              <a:rPr lang="en-US" altLang="en-US" b="0" i="0" baseline="0" dirty="0" smtClean="0">
                <a:latin typeface="+mn-lt"/>
                <a:ea typeface="ＭＳ Ｐゴシック" pitchFamily="34" charset="-128"/>
              </a:rPr>
              <a:t> PARCC testing, the technology guidelines are posted on PARCC’s website: </a:t>
            </a:r>
            <a:r>
              <a:rPr lang="en-US" u="none" baseline="0" dirty="0" smtClean="0"/>
              <a:t>http://www.parcconline.org/technology</a:t>
            </a:r>
          </a:p>
          <a:p>
            <a:pPr eaLnBrk="1" hangingPunct="1"/>
            <a:endParaRPr lang="en-US" altLang="en-US" b="0" i="0" u="none" baseline="0" dirty="0" smtClean="0">
              <a:latin typeface="+mn-lt"/>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u="none" baseline="0" dirty="0" smtClean="0"/>
              <a:t>These guidelines provide the most up-to-date information on supported devices, hardware, operating system, browser, and network specifications; as well information on bandwidth recommendations, proctor caching requirements, computer-based accessibility features, embedded accommodations, and available online tools.</a:t>
            </a:r>
            <a:endParaRPr lang="en-US" u="none" dirty="0" smtClean="0"/>
          </a:p>
          <a:p>
            <a:pPr eaLnBrk="1" hangingPunct="1"/>
            <a:endParaRPr lang="en-US" altLang="en-US" b="0" i="0" dirty="0" smtClean="0">
              <a:latin typeface="+mn-lt"/>
              <a:ea typeface="ＭＳ Ｐゴシック" pitchFamily="34" charset="-128"/>
            </a:endParaRPr>
          </a:p>
          <a:p>
            <a:pPr eaLnBrk="1" hangingPunct="1"/>
            <a:r>
              <a:rPr lang="en-US" altLang="en-US" b="0" i="0" dirty="0" smtClean="0">
                <a:latin typeface="+mn-lt"/>
                <a:ea typeface="ＭＳ Ｐゴシック" pitchFamily="34" charset="-128"/>
              </a:rPr>
              <a:t>For TestNav 7 Hardware</a:t>
            </a:r>
            <a:r>
              <a:rPr lang="en-US" altLang="en-US" b="0" i="0" baseline="0" dirty="0" smtClean="0">
                <a:latin typeface="+mn-lt"/>
                <a:ea typeface="ＭＳ Ｐゴシック" pitchFamily="34" charset="-128"/>
              </a:rPr>
              <a:t> and Software requirements reference the TestNav website or PearsonAccess.com.</a:t>
            </a:r>
          </a:p>
          <a:p>
            <a:pPr eaLnBrk="1" hangingPunct="1"/>
            <a:endParaRPr lang="en-US" altLang="en-US" b="0" i="0" baseline="0" dirty="0" smtClean="0">
              <a:latin typeface="+mn-lt"/>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http://www.pearsononlinetesting.com/TestNav/7/</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For Proctor Caching, we recommend using the newer version of the software posted on the Technology Setup section</a:t>
            </a:r>
            <a:r>
              <a:rPr lang="en-US" baseline="0" dirty="0" smtClean="0"/>
              <a:t> of http://parcc.pearson.com/.</a:t>
            </a:r>
            <a:endParaRPr lang="en-US" dirty="0" smtClean="0"/>
          </a:p>
          <a:p>
            <a:pPr eaLnBrk="1" hangingPunct="1"/>
            <a:endParaRPr lang="en-US" altLang="en-US" b="0" i="0" dirty="0" smtClean="0">
              <a:latin typeface="+mn-lt"/>
              <a:ea typeface="ＭＳ Ｐゴシック" pitchFamily="34" charset="-128"/>
            </a:endParaRPr>
          </a:p>
        </p:txBody>
      </p:sp>
    </p:spTree>
    <p:extLst>
      <p:ext uri="{BB962C8B-B14F-4D97-AF65-F5344CB8AC3E}">
        <p14:creationId xmlns:p14="http://schemas.microsoft.com/office/powerpoint/2010/main" val="2302012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mn-lt"/>
              </a:rPr>
              <a:t>Use a website landing page for Online Testing. When students start their browser the home page or school website should contain web links for each of their administrations. As an alternative use desktop shortcuts if a website page cannot be used. Here are the four URLS</a:t>
            </a:r>
            <a:r>
              <a:rPr lang="en-US" baseline="0" dirty="0" smtClean="0">
                <a:latin typeface="+mn-lt"/>
              </a:rPr>
              <a:t> that Maryland can bookmark. Note that parcc-md.testnav.com will be implemented </a:t>
            </a:r>
            <a:r>
              <a:rPr lang="en-US" baseline="0" smtClean="0">
                <a:latin typeface="+mn-lt"/>
              </a:rPr>
              <a:t>come November 2014.</a:t>
            </a:r>
            <a:endParaRPr lang="en-US" dirty="0" smtClean="0">
              <a:latin typeface="+mn-lt"/>
            </a:endParaRPr>
          </a:p>
        </p:txBody>
      </p:sp>
    </p:spTree>
    <p:extLst>
      <p:ext uri="{BB962C8B-B14F-4D97-AF65-F5344CB8AC3E}">
        <p14:creationId xmlns:p14="http://schemas.microsoft.com/office/powerpoint/2010/main" val="2340694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r>
              <a:rPr lang="en-US" altLang="en-US" b="0" i="0" dirty="0" smtClean="0">
                <a:latin typeface="+mn-lt"/>
                <a:ea typeface="ＭＳ Ｐゴシック" pitchFamily="34" charset="-128"/>
              </a:rPr>
              <a:t>For</a:t>
            </a:r>
            <a:r>
              <a:rPr lang="en-US" altLang="en-US" b="0" i="0" baseline="0" dirty="0" smtClean="0">
                <a:latin typeface="+mn-lt"/>
                <a:ea typeface="ＭＳ Ｐゴシック" pitchFamily="34" charset="-128"/>
              </a:rPr>
              <a:t> the rest of this presentation, all resources for PARCC are located at http://parcc.pearson.com. This website combines resources for PARCC testing into one website. Today we will focus mostly on the Technology Setup area of this website.</a:t>
            </a:r>
            <a:endParaRPr lang="en-US" altLang="en-US" b="0" i="0" dirty="0" smtClean="0">
              <a:latin typeface="+mn-lt"/>
              <a:ea typeface="ＭＳ Ｐゴシック" pitchFamily="34" charset="-128"/>
            </a:endParaRPr>
          </a:p>
        </p:txBody>
      </p:sp>
    </p:spTree>
    <p:extLst>
      <p:ext uri="{BB962C8B-B14F-4D97-AF65-F5344CB8AC3E}">
        <p14:creationId xmlns:p14="http://schemas.microsoft.com/office/powerpoint/2010/main" val="2783139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20000"/>
          </a:bodyPr>
          <a:lstStyle/>
          <a:p>
            <a:pPr eaLnBrk="1" hangingPunct="1"/>
            <a:r>
              <a:rPr lang="en-US" altLang="en-US" b="0" i="0" u="none" dirty="0" smtClean="0">
                <a:latin typeface="+mn-lt"/>
                <a:ea typeface="ＭＳ Ｐゴシック" pitchFamily="34" charset="-128"/>
              </a:rPr>
              <a:t>Technology</a:t>
            </a:r>
            <a:r>
              <a:rPr lang="en-US" altLang="en-US" b="0" i="0" u="none" baseline="0" dirty="0" smtClean="0">
                <a:latin typeface="+mn-lt"/>
                <a:ea typeface="ＭＳ Ｐゴシック" pitchFamily="34" charset="-128"/>
              </a:rPr>
              <a:t> Setup encompasses the multiple steps Technology Staff will complete in order to prepare for the administration of PARCC assessments. </a:t>
            </a:r>
          </a:p>
          <a:p>
            <a:pPr eaLnBrk="1" hangingPunct="1"/>
            <a:endParaRPr lang="en-US" altLang="en-US" b="0" i="0" u="none" baseline="0" dirty="0" smtClean="0">
              <a:latin typeface="+mn-lt"/>
              <a:ea typeface="ＭＳ Ｐゴシック" pitchFamily="34" charset="-128"/>
            </a:endParaRPr>
          </a:p>
          <a:p>
            <a:pPr eaLnBrk="1" hangingPunct="1"/>
            <a:r>
              <a:rPr lang="en-US" altLang="en-US" b="0" i="0" u="none" dirty="0" smtClean="0">
                <a:latin typeface="+mn-lt"/>
                <a:ea typeface="ＭＳ Ｐゴシック" pitchFamily="34" charset="-128"/>
              </a:rPr>
              <a:t>For</a:t>
            </a:r>
            <a:r>
              <a:rPr lang="en-US" altLang="en-US" b="0" i="0" u="none" baseline="0" dirty="0" smtClean="0">
                <a:latin typeface="+mn-lt"/>
                <a:ea typeface="ＭＳ Ｐゴシック" pitchFamily="34" charset="-128"/>
              </a:rPr>
              <a:t> the Technology Set-up, it is recommended that these steps be completed prior to testing:</a:t>
            </a:r>
          </a:p>
          <a:p>
            <a:pPr eaLnBrk="1" hangingPunct="1"/>
            <a:endParaRPr lang="en-US" altLang="en-US" b="0" i="0" u="none" baseline="0" dirty="0" smtClean="0">
              <a:latin typeface="+mn-lt"/>
              <a:ea typeface="ＭＳ Ｐゴシック" pitchFamily="34" charset="-128"/>
            </a:endParaRPr>
          </a:p>
          <a:p>
            <a:pPr marL="171450" indent="-171450" eaLnBrk="1" hangingPunct="1">
              <a:buFont typeface="Arial" panose="020B0604020202020204" pitchFamily="34" charset="0"/>
              <a:buChar char="•"/>
            </a:pPr>
            <a:r>
              <a:rPr lang="en-US" altLang="en-US" b="0" i="0" u="none" baseline="0" dirty="0" smtClean="0">
                <a:latin typeface="+mn-lt"/>
                <a:ea typeface="ＭＳ Ｐゴシック" pitchFamily="34" charset="-128"/>
              </a:rPr>
              <a:t>Configure the network, so that network security devices such as content filters and firewalls allow connectivity with PearsonAccess</a:t>
            </a:r>
            <a:r>
              <a:rPr lang="en-US" altLang="en-US" b="0" i="0" u="none" baseline="30000" dirty="0" smtClean="0">
                <a:latin typeface="+mn-lt"/>
                <a:ea typeface="ＭＳ Ｐゴシック" pitchFamily="34" charset="-128"/>
              </a:rPr>
              <a:t>next</a:t>
            </a:r>
            <a:r>
              <a:rPr lang="en-US" altLang="en-US" b="0" i="0" u="none" baseline="0" dirty="0" smtClean="0">
                <a:latin typeface="+mn-lt"/>
                <a:ea typeface="ＭＳ Ｐゴシック" pitchFamily="34" charset="-128"/>
              </a:rPr>
              <a:t>, TestNav, Proctor Caching, and email communication with Pearson.</a:t>
            </a:r>
          </a:p>
          <a:p>
            <a:pPr marL="171450" indent="-171450" eaLnBrk="1" hangingPunct="1">
              <a:buFont typeface="Arial" panose="020B0604020202020204" pitchFamily="34" charset="0"/>
              <a:buChar char="•"/>
            </a:pPr>
            <a:endParaRPr lang="en-US" altLang="en-US" b="0" i="0" u="none" baseline="0" dirty="0" smtClean="0">
              <a:latin typeface="+mn-lt"/>
              <a:ea typeface="ＭＳ Ｐゴシック" pitchFamily="34" charset="-128"/>
            </a:endParaRPr>
          </a:p>
          <a:p>
            <a:pPr marL="171450" indent="-171450" eaLnBrk="1" hangingPunct="1">
              <a:buFont typeface="Arial" panose="020B0604020202020204" pitchFamily="34" charset="0"/>
              <a:buChar char="•"/>
            </a:pPr>
            <a:r>
              <a:rPr lang="en-US" altLang="en-US" b="0" i="0" u="none" baseline="0" dirty="0" smtClean="0">
                <a:latin typeface="+mn-lt"/>
                <a:ea typeface="ＭＳ Ｐゴシック" pitchFamily="34" charset="-128"/>
              </a:rPr>
              <a:t>Proctor Caching software should be installed on selected computers with local static IP addresses.</a:t>
            </a:r>
          </a:p>
          <a:p>
            <a:pPr marL="171450" indent="-171450" eaLnBrk="1" hangingPunct="1">
              <a:buFont typeface="Arial" panose="020B0604020202020204" pitchFamily="34" charset="0"/>
              <a:buChar char="•"/>
            </a:pPr>
            <a:endParaRPr lang="en-US" altLang="en-US" b="0" i="0" u="none" baseline="0" dirty="0" smtClean="0">
              <a:latin typeface="+mn-lt"/>
              <a:ea typeface="ＭＳ Ｐゴシック" pitchFamily="34" charset="-128"/>
            </a:endParaRPr>
          </a:p>
          <a:p>
            <a:pPr marL="171450" indent="-171450" eaLnBrk="1" hangingPunct="1">
              <a:buFont typeface="Arial" panose="020B0604020202020204" pitchFamily="34" charset="0"/>
              <a:buChar char="•"/>
            </a:pPr>
            <a:r>
              <a:rPr lang="en-US" altLang="en-US" b="0" i="0" u="none" baseline="0" dirty="0" smtClean="0">
                <a:latin typeface="+mn-lt"/>
                <a:ea typeface="ＭＳ Ｐゴシック" pitchFamily="34" charset="-128"/>
              </a:rPr>
              <a:t>The SystemCheck Tool should then be utilized to test bandwidth capacity of your environment, validate the Proctor Caching machine functionality, and SystemCheck - TestNav8 login credentials can be used to validate devices.</a:t>
            </a:r>
          </a:p>
          <a:p>
            <a:pPr marL="171450" indent="-171450" eaLnBrk="1" hangingPunct="1">
              <a:buFont typeface="Arial" panose="020B0604020202020204" pitchFamily="34" charset="0"/>
              <a:buChar char="•"/>
            </a:pPr>
            <a:endParaRPr lang="en-US" altLang="en-US" b="0" i="0" u="none" baseline="0" dirty="0" smtClean="0">
              <a:latin typeface="+mn-lt"/>
              <a:ea typeface="ＭＳ Ｐゴシック" pitchFamily="34" charset="-128"/>
            </a:endParaRPr>
          </a:p>
          <a:p>
            <a:pPr marL="171450" indent="-171450" eaLnBrk="1" hangingPunct="1">
              <a:buFont typeface="Arial" panose="020B0604020202020204" pitchFamily="34" charset="0"/>
              <a:buChar char="•"/>
            </a:pPr>
            <a:r>
              <a:rPr lang="en-US" altLang="en-US" b="0" i="0" u="none" baseline="0" dirty="0" smtClean="0">
                <a:latin typeface="+mn-lt"/>
                <a:ea typeface="ＭＳ Ｐゴシック" pitchFamily="34" charset="-128"/>
              </a:rPr>
              <a:t>TestNav8 and Proctor Caching configurations will then need to be added to PearsonAccess</a:t>
            </a:r>
            <a:r>
              <a:rPr lang="en-US" altLang="en-US" b="0" i="0" u="none" baseline="30000" dirty="0" smtClean="0">
                <a:latin typeface="+mn-lt"/>
                <a:ea typeface="ＭＳ Ｐゴシック" pitchFamily="34" charset="-128"/>
              </a:rPr>
              <a:t>next</a:t>
            </a:r>
            <a:r>
              <a:rPr lang="en-US" altLang="en-US" b="0" i="0" u="none" baseline="0" dirty="0" smtClean="0">
                <a:latin typeface="+mn-lt"/>
                <a:ea typeface="ＭＳ Ｐゴシック" pitchFamily="34" charset="-128"/>
              </a:rPr>
              <a:t> for both the production site and the training site.</a:t>
            </a:r>
          </a:p>
          <a:p>
            <a:pPr marL="171450" indent="-171450" eaLnBrk="1" hangingPunct="1">
              <a:buFont typeface="Arial" panose="020B0604020202020204" pitchFamily="34" charset="0"/>
              <a:buChar char="•"/>
            </a:pPr>
            <a:endParaRPr lang="en-US" altLang="en-US" b="0" i="0" u="none" baseline="0" dirty="0" smtClean="0">
              <a:latin typeface="+mn-lt"/>
              <a:ea typeface="ＭＳ Ｐゴシック" pitchFamily="34" charset="-128"/>
            </a:endParaRPr>
          </a:p>
          <a:p>
            <a:pPr marL="171450" indent="-171450" eaLnBrk="1" hangingPunct="1">
              <a:buFont typeface="Arial" panose="020B0604020202020204" pitchFamily="34" charset="0"/>
              <a:buChar char="•"/>
            </a:pPr>
            <a:r>
              <a:rPr lang="en-US" altLang="en-US" b="0" i="0" u="none" baseline="0" dirty="0" smtClean="0">
                <a:latin typeface="+mn-lt"/>
                <a:ea typeface="ＭＳ Ｐゴシック" pitchFamily="34" charset="-128"/>
              </a:rPr>
              <a:t>Practice tests available in the Training site, as well as sample items and student tutorials can be utilized to gain further experience with TestNav8 and the PARCC test </a:t>
            </a:r>
            <a:r>
              <a:rPr lang="en-US" altLang="en-US" b="0" i="0" u="none" baseline="0" dirty="0" err="1" smtClean="0">
                <a:latin typeface="+mn-lt"/>
                <a:ea typeface="ＭＳ Ｐゴシック" pitchFamily="34" charset="-128"/>
              </a:rPr>
              <a:t>adminisitrations</a:t>
            </a:r>
            <a:r>
              <a:rPr lang="en-US" altLang="en-US" b="0" i="0" u="none" baseline="0" dirty="0" smtClean="0">
                <a:latin typeface="+mn-lt"/>
                <a:ea typeface="ＭＳ Ｐゴシック" pitchFamily="34" charset="-128"/>
              </a:rPr>
              <a:t>.</a:t>
            </a:r>
          </a:p>
          <a:p>
            <a:pPr marL="171450" indent="-171450" eaLnBrk="1" hangingPunct="1">
              <a:buFont typeface="Arial" panose="020B0604020202020204" pitchFamily="34" charset="0"/>
              <a:buChar char="•"/>
            </a:pPr>
            <a:endParaRPr lang="en-US" altLang="en-US" b="0" i="0" u="none" baseline="0" dirty="0" smtClean="0">
              <a:latin typeface="+mn-lt"/>
              <a:ea typeface="ＭＳ Ｐゴシック" pitchFamily="34" charset="-128"/>
            </a:endParaRPr>
          </a:p>
          <a:p>
            <a:pPr marL="0" indent="0" eaLnBrk="1" hangingPunct="1">
              <a:buFont typeface="Arial" panose="020B0604020202020204" pitchFamily="34" charset="0"/>
              <a:buNone/>
            </a:pPr>
            <a:r>
              <a:rPr lang="en-US" altLang="en-US" b="0" i="0" u="none" baseline="0" dirty="0" smtClean="0">
                <a:latin typeface="+mn-lt"/>
                <a:ea typeface="ＭＳ Ｐゴシック" pitchFamily="34" charset="-128"/>
              </a:rPr>
              <a:t>Once the Technology Set-up is completed, schools can then conduct an Infrastructure Trial to collectively evaluate the test environment. This will allow schools to identify and resolve any remaining potential issues prior to the PARCC test administrations.</a:t>
            </a:r>
          </a:p>
        </p:txBody>
      </p:sp>
    </p:spTree>
    <p:extLst>
      <p:ext uri="{BB962C8B-B14F-4D97-AF65-F5344CB8AC3E}">
        <p14:creationId xmlns:p14="http://schemas.microsoft.com/office/powerpoint/2010/main" val="1313258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b="0" i="0" u="none" baseline="0" dirty="0" smtClean="0">
                <a:latin typeface="+mn-lt"/>
                <a:ea typeface="ＭＳ Ｐゴシック" pitchFamily="34" charset="-128"/>
              </a:rPr>
              <a:t>Implement these configurations in your network, so that network security devices such as content filters and firewalls allow connectivity with PearsonAccess</a:t>
            </a:r>
            <a:r>
              <a:rPr lang="en-US" altLang="en-US" b="0" i="0" u="none" baseline="30000" dirty="0" smtClean="0">
                <a:latin typeface="+mn-lt"/>
                <a:ea typeface="ＭＳ Ｐゴシック" pitchFamily="34" charset="-128"/>
              </a:rPr>
              <a:t>next</a:t>
            </a:r>
            <a:r>
              <a:rPr lang="en-US" altLang="en-US" b="0" i="0" u="none" baseline="0" dirty="0" smtClean="0">
                <a:latin typeface="+mn-lt"/>
                <a:ea typeface="ＭＳ Ｐゴシック" pitchFamily="34" charset="-128"/>
              </a:rPr>
              <a:t>, TestNav, Proctor Caching, and email communication with Pearson.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en-US" b="0" i="0" u="none" baseline="0" dirty="0" smtClean="0">
              <a:latin typeface="+mn-lt"/>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en-US" b="0" i="0" u="none" baseline="0" dirty="0" smtClean="0">
              <a:latin typeface="+mn-lt"/>
              <a:ea typeface="ＭＳ Ｐゴシック" pitchFamily="34" charset="-128"/>
            </a:endParaRPr>
          </a:p>
          <a:p>
            <a:pPr eaLnBrk="1" hangingPunct="1"/>
            <a:endParaRPr lang="en-US" altLang="en-US" b="0" i="0" u="none" dirty="0" smtClean="0">
              <a:latin typeface="+mn-lt"/>
              <a:ea typeface="ＭＳ Ｐゴシック" pitchFamily="34" charset="-128"/>
            </a:endParaRPr>
          </a:p>
        </p:txBody>
      </p:sp>
    </p:spTree>
    <p:extLst>
      <p:ext uri="{BB962C8B-B14F-4D97-AF65-F5344CB8AC3E}">
        <p14:creationId xmlns:p14="http://schemas.microsoft.com/office/powerpoint/2010/main" val="4077088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480">
              <a:defRPr/>
            </a:pPr>
            <a:r>
              <a:rPr lang="en-US" altLang="en-US" sz="1200" dirty="0" smtClean="0">
                <a:latin typeface="+mn-lt"/>
                <a:ea typeface="ＭＳ Ｐゴシック" pitchFamily="34" charset="-128"/>
              </a:rPr>
              <a:t>What </a:t>
            </a:r>
            <a:r>
              <a:rPr lang="en-US" altLang="en-US" sz="1200" dirty="0">
                <a:latin typeface="+mn-lt"/>
                <a:ea typeface="ＭＳ Ｐゴシック" pitchFamily="34" charset="-128"/>
              </a:rPr>
              <a:t>is Proctor Caching? </a:t>
            </a:r>
          </a:p>
          <a:p>
            <a:r>
              <a:rPr lang="en-US" sz="1200" dirty="0">
                <a:latin typeface="+mn-lt"/>
              </a:rPr>
              <a:t>Proctor </a:t>
            </a:r>
            <a:r>
              <a:rPr lang="en-US" sz="1200" dirty="0" smtClean="0">
                <a:latin typeface="+mn-lt"/>
              </a:rPr>
              <a:t>caching </a:t>
            </a:r>
            <a:r>
              <a:rPr lang="en-US" sz="1200" dirty="0">
                <a:latin typeface="+mn-lt"/>
              </a:rPr>
              <a:t>is Pearson-supplied software that is used in conjunction with TestNav to reduce bandwidth requirements and accelerate the delivery of test content.</a:t>
            </a:r>
          </a:p>
          <a:p>
            <a:pPr marL="174708" indent="-174708">
              <a:buFont typeface="Arial" panose="020B0604020202020204" pitchFamily="34" charset="0"/>
              <a:buChar char="•"/>
            </a:pPr>
            <a:r>
              <a:rPr lang="en-US" sz="1200" dirty="0">
                <a:latin typeface="+mn-lt"/>
              </a:rPr>
              <a:t>It allows you to pre-cache test content to your local network before testing.</a:t>
            </a:r>
          </a:p>
          <a:p>
            <a:pPr marL="174708" indent="-174708">
              <a:buFont typeface="Arial" panose="020B0604020202020204" pitchFamily="34" charset="0"/>
              <a:buChar char="•"/>
            </a:pPr>
            <a:r>
              <a:rPr lang="en-US" sz="1200" dirty="0" smtClean="0">
                <a:latin typeface="+mn-lt"/>
              </a:rPr>
              <a:t>It reduces </a:t>
            </a:r>
            <a:r>
              <a:rPr lang="en-US" sz="1200" dirty="0">
                <a:latin typeface="+mn-lt"/>
              </a:rPr>
              <a:t>the burden on your Internet </a:t>
            </a:r>
            <a:r>
              <a:rPr lang="en-US" sz="1200" dirty="0" smtClean="0">
                <a:latin typeface="+mn-lt"/>
              </a:rPr>
              <a:t>service provider </a:t>
            </a:r>
            <a:r>
              <a:rPr lang="en-US" sz="1200" dirty="0">
                <a:latin typeface="+mn-lt"/>
              </a:rPr>
              <a:t>(ISP) by eliminating redundant requests for test content.</a:t>
            </a:r>
          </a:p>
          <a:p>
            <a:pPr marL="174708" indent="-174708">
              <a:buFont typeface="Arial" panose="020B0604020202020204" pitchFamily="34" charset="0"/>
              <a:buChar char="•"/>
            </a:pPr>
            <a:r>
              <a:rPr lang="en-US" sz="1200" dirty="0">
                <a:latin typeface="+mn-lt"/>
              </a:rPr>
              <a:t>Cached content is encrypted and stored locally.</a:t>
            </a:r>
            <a:endParaRPr lang="en-US" sz="1200" dirty="0" smtClean="0">
              <a:latin typeface="+mn-lt"/>
            </a:endParaRPr>
          </a:p>
          <a:p>
            <a:pPr>
              <a:spcBef>
                <a:spcPts val="611"/>
              </a:spcBef>
              <a:buClr>
                <a:srgbClr val="8F23B3"/>
              </a:buClr>
              <a:defRPr/>
            </a:pPr>
            <a:endParaRPr lang="en-US" sz="1200" dirty="0" smtClean="0">
              <a:latin typeface="+mn-lt"/>
            </a:endParaRPr>
          </a:p>
          <a:p>
            <a:pPr>
              <a:spcBef>
                <a:spcPts val="611"/>
              </a:spcBef>
              <a:buClr>
                <a:srgbClr val="8F23B3"/>
              </a:buClr>
              <a:defRPr/>
            </a:pPr>
            <a:r>
              <a:rPr lang="en-US" sz="1200" dirty="0" smtClean="0">
                <a:latin typeface="+mn-lt"/>
              </a:rPr>
              <a:t>The proctor caching</a:t>
            </a:r>
            <a:r>
              <a:rPr lang="en-US" sz="1200" baseline="0" dirty="0" smtClean="0">
                <a:latin typeface="+mn-lt"/>
              </a:rPr>
              <a:t> software is available on the non-secure support pages within PARCC PearsonAccess. The application is free and does not require a secure login access to download.</a:t>
            </a:r>
            <a:endParaRPr lang="en-US" sz="1200" dirty="0">
              <a:latin typeface="+mn-lt"/>
            </a:endParaRPr>
          </a:p>
          <a:p>
            <a:pPr defTabSz="917415">
              <a:defRPr/>
            </a:pPr>
            <a:endParaRPr lang="en-US" altLang="en-US" dirty="0" smtClean="0">
              <a:ea typeface="ＭＳ Ｐゴシック" pitchFamily="34" charset="-128"/>
            </a:endParaRPr>
          </a:p>
          <a:p>
            <a:endParaRPr lang="en-US" dirty="0"/>
          </a:p>
        </p:txBody>
      </p:sp>
    </p:spTree>
    <p:extLst>
      <p:ext uri="{BB962C8B-B14F-4D97-AF65-F5344CB8AC3E}">
        <p14:creationId xmlns:p14="http://schemas.microsoft.com/office/powerpoint/2010/main" val="800863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ln/>
        </p:spPr>
        <p:txBody>
          <a:bodyPr>
            <a:normAutofit fontScale="92500" lnSpcReduction="10000"/>
          </a:bodyPr>
          <a:lstStyle/>
          <a:p>
            <a:r>
              <a:rPr lang="en-US" sz="1200" dirty="0" smtClean="0">
                <a:latin typeface="+mn-lt"/>
              </a:rPr>
              <a:t>Proctor </a:t>
            </a:r>
            <a:r>
              <a:rPr lang="en-US" sz="1200" dirty="0">
                <a:latin typeface="+mn-lt"/>
              </a:rPr>
              <a:t>C</a:t>
            </a:r>
            <a:r>
              <a:rPr lang="en-US" sz="1200" dirty="0" smtClean="0">
                <a:latin typeface="+mn-lt"/>
              </a:rPr>
              <a:t>aching </a:t>
            </a:r>
            <a:r>
              <a:rPr lang="en-US" sz="1200" dirty="0">
                <a:latin typeface="+mn-lt"/>
              </a:rPr>
              <a:t>runs on Windows and Mac OS </a:t>
            </a:r>
            <a:r>
              <a:rPr lang="en-US" sz="1200" dirty="0" smtClean="0">
                <a:latin typeface="+mn-lt"/>
              </a:rPr>
              <a:t>X.</a:t>
            </a:r>
            <a:endParaRPr lang="en-US" sz="1200" dirty="0">
              <a:latin typeface="+mn-lt"/>
            </a:endParaRPr>
          </a:p>
          <a:p>
            <a:endParaRPr lang="en-US" sz="1200" dirty="0">
              <a:latin typeface="+mn-lt"/>
            </a:endParaRPr>
          </a:p>
          <a:p>
            <a:r>
              <a:rPr lang="en-US" sz="1200" dirty="0">
                <a:latin typeface="+mn-lt"/>
              </a:rPr>
              <a:t>It does not require an underlying server-based operating system.  It can run on desktop class hardware and a desktop class operating system, which gives districts flexibility on what machines they use for proctor caching.</a:t>
            </a:r>
          </a:p>
          <a:p>
            <a:endParaRPr lang="en-US" sz="1200" dirty="0">
              <a:latin typeface="+mn-lt"/>
            </a:endParaRPr>
          </a:p>
          <a:p>
            <a:r>
              <a:rPr lang="en-US" sz="1200" dirty="0">
                <a:latin typeface="+mn-lt"/>
              </a:rPr>
              <a:t>Complete proctor caching hardware requirements can be found </a:t>
            </a:r>
            <a:r>
              <a:rPr lang="en-US" sz="1200" u="none" baseline="0" dirty="0" smtClean="0"/>
              <a:t>on the parcc.pearson.com/technology-setup/ site.</a:t>
            </a:r>
          </a:p>
          <a:p>
            <a:endParaRPr lang="en-US" sz="1200" dirty="0">
              <a:latin typeface="+mn-lt"/>
            </a:endParaRPr>
          </a:p>
          <a:p>
            <a:r>
              <a:rPr lang="en-US" sz="1200" dirty="0">
                <a:latin typeface="+mn-lt"/>
              </a:rPr>
              <a:t>Proctor </a:t>
            </a:r>
            <a:r>
              <a:rPr lang="en-US" sz="1200" dirty="0" smtClean="0">
                <a:latin typeface="+mn-lt"/>
              </a:rPr>
              <a:t>Caching </a:t>
            </a:r>
            <a:r>
              <a:rPr lang="en-US" sz="1200" dirty="0">
                <a:latin typeface="+mn-lt"/>
              </a:rPr>
              <a:t>uses TCP Port 80 for communication between the proctor caching machine and the Pearson servers, and ports 4480 and 4481 for communication between testing workstations and the proctor caching machine.</a:t>
            </a:r>
          </a:p>
          <a:p>
            <a:endParaRPr lang="en-US" sz="1200" dirty="0">
              <a:latin typeface="+mn-lt"/>
            </a:endParaRPr>
          </a:p>
          <a:p>
            <a:r>
              <a:rPr lang="en-US" sz="1200" dirty="0">
                <a:latin typeface="+mn-lt"/>
              </a:rPr>
              <a:t>Because testing workstations must know a predictable network location for the proctor caching machine, </a:t>
            </a:r>
            <a:r>
              <a:rPr lang="en-US" sz="1200" dirty="0" smtClean="0">
                <a:latin typeface="+mn-lt"/>
              </a:rPr>
              <a:t>Proctor </a:t>
            </a:r>
            <a:r>
              <a:rPr lang="en-US" sz="1200" dirty="0">
                <a:latin typeface="+mn-lt"/>
              </a:rPr>
              <a:t>C</a:t>
            </a:r>
            <a:r>
              <a:rPr lang="en-US" sz="1200" dirty="0" smtClean="0">
                <a:latin typeface="+mn-lt"/>
              </a:rPr>
              <a:t>aching </a:t>
            </a:r>
            <a:r>
              <a:rPr lang="en-US" sz="1200" dirty="0">
                <a:latin typeface="+mn-lt"/>
              </a:rPr>
              <a:t>requires a fixed internal IP address. Those districts </a:t>
            </a:r>
            <a:r>
              <a:rPr lang="en-US" sz="1200" dirty="0" smtClean="0">
                <a:latin typeface="+mn-lt"/>
              </a:rPr>
              <a:t>that require Internet </a:t>
            </a:r>
            <a:r>
              <a:rPr lang="en-US" sz="1200" dirty="0">
                <a:latin typeface="+mn-lt"/>
              </a:rPr>
              <a:t>traffic to pass through an upstream proxy server will have to configure proctor caching to point to their proxy server.  For details on setting up an upstream </a:t>
            </a:r>
            <a:r>
              <a:rPr lang="en-US" sz="1200" dirty="0" smtClean="0">
                <a:latin typeface="+mn-lt"/>
              </a:rPr>
              <a:t>proxy, </a:t>
            </a:r>
            <a:r>
              <a:rPr lang="en-US" sz="1200" dirty="0">
                <a:latin typeface="+mn-lt"/>
              </a:rPr>
              <a:t>refer to the Windows or Mac “Tips on Proctor Caching” section in the </a:t>
            </a:r>
            <a:r>
              <a:rPr lang="en-US" sz="1200" i="1" dirty="0" err="1" smtClean="0">
                <a:latin typeface="+mn-lt"/>
              </a:rPr>
              <a:t>TestNav</a:t>
            </a:r>
            <a:r>
              <a:rPr lang="en-US" sz="1200" i="1" baseline="0" dirty="0" smtClean="0">
                <a:latin typeface="+mn-lt"/>
              </a:rPr>
              <a:t> 8 </a:t>
            </a:r>
            <a:r>
              <a:rPr lang="en-US" sz="1200" i="1" dirty="0" smtClean="0">
                <a:latin typeface="+mn-lt"/>
              </a:rPr>
              <a:t>Proctor </a:t>
            </a:r>
            <a:r>
              <a:rPr lang="en-US" sz="1200" i="1" dirty="0">
                <a:latin typeface="+mn-lt"/>
              </a:rPr>
              <a:t>Caching User Guide.</a:t>
            </a:r>
          </a:p>
          <a:p>
            <a:endParaRPr lang="en-US" sz="1200" i="1" dirty="0">
              <a:latin typeface="+mn-lt"/>
            </a:endParaRPr>
          </a:p>
          <a:p>
            <a:r>
              <a:rPr lang="en-US" sz="1200" dirty="0">
                <a:latin typeface="+mn-lt"/>
              </a:rPr>
              <a:t>Use the SystemCheck </a:t>
            </a:r>
            <a:r>
              <a:rPr lang="en-US" sz="1200" i="1" dirty="0">
                <a:latin typeface="+mn-lt"/>
              </a:rPr>
              <a:t>Testing Capacity  </a:t>
            </a:r>
            <a:r>
              <a:rPr lang="en-US" sz="1200" dirty="0">
                <a:latin typeface="+mn-lt"/>
              </a:rPr>
              <a:t>tab for determining your network capacity during computer-based testing</a:t>
            </a:r>
            <a:r>
              <a:rPr lang="en-US" sz="1200" dirty="0" smtClean="0">
                <a:latin typeface="+mn-lt"/>
              </a:rPr>
              <a:t>.</a:t>
            </a:r>
            <a:endParaRPr lang="en-US" sz="1200" dirty="0">
              <a:latin typeface="+mn-lt"/>
            </a:endParaRPr>
          </a:p>
          <a:p>
            <a:pPr>
              <a:defRPr/>
            </a:pPr>
            <a:endParaRPr lang="en-US" dirty="0" smtClean="0">
              <a:latin typeface="+mn-lt"/>
            </a:endParaRPr>
          </a:p>
        </p:txBody>
      </p:sp>
      <p:sp>
        <p:nvSpPr>
          <p:cNvPr id="6554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590">
              <a:defRPr>
                <a:solidFill>
                  <a:schemeClr val="tx1"/>
                </a:solidFill>
                <a:latin typeface="Tahoma" pitchFamily="34" charset="0"/>
                <a:cs typeface="Arial" charset="0"/>
              </a:defRPr>
            </a:lvl1pPr>
            <a:lvl2pPr marL="727584" indent="-279841" defTabSz="912590">
              <a:defRPr>
                <a:solidFill>
                  <a:schemeClr val="tx1"/>
                </a:solidFill>
                <a:latin typeface="Tahoma" pitchFamily="34" charset="0"/>
                <a:cs typeface="Arial" charset="0"/>
              </a:defRPr>
            </a:lvl2pPr>
            <a:lvl3pPr marL="1119359" indent="-223870" defTabSz="912590">
              <a:defRPr>
                <a:solidFill>
                  <a:schemeClr val="tx1"/>
                </a:solidFill>
                <a:latin typeface="Tahoma" pitchFamily="34" charset="0"/>
                <a:cs typeface="Arial" charset="0"/>
              </a:defRPr>
            </a:lvl3pPr>
            <a:lvl4pPr marL="1567105" indent="-223870" defTabSz="912590">
              <a:defRPr>
                <a:solidFill>
                  <a:schemeClr val="tx1"/>
                </a:solidFill>
                <a:latin typeface="Tahoma" pitchFamily="34" charset="0"/>
                <a:cs typeface="Arial" charset="0"/>
              </a:defRPr>
            </a:lvl4pPr>
            <a:lvl5pPr marL="2014847" indent="-223870" defTabSz="912590">
              <a:defRPr>
                <a:solidFill>
                  <a:schemeClr val="tx1"/>
                </a:solidFill>
                <a:latin typeface="Tahoma" pitchFamily="34" charset="0"/>
                <a:cs typeface="Arial" charset="0"/>
              </a:defRPr>
            </a:lvl5pPr>
            <a:lvl6pPr marL="2462594" indent="-223870" defTabSz="912590" eaLnBrk="0" fontAlgn="base" hangingPunct="0">
              <a:spcBef>
                <a:spcPct val="0"/>
              </a:spcBef>
              <a:spcAft>
                <a:spcPct val="0"/>
              </a:spcAft>
              <a:defRPr>
                <a:solidFill>
                  <a:schemeClr val="tx1"/>
                </a:solidFill>
                <a:latin typeface="Tahoma" pitchFamily="34" charset="0"/>
                <a:cs typeface="Arial" charset="0"/>
              </a:defRPr>
            </a:lvl6pPr>
            <a:lvl7pPr marL="2910337" indent="-223870" defTabSz="912590" eaLnBrk="0" fontAlgn="base" hangingPunct="0">
              <a:spcBef>
                <a:spcPct val="0"/>
              </a:spcBef>
              <a:spcAft>
                <a:spcPct val="0"/>
              </a:spcAft>
              <a:defRPr>
                <a:solidFill>
                  <a:schemeClr val="tx1"/>
                </a:solidFill>
                <a:latin typeface="Tahoma" pitchFamily="34" charset="0"/>
                <a:cs typeface="Arial" charset="0"/>
              </a:defRPr>
            </a:lvl7pPr>
            <a:lvl8pPr marL="3358082" indent="-223870" defTabSz="912590" eaLnBrk="0" fontAlgn="base" hangingPunct="0">
              <a:spcBef>
                <a:spcPct val="0"/>
              </a:spcBef>
              <a:spcAft>
                <a:spcPct val="0"/>
              </a:spcAft>
              <a:defRPr>
                <a:solidFill>
                  <a:schemeClr val="tx1"/>
                </a:solidFill>
                <a:latin typeface="Tahoma" pitchFamily="34" charset="0"/>
                <a:cs typeface="Arial" charset="0"/>
              </a:defRPr>
            </a:lvl8pPr>
            <a:lvl9pPr marL="3805825" indent="-223870" defTabSz="912590" eaLnBrk="0" fontAlgn="base" hangingPunct="0">
              <a:spcBef>
                <a:spcPct val="0"/>
              </a:spcBef>
              <a:spcAft>
                <a:spcPct val="0"/>
              </a:spcAft>
              <a:defRPr>
                <a:solidFill>
                  <a:schemeClr val="tx1"/>
                </a:solidFill>
                <a:latin typeface="Tahoma" pitchFamily="34" charset="0"/>
                <a:cs typeface="Arial" charset="0"/>
              </a:defRPr>
            </a:lvl9pPr>
          </a:lstStyle>
          <a:p>
            <a:fld id="{CD78B0FB-E7A3-43D1-9079-7D4E295E46B3}" type="slidenum">
              <a:rPr lang="en-US" smtClean="0">
                <a:solidFill>
                  <a:srgbClr val="000000"/>
                </a:solidFill>
                <a:latin typeface="Trebuchet MS" pitchFamily="34" charset="0"/>
              </a:rPr>
              <a:pPr/>
              <a:t>10</a:t>
            </a:fld>
            <a:endParaRPr lang="en-US" dirty="0" smtClean="0">
              <a:solidFill>
                <a:srgbClr val="000000"/>
              </a:solidFill>
              <a:latin typeface="Trebuchet MS" pitchFamily="34" charset="0"/>
            </a:endParaRPr>
          </a:p>
        </p:txBody>
      </p:sp>
    </p:spTree>
    <p:extLst>
      <p:ext uri="{BB962C8B-B14F-4D97-AF65-F5344CB8AC3E}">
        <p14:creationId xmlns:p14="http://schemas.microsoft.com/office/powerpoint/2010/main" val="3837015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81">
              <a:defRPr>
                <a:solidFill>
                  <a:schemeClr val="tx1"/>
                </a:solidFill>
                <a:latin typeface="Tahoma" pitchFamily="34" charset="0"/>
                <a:cs typeface="Arial" charset="0"/>
              </a:defRPr>
            </a:lvl1pPr>
            <a:lvl2pPr marL="741449" indent="-285173" defTabSz="929981">
              <a:defRPr>
                <a:solidFill>
                  <a:schemeClr val="tx1"/>
                </a:solidFill>
                <a:latin typeface="Tahoma" pitchFamily="34" charset="0"/>
                <a:cs typeface="Arial" charset="0"/>
              </a:defRPr>
            </a:lvl2pPr>
            <a:lvl3pPr marL="1140691" indent="-228137" defTabSz="929981">
              <a:defRPr>
                <a:solidFill>
                  <a:schemeClr val="tx1"/>
                </a:solidFill>
                <a:latin typeface="Tahoma" pitchFamily="34" charset="0"/>
                <a:cs typeface="Arial" charset="0"/>
              </a:defRPr>
            </a:lvl3pPr>
            <a:lvl4pPr marL="1596967" indent="-228137" defTabSz="929981">
              <a:defRPr>
                <a:solidFill>
                  <a:schemeClr val="tx1"/>
                </a:solidFill>
                <a:latin typeface="Tahoma" pitchFamily="34" charset="0"/>
                <a:cs typeface="Arial" charset="0"/>
              </a:defRPr>
            </a:lvl4pPr>
            <a:lvl5pPr marL="2053244" indent="-228137" defTabSz="929981">
              <a:defRPr>
                <a:solidFill>
                  <a:schemeClr val="tx1"/>
                </a:solidFill>
                <a:latin typeface="Tahoma" pitchFamily="34" charset="0"/>
                <a:cs typeface="Arial" charset="0"/>
              </a:defRPr>
            </a:lvl5pPr>
            <a:lvl6pPr marL="2509522" indent="-228137" defTabSz="929981" eaLnBrk="0" fontAlgn="base" hangingPunct="0">
              <a:spcBef>
                <a:spcPct val="0"/>
              </a:spcBef>
              <a:spcAft>
                <a:spcPct val="0"/>
              </a:spcAft>
              <a:defRPr>
                <a:solidFill>
                  <a:schemeClr val="tx1"/>
                </a:solidFill>
                <a:latin typeface="Tahoma" pitchFamily="34" charset="0"/>
                <a:cs typeface="Arial" charset="0"/>
              </a:defRPr>
            </a:lvl6pPr>
            <a:lvl7pPr marL="2965797" indent="-228137" defTabSz="929981" eaLnBrk="0" fontAlgn="base" hangingPunct="0">
              <a:spcBef>
                <a:spcPct val="0"/>
              </a:spcBef>
              <a:spcAft>
                <a:spcPct val="0"/>
              </a:spcAft>
              <a:defRPr>
                <a:solidFill>
                  <a:schemeClr val="tx1"/>
                </a:solidFill>
                <a:latin typeface="Tahoma" pitchFamily="34" charset="0"/>
                <a:cs typeface="Arial" charset="0"/>
              </a:defRPr>
            </a:lvl7pPr>
            <a:lvl8pPr marL="3422074" indent="-228137" defTabSz="929981" eaLnBrk="0" fontAlgn="base" hangingPunct="0">
              <a:spcBef>
                <a:spcPct val="0"/>
              </a:spcBef>
              <a:spcAft>
                <a:spcPct val="0"/>
              </a:spcAft>
              <a:defRPr>
                <a:solidFill>
                  <a:schemeClr val="tx1"/>
                </a:solidFill>
                <a:latin typeface="Tahoma" pitchFamily="34" charset="0"/>
                <a:cs typeface="Arial" charset="0"/>
              </a:defRPr>
            </a:lvl8pPr>
            <a:lvl9pPr marL="3878350" indent="-228137" defTabSz="929981" eaLnBrk="0" fontAlgn="base" hangingPunct="0">
              <a:spcBef>
                <a:spcPct val="0"/>
              </a:spcBef>
              <a:spcAft>
                <a:spcPct val="0"/>
              </a:spcAft>
              <a:defRPr>
                <a:solidFill>
                  <a:schemeClr val="tx1"/>
                </a:solidFill>
                <a:latin typeface="Tahoma" pitchFamily="34" charset="0"/>
                <a:cs typeface="Arial" charset="0"/>
              </a:defRPr>
            </a:lvl9pPr>
          </a:lstStyle>
          <a:p>
            <a:fld id="{C4AEDB91-6361-41BB-9AAE-0728E597E912}" type="slidenum">
              <a:rPr lang="en-US" smtClean="0">
                <a:solidFill>
                  <a:srgbClr val="000000"/>
                </a:solidFill>
                <a:latin typeface="Trebuchet MS" pitchFamily="34" charset="0"/>
              </a:rPr>
              <a:pPr/>
              <a:t>11</a:t>
            </a:fld>
            <a:endParaRPr lang="en-US" dirty="0" smtClean="0">
              <a:solidFill>
                <a:srgbClr val="000000"/>
              </a:solidFill>
              <a:latin typeface="Trebuchet MS" pitchFamily="34" charset="0"/>
            </a:endParaRPr>
          </a:p>
        </p:txBody>
      </p:sp>
      <p:sp>
        <p:nvSpPr>
          <p:cNvPr id="107524" name="Rectangle 2"/>
          <p:cNvSpPr>
            <a:spLocks noGrp="1" noRot="1" noChangeAspect="1" noChangeArrowheads="1" noTextEdit="1"/>
          </p:cNvSpPr>
          <p:nvPr>
            <p:ph type="sldImg"/>
          </p:nvPr>
        </p:nvSpPr>
        <p:spPr>
          <a:ln/>
        </p:spPr>
      </p:sp>
      <p:sp>
        <p:nvSpPr>
          <p:cNvPr id="50181" name="Rectangle 5"/>
          <p:cNvSpPr>
            <a:spLocks noGrp="1" noChangeArrowheads="1"/>
          </p:cNvSpPr>
          <p:nvPr>
            <p:ph type="body" idx="1"/>
          </p:nvPr>
        </p:nvSpPr>
        <p:spPr/>
        <p:txBody>
          <a:bodyPr/>
          <a:lstStyle/>
          <a:p>
            <a:pPr defTabSz="931532">
              <a:defRPr/>
            </a:pPr>
            <a:r>
              <a:rPr lang="en-US" sz="1200" b="0" dirty="0" smtClean="0">
                <a:latin typeface="+mn-lt"/>
                <a:cs typeface="Arial" panose="020B0604020202020204" pitchFamily="34" charset="0"/>
              </a:rPr>
              <a:t>What does the new proctor caching</a:t>
            </a:r>
            <a:r>
              <a:rPr lang="en-US" sz="1200" b="0" baseline="0" dirty="0" smtClean="0">
                <a:latin typeface="+mn-lt"/>
                <a:cs typeface="Arial" panose="020B0604020202020204" pitchFamily="34" charset="0"/>
              </a:rPr>
              <a:t> software offer? </a:t>
            </a:r>
          </a:p>
          <a:p>
            <a:pPr marL="0" marR="0" indent="0" algn="l" defTabSz="931532" rtl="0" eaLnBrk="0" fontAlgn="base" latinLnBrk="0" hangingPunct="0">
              <a:lnSpc>
                <a:spcPct val="100000"/>
              </a:lnSpc>
              <a:spcBef>
                <a:spcPct val="30000"/>
              </a:spcBef>
              <a:spcAft>
                <a:spcPct val="0"/>
              </a:spcAft>
              <a:buClrTx/>
              <a:buSzTx/>
              <a:buFontTx/>
              <a:buNone/>
              <a:tabLst/>
              <a:defRPr/>
            </a:pPr>
            <a:r>
              <a:rPr lang="en-US" sz="1200" b="0" baseline="0" dirty="0" smtClean="0">
                <a:latin typeface="+mn-lt"/>
                <a:cs typeface="Arial" panose="020B0604020202020204" pitchFamily="34" charset="0"/>
              </a:rPr>
              <a:t>The user interface has been redesigned to include the following enhancements: </a:t>
            </a:r>
          </a:p>
          <a:p>
            <a:pPr marL="171450" indent="-171450">
              <a:buFont typeface="Arial" panose="020B0604020202020204" pitchFamily="34" charset="0"/>
              <a:buChar char="•"/>
            </a:pPr>
            <a:r>
              <a:rPr lang="en-US" sz="1200" dirty="0" smtClean="0"/>
              <a:t>renaming the </a:t>
            </a:r>
            <a:r>
              <a:rPr lang="en-US" sz="1200" i="1" dirty="0" smtClean="0"/>
              <a:t>Contents</a:t>
            </a:r>
            <a:r>
              <a:rPr lang="en-US" sz="1200" i="1" baseline="0" dirty="0" smtClean="0"/>
              <a:t> </a:t>
            </a:r>
            <a:r>
              <a:rPr lang="en-US" sz="1200" dirty="0" smtClean="0"/>
              <a:t>tab to </a:t>
            </a:r>
            <a:r>
              <a:rPr lang="en-US" sz="1200" i="1" dirty="0" smtClean="0"/>
              <a:t>Tests</a:t>
            </a:r>
            <a:r>
              <a:rPr lang="en-US" sz="1200" dirty="0" smtClean="0"/>
              <a:t> and the </a:t>
            </a:r>
            <a:r>
              <a:rPr lang="en-US" sz="1200" i="1" dirty="0" smtClean="0"/>
              <a:t>Client List</a:t>
            </a:r>
            <a:r>
              <a:rPr lang="en-US" sz="1200" dirty="0" smtClean="0"/>
              <a:t> tab to </a:t>
            </a:r>
            <a:r>
              <a:rPr lang="en-US" sz="1200" i="1" dirty="0" smtClean="0"/>
              <a:t>Clients</a:t>
            </a:r>
            <a:r>
              <a:rPr lang="en-US" sz="1200" dirty="0" smtClean="0"/>
              <a:t> for clarity,</a:t>
            </a:r>
          </a:p>
          <a:p>
            <a:pPr marL="171450" indent="-171450">
              <a:buFont typeface="Arial" panose="020B0604020202020204" pitchFamily="34" charset="0"/>
              <a:buChar char="•"/>
            </a:pPr>
            <a:r>
              <a:rPr lang="en-US" sz="1200" dirty="0" smtClean="0"/>
              <a:t>simplifying use by consolidating information previously displayed on the Home page into the </a:t>
            </a:r>
            <a:r>
              <a:rPr lang="en-US" sz="1200" i="1" dirty="0" smtClean="0"/>
              <a:t>Clients</a:t>
            </a:r>
            <a:r>
              <a:rPr lang="en-US" sz="1200" dirty="0" smtClean="0"/>
              <a:t> and </a:t>
            </a:r>
            <a:r>
              <a:rPr lang="en-US" sz="1200" i="1" dirty="0" smtClean="0"/>
              <a:t>Tests</a:t>
            </a:r>
            <a:r>
              <a:rPr lang="en-US" sz="1200" dirty="0" smtClean="0"/>
              <a:t> tabs,</a:t>
            </a:r>
          </a:p>
          <a:p>
            <a:pPr marL="171450" indent="-171450">
              <a:buFont typeface="Arial" panose="020B0604020202020204" pitchFamily="34" charset="0"/>
              <a:buChar char="•"/>
            </a:pPr>
            <a:r>
              <a:rPr lang="en-US" sz="1200" dirty="0" smtClean="0"/>
              <a:t>resolving issues with Internet</a:t>
            </a:r>
            <a:r>
              <a:rPr lang="en-US" sz="1200" baseline="0" dirty="0" smtClean="0"/>
              <a:t> </a:t>
            </a:r>
            <a:r>
              <a:rPr lang="en-US" sz="1200" dirty="0" smtClean="0"/>
              <a:t>Explorer 11 the list of cached content, </a:t>
            </a:r>
          </a:p>
          <a:p>
            <a:pPr marL="171450" indent="-171450">
              <a:buFont typeface="Arial" panose="020B0604020202020204" pitchFamily="34" charset="0"/>
              <a:buChar char="•"/>
            </a:pPr>
            <a:r>
              <a:rPr lang="en-US" sz="1200" dirty="0" smtClean="0"/>
              <a:t>enabling more robust comparison between content on the caching computer and content on the Pearson server to verify the cache has the most up-to-date content,</a:t>
            </a:r>
            <a:r>
              <a:rPr lang="en-US" sz="1200" baseline="0" dirty="0" smtClean="0"/>
              <a:t> and</a:t>
            </a:r>
          </a:p>
          <a:p>
            <a:pPr marL="171450" indent="-171450">
              <a:buFont typeface="Arial" panose="020B0604020202020204" pitchFamily="34" charset="0"/>
              <a:buChar char="•"/>
            </a:pPr>
            <a:r>
              <a:rPr lang="en-US" sz="1200" dirty="0" smtClean="0"/>
              <a:t>renaming</a:t>
            </a:r>
            <a:r>
              <a:rPr lang="en-US" sz="1200" baseline="0" dirty="0" smtClean="0"/>
              <a:t> </a:t>
            </a:r>
            <a:r>
              <a:rPr lang="en-US" sz="1200" dirty="0" smtClean="0"/>
              <a:t>the “undefined” directory to “Was not Preloaded” to eliminate confusion.</a:t>
            </a:r>
          </a:p>
          <a:p>
            <a:pPr marL="171450" indent="-171450">
              <a:buFont typeface="Arial" panose="020B0604020202020204" pitchFamily="34" charset="0"/>
              <a:buChar char="•"/>
            </a:pPr>
            <a:endParaRPr lang="en-US" sz="1200" dirty="0" smtClean="0"/>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0" dirty="0" smtClean="0"/>
              <a:t>PARCC recommends that all schools upgrade to latest version to take advantage of these enhancements.</a:t>
            </a:r>
          </a:p>
          <a:p>
            <a:pPr marL="0" indent="0">
              <a:buFont typeface="Arial" panose="020B0604020202020204" pitchFamily="34" charset="0"/>
              <a:buNone/>
            </a:pPr>
            <a:endParaRPr lang="en-US" sz="1000" dirty="0" smtClean="0"/>
          </a:p>
        </p:txBody>
      </p:sp>
    </p:spTree>
    <p:extLst>
      <p:ext uri="{BB962C8B-B14F-4D97-AF65-F5344CB8AC3E}">
        <p14:creationId xmlns:p14="http://schemas.microsoft.com/office/powerpoint/2010/main" val="1587419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smtClean="0"/>
              <a:t>To install proctor caching you must....</a:t>
            </a:r>
          </a:p>
          <a:p>
            <a:pPr marL="171450" indent="-171450" eaLnBrk="1" hangingPunct="1">
              <a:buClr>
                <a:srgbClr val="80258F"/>
              </a:buClr>
              <a:buFont typeface="Arial" panose="020B0604020202020204" pitchFamily="34" charset="0"/>
              <a:buChar char="•"/>
              <a:defRPr/>
            </a:pPr>
            <a:r>
              <a:rPr lang="en-US" sz="1200" dirty="0" smtClean="0"/>
              <a:t>Download the proctor caching installer.</a:t>
            </a:r>
            <a:endParaRPr lang="en-US" sz="1200" kern="0" dirty="0" smtClean="0">
              <a:ea typeface="Verdana" pitchFamily="34" charset="0"/>
              <a:cs typeface="Verdana" pitchFamily="34" charset="0"/>
            </a:endParaRPr>
          </a:p>
          <a:p>
            <a:pPr marL="171450" lvl="0" indent="-171450" eaLnBrk="1" hangingPunct="1">
              <a:buClr>
                <a:srgbClr val="80258F"/>
              </a:buClr>
              <a:buFont typeface="Arial" panose="020B0604020202020204" pitchFamily="34" charset="0"/>
              <a:buChar char="•"/>
              <a:defRPr/>
            </a:pPr>
            <a:r>
              <a:rPr lang="en-US" sz="1200" kern="0" dirty="0" smtClean="0">
                <a:ea typeface="Verdana" pitchFamily="34" charset="0"/>
                <a:cs typeface="Verdana" pitchFamily="34" charset="0"/>
              </a:rPr>
              <a:t>Run the installer and </a:t>
            </a:r>
            <a:r>
              <a:rPr lang="en-US" sz="1200" b="1" kern="0" dirty="0" smtClean="0">
                <a:ea typeface="Verdana" pitchFamily="34" charset="0"/>
                <a:cs typeface="Verdana" pitchFamily="34" charset="0"/>
              </a:rPr>
              <a:t>Start Proctor Caching </a:t>
            </a:r>
            <a:r>
              <a:rPr lang="en-US" sz="1200" kern="0" dirty="0" smtClean="0">
                <a:ea typeface="Verdana" pitchFamily="34" charset="0"/>
                <a:cs typeface="Verdana" pitchFamily="34" charset="0"/>
              </a:rPr>
              <a:t>if it is not already started by the installer.</a:t>
            </a:r>
          </a:p>
          <a:p>
            <a:pPr marL="171450" lvl="0" indent="-171450" eaLnBrk="1" hangingPunct="1">
              <a:buClr>
                <a:srgbClr val="80258F"/>
              </a:buClr>
              <a:buFont typeface="Arial" panose="020B0604020202020204" pitchFamily="34" charset="0"/>
              <a:buChar char="•"/>
              <a:defRPr/>
            </a:pPr>
            <a:r>
              <a:rPr lang="en-US" sz="1200" kern="0" dirty="0" smtClean="0">
                <a:ea typeface="Verdana" pitchFamily="34" charset="0"/>
                <a:cs typeface="Verdana" pitchFamily="34" charset="0"/>
              </a:rPr>
              <a:t>Use the </a:t>
            </a:r>
            <a:r>
              <a:rPr lang="en-US" sz="1200" kern="0" dirty="0" err="1" smtClean="0">
                <a:ea typeface="Verdana" pitchFamily="34" charset="0"/>
                <a:cs typeface="Verdana" pitchFamily="34" charset="0"/>
              </a:rPr>
              <a:t>SystemCheck</a:t>
            </a:r>
            <a:r>
              <a:rPr lang="en-US" sz="1200" kern="0" dirty="0" smtClean="0">
                <a:ea typeface="Verdana" pitchFamily="34" charset="0"/>
                <a:cs typeface="Verdana" pitchFamily="34" charset="0"/>
              </a:rPr>
              <a:t> tool from the client computer to verify that proctor caching is functional.</a:t>
            </a:r>
          </a:p>
          <a:p>
            <a:pPr marL="171450" lvl="0" indent="-171450" eaLnBrk="1" hangingPunct="1">
              <a:buClr>
                <a:srgbClr val="80258F"/>
              </a:buClr>
              <a:buFont typeface="Arial" panose="020B0604020202020204" pitchFamily="34" charset="0"/>
              <a:buChar char="•"/>
              <a:defRPr/>
            </a:pPr>
            <a:r>
              <a:rPr lang="en-US" sz="1200" kern="0" dirty="0" smtClean="0">
                <a:ea typeface="Verdana" pitchFamily="34" charset="0"/>
                <a:cs typeface="Verdana" pitchFamily="34" charset="0"/>
              </a:rPr>
              <a:t>Create a proctor caching setup or add a proctor caching computer within PearsonAccess</a:t>
            </a:r>
            <a:r>
              <a:rPr lang="en-US" sz="1200" kern="0" baseline="30000" dirty="0" smtClean="0">
                <a:ea typeface="Verdana" pitchFamily="34" charset="0"/>
                <a:cs typeface="Verdana" pitchFamily="34" charset="0"/>
              </a:rPr>
              <a:t>next</a:t>
            </a:r>
            <a:r>
              <a:rPr lang="en-US" sz="1200" kern="0" baseline="0" dirty="0" smtClean="0">
                <a:ea typeface="Verdana" pitchFamily="34" charset="0"/>
                <a:cs typeface="Verdana" pitchFamily="34" charset="0"/>
              </a:rPr>
              <a:t> a</a:t>
            </a:r>
            <a:r>
              <a:rPr lang="en-US" sz="1200" kern="0" dirty="0" smtClean="0">
                <a:ea typeface="Verdana" pitchFamily="34" charset="0"/>
                <a:cs typeface="Verdana" pitchFamily="34" charset="0"/>
              </a:rPr>
              <a:t>t the district or school level.</a:t>
            </a:r>
          </a:p>
        </p:txBody>
      </p:sp>
    </p:spTree>
    <p:extLst>
      <p:ext uri="{BB962C8B-B14F-4D97-AF65-F5344CB8AC3E}">
        <p14:creationId xmlns:p14="http://schemas.microsoft.com/office/powerpoint/2010/main" val="28010846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0" i="0" u="none" dirty="0" err="1" smtClean="0">
                <a:latin typeface="+mn-lt"/>
                <a:ea typeface="ＭＳ Ｐゴシック" pitchFamily="34" charset="-128"/>
              </a:rPr>
              <a:t>SystemCheck</a:t>
            </a:r>
            <a:r>
              <a:rPr lang="en-US" altLang="en-US" sz="1200" b="0" i="0" u="none" baseline="0" dirty="0" smtClean="0">
                <a:latin typeface="+mn-lt"/>
                <a:ea typeface="ＭＳ Ｐゴシック" pitchFamily="34" charset="-128"/>
              </a:rPr>
              <a:t> is another resource available to schools to help them prepare for the PARCC computer-based assessments. </a:t>
            </a:r>
            <a:r>
              <a:rPr lang="en-US" sz="1200" u="none" kern="1200" dirty="0" err="1" smtClean="0">
                <a:solidFill>
                  <a:schemeClr val="tx1"/>
                </a:solidFill>
                <a:effectLst/>
                <a:latin typeface="+mn-lt"/>
                <a:ea typeface="ＭＳ Ｐゴシック" charset="0"/>
                <a:cs typeface="+mn-cs"/>
              </a:rPr>
              <a:t>SystemCheck</a:t>
            </a:r>
            <a:r>
              <a:rPr lang="en-US" sz="1200" u="none" kern="1200" dirty="0" smtClean="0">
                <a:solidFill>
                  <a:schemeClr val="tx1"/>
                </a:solidFill>
                <a:effectLst/>
                <a:latin typeface="+mn-lt"/>
                <a:ea typeface="ＭＳ Ｐゴシック" charset="0"/>
                <a:cs typeface="+mn-cs"/>
              </a:rPr>
              <a:t> is designed to help district and local technology</a:t>
            </a:r>
            <a:r>
              <a:rPr lang="en-US" sz="1200" u="none" kern="1200" baseline="0" dirty="0" smtClean="0">
                <a:solidFill>
                  <a:schemeClr val="tx1"/>
                </a:solidFill>
                <a:effectLst/>
                <a:latin typeface="+mn-lt"/>
                <a:ea typeface="ＭＳ Ｐゴシック" charset="0"/>
                <a:cs typeface="+mn-cs"/>
              </a:rPr>
              <a:t> </a:t>
            </a:r>
            <a:r>
              <a:rPr lang="en-US" sz="1200" u="none" kern="1200" dirty="0" smtClean="0">
                <a:solidFill>
                  <a:schemeClr val="tx1"/>
                </a:solidFill>
                <a:effectLst/>
                <a:latin typeface="+mn-lt"/>
                <a:ea typeface="ＭＳ Ｐゴシック" charset="0"/>
                <a:cs typeface="+mn-cs"/>
              </a:rPr>
              <a:t>personnel to better assess the overall readiness for online testing. The </a:t>
            </a:r>
            <a:r>
              <a:rPr lang="en-US" sz="1200" u="none" kern="1200" dirty="0" err="1" smtClean="0">
                <a:solidFill>
                  <a:schemeClr val="tx1"/>
                </a:solidFill>
                <a:effectLst/>
                <a:latin typeface="+mn-lt"/>
                <a:ea typeface="ＭＳ Ｐゴシック" charset="0"/>
                <a:cs typeface="+mn-cs"/>
              </a:rPr>
              <a:t>SystemCheck</a:t>
            </a:r>
            <a:r>
              <a:rPr lang="en-US" sz="1200" u="none" kern="1200" dirty="0" smtClean="0">
                <a:solidFill>
                  <a:schemeClr val="tx1"/>
                </a:solidFill>
                <a:effectLst/>
                <a:latin typeface="+mn-lt"/>
                <a:ea typeface="ＭＳ Ｐゴシック" charset="0"/>
                <a:cs typeface="+mn-cs"/>
              </a:rPr>
              <a:t> tool requires</a:t>
            </a:r>
            <a:r>
              <a:rPr lang="en-US" sz="1200" u="none" kern="1200" baseline="0" dirty="0" smtClean="0">
                <a:solidFill>
                  <a:schemeClr val="tx1"/>
                </a:solidFill>
                <a:effectLst/>
                <a:latin typeface="+mn-lt"/>
                <a:ea typeface="ＭＳ Ｐゴシック" charset="0"/>
                <a:cs typeface="+mn-cs"/>
              </a:rPr>
              <a:t> your computer’s web browser to have JAVA Plugin enabled in order to run.</a:t>
            </a:r>
          </a:p>
          <a:p>
            <a:endParaRPr lang="en-US" sz="1200" u="none" kern="1200" baseline="0" dirty="0" smtClean="0">
              <a:solidFill>
                <a:schemeClr val="tx1"/>
              </a:solidFill>
              <a:effectLst/>
              <a:latin typeface="+mn-lt"/>
              <a:ea typeface="ＭＳ Ｐゴシック" charset="0"/>
              <a:cs typeface="+mn-cs"/>
            </a:endParaRPr>
          </a:p>
          <a:p>
            <a:r>
              <a:rPr lang="en-US" sz="1200" u="none" kern="1200" baseline="0" dirty="0" smtClean="0">
                <a:solidFill>
                  <a:schemeClr val="tx1"/>
                </a:solidFill>
                <a:effectLst/>
                <a:latin typeface="+mn-lt"/>
                <a:ea typeface="ＭＳ Ｐゴシック" charset="0"/>
                <a:cs typeface="+mn-cs"/>
              </a:rPr>
              <a:t>We will review how to use the </a:t>
            </a:r>
            <a:r>
              <a:rPr lang="en-US" sz="1200" u="none" kern="1200" baseline="0" dirty="0" err="1" smtClean="0">
                <a:solidFill>
                  <a:schemeClr val="tx1"/>
                </a:solidFill>
                <a:effectLst/>
                <a:latin typeface="+mn-lt"/>
                <a:ea typeface="ＭＳ Ｐゴシック" charset="0"/>
                <a:cs typeface="+mn-cs"/>
              </a:rPr>
              <a:t>SystemCheck</a:t>
            </a:r>
            <a:r>
              <a:rPr lang="en-US" sz="1200" u="none" kern="1200" baseline="0" dirty="0" smtClean="0">
                <a:solidFill>
                  <a:schemeClr val="tx1"/>
                </a:solidFill>
                <a:effectLst/>
                <a:latin typeface="+mn-lt"/>
                <a:ea typeface="ＭＳ Ｐゴシック" charset="0"/>
                <a:cs typeface="+mn-cs"/>
              </a:rPr>
              <a:t> Tool and then use it to validate that our Proctor Caching machine is running and functional.</a:t>
            </a:r>
          </a:p>
          <a:p>
            <a:endParaRPr lang="en-US" sz="1200" u="none" kern="1200" baseline="0" dirty="0" smtClean="0">
              <a:solidFill>
                <a:schemeClr val="tx1"/>
              </a:solidFill>
              <a:effectLst/>
              <a:latin typeface="+mn-lt"/>
              <a:ea typeface="ＭＳ Ｐゴシック" charset="0"/>
              <a:cs typeface="+mn-cs"/>
            </a:endParaRPr>
          </a:p>
          <a:p>
            <a:r>
              <a:rPr lang="en-US" sz="1200" u="none" kern="1200" baseline="0" dirty="0" smtClean="0">
                <a:solidFill>
                  <a:schemeClr val="tx1"/>
                </a:solidFill>
                <a:effectLst/>
                <a:latin typeface="+mn-lt"/>
                <a:ea typeface="ＭＳ Ｐゴシック" charset="0"/>
                <a:cs typeface="+mn-cs"/>
              </a:rPr>
              <a:t>Upon starting the </a:t>
            </a:r>
            <a:r>
              <a:rPr lang="en-US" sz="1200" u="none" kern="1200" baseline="0" dirty="0" err="1" smtClean="0">
                <a:solidFill>
                  <a:schemeClr val="tx1"/>
                </a:solidFill>
                <a:effectLst/>
                <a:latin typeface="+mn-lt"/>
                <a:ea typeface="ＭＳ Ｐゴシック" charset="0"/>
                <a:cs typeface="+mn-cs"/>
              </a:rPr>
              <a:t>SystemCheck</a:t>
            </a:r>
            <a:r>
              <a:rPr lang="en-US" sz="1200" u="none" kern="1200" baseline="0" dirty="0" smtClean="0">
                <a:solidFill>
                  <a:schemeClr val="tx1"/>
                </a:solidFill>
                <a:effectLst/>
                <a:latin typeface="+mn-lt"/>
                <a:ea typeface="ＭＳ Ｐゴシック" charset="0"/>
                <a:cs typeface="+mn-cs"/>
              </a:rPr>
              <a:t> Tool, you will see a screen with a Start button. Click this button to begin.</a:t>
            </a:r>
            <a:endParaRPr lang="en-US" sz="1200" u="none" kern="1200" dirty="0" smtClean="0">
              <a:solidFill>
                <a:schemeClr val="tx1"/>
              </a:solidFill>
              <a:effectLst/>
              <a:latin typeface="+mn-lt"/>
              <a:ea typeface="ＭＳ Ｐゴシック" charset="0"/>
              <a:cs typeface="+mn-cs"/>
            </a:endParaRPr>
          </a:p>
          <a:p>
            <a:endParaRPr lang="en-US" sz="1000" u="none" kern="1200" dirty="0" smtClean="0">
              <a:solidFill>
                <a:schemeClr val="tx1"/>
              </a:solidFill>
              <a:effectLst/>
              <a:latin typeface="+mn-lt"/>
              <a:ea typeface="ＭＳ Ｐゴシック" charset="0"/>
              <a:cs typeface="+mn-cs"/>
            </a:endParaRPr>
          </a:p>
          <a:p>
            <a:endParaRPr lang="en-US" sz="1000" kern="0" dirty="0" smtClean="0">
              <a:ea typeface="Verdana" pitchFamily="34" charset="0"/>
              <a:cs typeface="Verdana" pitchFamily="34" charset="0"/>
            </a:endParaRPr>
          </a:p>
        </p:txBody>
      </p:sp>
    </p:spTree>
    <p:extLst>
      <p:ext uri="{BB962C8B-B14F-4D97-AF65-F5344CB8AC3E}">
        <p14:creationId xmlns:p14="http://schemas.microsoft.com/office/powerpoint/2010/main" val="4141957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u="none" kern="1200" dirty="0" smtClean="0">
                <a:solidFill>
                  <a:schemeClr val="tx1"/>
                </a:solidFill>
                <a:effectLst/>
                <a:latin typeface="+mn-lt"/>
                <a:ea typeface="ＭＳ Ｐゴシック" charset="0"/>
                <a:cs typeface="+mn-cs"/>
              </a:rPr>
              <a:t>You should see a screen</a:t>
            </a:r>
            <a:r>
              <a:rPr lang="en-US" sz="1200" u="none" kern="1200" baseline="0" dirty="0" smtClean="0">
                <a:solidFill>
                  <a:schemeClr val="tx1"/>
                </a:solidFill>
                <a:effectLst/>
                <a:latin typeface="+mn-lt"/>
                <a:ea typeface="ＭＳ Ｐゴシック" charset="0"/>
                <a:cs typeface="+mn-cs"/>
              </a:rPr>
              <a:t> with two tabs load. If this screen does not appear, y</a:t>
            </a:r>
            <a:r>
              <a:rPr lang="en-US" sz="1200" kern="1200" dirty="0" smtClean="0">
                <a:solidFill>
                  <a:schemeClr val="tx1"/>
                </a:solidFill>
                <a:effectLst/>
                <a:latin typeface="+mn-lt"/>
                <a:ea typeface="ＭＳ Ｐゴシック" charset="0"/>
                <a:cs typeface="+mn-cs"/>
              </a:rPr>
              <a:t>our</a:t>
            </a:r>
            <a:r>
              <a:rPr lang="en-US" sz="1200" kern="1200" baseline="0" dirty="0" smtClean="0">
                <a:solidFill>
                  <a:schemeClr val="tx1"/>
                </a:solidFill>
                <a:effectLst/>
                <a:latin typeface="+mn-lt"/>
                <a:ea typeface="ＭＳ Ｐゴシック" charset="0"/>
                <a:cs typeface="+mn-cs"/>
              </a:rPr>
              <a:t> web browser may not be configured to run Java applets. If this is the case, you will need to configure your web browser to run Java applets from https://*.testnav.com or go to http://java.com and click on the “Do I have Java?” link to verify that Java is enabled in your browser.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baseline="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effectLst/>
                <a:latin typeface="+mn-lt"/>
                <a:ea typeface="ＭＳ Ｐゴシック" charset="0"/>
                <a:cs typeface="+mn-cs"/>
              </a:rPr>
              <a:t>At the Check Your System tab screen, you can click the green Start button to verify your Browser, Java version, and Operating System version. Note that </a:t>
            </a:r>
            <a:r>
              <a:rPr lang="en-US" sz="1200" kern="1200" baseline="0" dirty="0" err="1" smtClean="0">
                <a:solidFill>
                  <a:schemeClr val="tx1"/>
                </a:solidFill>
                <a:effectLst/>
                <a:latin typeface="+mn-lt"/>
                <a:ea typeface="ＭＳ Ｐゴシック" charset="0"/>
                <a:cs typeface="+mn-cs"/>
              </a:rPr>
              <a:t>SystemCheck</a:t>
            </a:r>
            <a:r>
              <a:rPr lang="en-US" sz="1200" kern="1200" baseline="0" dirty="0" smtClean="0">
                <a:solidFill>
                  <a:schemeClr val="tx1"/>
                </a:solidFill>
                <a:effectLst/>
                <a:latin typeface="+mn-lt"/>
                <a:ea typeface="ＭＳ Ｐゴシック" charset="0"/>
                <a:cs typeface="+mn-cs"/>
              </a:rPr>
              <a:t> will not run on iPads or Chromebook devices.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baseline="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effectLst/>
                <a:latin typeface="+mn-lt"/>
                <a:ea typeface="ＭＳ Ｐゴシック" charset="0"/>
                <a:cs typeface="+mn-cs"/>
              </a:rPr>
              <a:t>The next step is to open a new browser window and follow the directions on the screen to load a demonstration of </a:t>
            </a:r>
            <a:r>
              <a:rPr lang="en-US" sz="1200" kern="1200" baseline="0" dirty="0" err="1" smtClean="0">
                <a:solidFill>
                  <a:schemeClr val="tx1"/>
                </a:solidFill>
                <a:effectLst/>
                <a:latin typeface="+mn-lt"/>
                <a:ea typeface="ＭＳ Ｐゴシック" charset="0"/>
                <a:cs typeface="+mn-cs"/>
              </a:rPr>
              <a:t>TestNav</a:t>
            </a:r>
            <a:r>
              <a:rPr lang="en-US" sz="1200" kern="1200" baseline="0" dirty="0" smtClean="0">
                <a:solidFill>
                  <a:schemeClr val="tx1"/>
                </a:solidFill>
                <a:effectLst/>
                <a:latin typeface="+mn-lt"/>
                <a:ea typeface="ＭＳ Ｐゴシック" charset="0"/>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baseline="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effectLst/>
                <a:latin typeface="+mn-lt"/>
                <a:ea typeface="ＭＳ Ｐゴシック" charset="0"/>
                <a:cs typeface="+mn-cs"/>
              </a:rPr>
              <a:t>Once you have completed these steps we can now click on the Test Capacity tab and test our network capacity to load test content.</a:t>
            </a:r>
            <a:endParaRPr lang="en-US" sz="1200" kern="1200" dirty="0" smtClean="0">
              <a:solidFill>
                <a:schemeClr val="tx1"/>
              </a:solidFill>
              <a:effectLst/>
              <a:latin typeface="+mn-lt"/>
              <a:ea typeface="ＭＳ Ｐゴシック" charset="0"/>
              <a:cs typeface="+mn-cs"/>
            </a:endParaRPr>
          </a:p>
          <a:p>
            <a:endParaRPr lang="en-US" sz="1000" u="none" kern="1200" dirty="0" smtClean="0">
              <a:solidFill>
                <a:schemeClr val="tx1"/>
              </a:solidFill>
              <a:effectLst/>
              <a:latin typeface="+mn-lt"/>
              <a:ea typeface="ＭＳ Ｐゴシック" charset="0"/>
              <a:cs typeface="+mn-cs"/>
            </a:endParaRPr>
          </a:p>
          <a:p>
            <a:endParaRPr lang="en-US" sz="1000" kern="0" dirty="0" smtClean="0">
              <a:ea typeface="Verdana" pitchFamily="34" charset="0"/>
              <a:cs typeface="Verdana" pitchFamily="34" charset="0"/>
            </a:endParaRPr>
          </a:p>
        </p:txBody>
      </p:sp>
    </p:spTree>
    <p:extLst>
      <p:ext uri="{BB962C8B-B14F-4D97-AF65-F5344CB8AC3E}">
        <p14:creationId xmlns:p14="http://schemas.microsoft.com/office/powerpoint/2010/main" val="4162454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none" kern="1200" dirty="0" smtClean="0">
                <a:solidFill>
                  <a:schemeClr val="tx1"/>
                </a:solidFill>
                <a:effectLst/>
                <a:latin typeface="+mn-lt"/>
                <a:ea typeface="ＭＳ Ｐゴシック" charset="0"/>
                <a:cs typeface="+mn-cs"/>
              </a:rPr>
              <a:t>On</a:t>
            </a:r>
            <a:r>
              <a:rPr lang="en-US" sz="1200" u="none" kern="1200" baseline="0" dirty="0" smtClean="0">
                <a:solidFill>
                  <a:schemeClr val="tx1"/>
                </a:solidFill>
                <a:effectLst/>
                <a:latin typeface="+mn-lt"/>
                <a:ea typeface="ＭＳ Ｐゴシック" charset="0"/>
                <a:cs typeface="+mn-cs"/>
              </a:rPr>
              <a:t> the Testing Capacity tab, you can use the “Add Caching Computer” button to add your Proctor Caching machine. Note that you can add multiple Proctor Caching machines.</a:t>
            </a:r>
            <a:endParaRPr lang="en-US" sz="1200" u="none" kern="1200" dirty="0" smtClean="0">
              <a:solidFill>
                <a:schemeClr val="tx1"/>
              </a:solidFill>
              <a:effectLst/>
              <a:latin typeface="+mn-lt"/>
              <a:ea typeface="ＭＳ Ｐゴシック" charset="0"/>
              <a:cs typeface="+mn-cs"/>
            </a:endParaRPr>
          </a:p>
          <a:p>
            <a:endParaRPr lang="en-US" sz="1000" kern="0" dirty="0" smtClean="0">
              <a:ea typeface="Verdana" pitchFamily="34" charset="0"/>
              <a:cs typeface="Verdana" pitchFamily="34" charset="0"/>
            </a:endParaRPr>
          </a:p>
        </p:txBody>
      </p:sp>
    </p:spTree>
    <p:extLst>
      <p:ext uri="{BB962C8B-B14F-4D97-AF65-F5344CB8AC3E}">
        <p14:creationId xmlns:p14="http://schemas.microsoft.com/office/powerpoint/2010/main" val="855517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0" dirty="0" smtClean="0">
                <a:ea typeface="Verdana" pitchFamily="34" charset="0"/>
                <a:cs typeface="Verdana" pitchFamily="34" charset="0"/>
              </a:rPr>
              <a:t>For</a:t>
            </a:r>
            <a:r>
              <a:rPr lang="en-US" sz="1200" kern="0" baseline="0" dirty="0" smtClean="0">
                <a:ea typeface="Verdana" pitchFamily="34" charset="0"/>
                <a:cs typeface="Verdana" pitchFamily="34" charset="0"/>
              </a:rPr>
              <a:t> each Proctor Caching machine, add a Display Name, Host IP Address, and port. The default port for Proctor Caching is 4480. Once you have added each of your Proctor Caching machines, click the green Start button to begin the bandwidth testing.</a:t>
            </a:r>
            <a:endParaRPr lang="en-US" sz="1200" kern="0" dirty="0" smtClean="0">
              <a:ea typeface="Verdana" pitchFamily="34" charset="0"/>
              <a:cs typeface="Verdana" pitchFamily="34" charset="0"/>
            </a:endParaRPr>
          </a:p>
        </p:txBody>
      </p:sp>
    </p:spTree>
    <p:extLst>
      <p:ext uri="{BB962C8B-B14F-4D97-AF65-F5344CB8AC3E}">
        <p14:creationId xmlns:p14="http://schemas.microsoft.com/office/powerpoint/2010/main" val="2475621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0" dirty="0" smtClean="0">
                <a:ea typeface="Verdana" pitchFamily="34" charset="0"/>
                <a:cs typeface="Verdana" pitchFamily="34" charset="0"/>
              </a:rPr>
              <a:t>The</a:t>
            </a:r>
            <a:r>
              <a:rPr lang="en-US" sz="1200" kern="0" baseline="0" dirty="0" smtClean="0">
                <a:ea typeface="Verdana" pitchFamily="34" charset="0"/>
                <a:cs typeface="Verdana" pitchFamily="34" charset="0"/>
              </a:rPr>
              <a:t> process will take a few minutes for each Proctor Caching machine being tested, as well as for “Direct to Pearson” connection. Once complete you should see your Download Speed results and an estimation of your testing capacity. Results will vary depending on the network utilization, lab environment, and other factors. </a:t>
            </a:r>
            <a:endParaRPr lang="en-US" sz="1200" kern="0" dirty="0" smtClean="0">
              <a:ea typeface="Verdana" pitchFamily="34" charset="0"/>
              <a:cs typeface="Verdana" pitchFamily="34" charset="0"/>
            </a:endParaRPr>
          </a:p>
        </p:txBody>
      </p:sp>
    </p:spTree>
    <p:extLst>
      <p:ext uri="{BB962C8B-B14F-4D97-AF65-F5344CB8AC3E}">
        <p14:creationId xmlns:p14="http://schemas.microsoft.com/office/powerpoint/2010/main" val="17363255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0" dirty="0" smtClean="0">
                <a:ea typeface="Verdana" pitchFamily="34" charset="0"/>
                <a:cs typeface="Verdana" pitchFamily="34" charset="0"/>
              </a:rPr>
              <a:t>We will now demonstrate</a:t>
            </a:r>
            <a:r>
              <a:rPr lang="en-US" sz="1200" kern="0" baseline="0" dirty="0" smtClean="0">
                <a:ea typeface="Verdana" pitchFamily="34" charset="0"/>
                <a:cs typeface="Verdana" pitchFamily="34" charset="0"/>
              </a:rPr>
              <a:t> the </a:t>
            </a:r>
            <a:r>
              <a:rPr lang="en-US" sz="1200" kern="0" baseline="0" dirty="0" err="1" smtClean="0">
                <a:ea typeface="Verdana" pitchFamily="34" charset="0"/>
                <a:cs typeface="Verdana" pitchFamily="34" charset="0"/>
              </a:rPr>
              <a:t>SystemCheck</a:t>
            </a:r>
            <a:r>
              <a:rPr lang="en-US" sz="1200" kern="0" baseline="0" dirty="0" smtClean="0">
                <a:ea typeface="Verdana" pitchFamily="34" charset="0"/>
                <a:cs typeface="Verdana" pitchFamily="34" charset="0"/>
              </a:rPr>
              <a:t> Tool…</a:t>
            </a:r>
            <a:endParaRPr lang="en-US" sz="1200" kern="0" dirty="0" smtClean="0">
              <a:ea typeface="Verdana" pitchFamily="34" charset="0"/>
              <a:cs typeface="Verdana" pitchFamily="34" charset="0"/>
            </a:endParaRPr>
          </a:p>
        </p:txBody>
      </p:sp>
    </p:spTree>
    <p:extLst>
      <p:ext uri="{BB962C8B-B14F-4D97-AF65-F5344CB8AC3E}">
        <p14:creationId xmlns:p14="http://schemas.microsoft.com/office/powerpoint/2010/main" val="32465017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r>
              <a:rPr lang="en-US" sz="1200" dirty="0" smtClean="0">
                <a:latin typeface="+mn-lt"/>
              </a:rPr>
              <a:t>Next you will need to create a </a:t>
            </a:r>
            <a:r>
              <a:rPr lang="en-US" sz="1200" dirty="0" err="1" smtClean="0">
                <a:latin typeface="+mn-lt"/>
              </a:rPr>
              <a:t>TestNav</a:t>
            </a:r>
            <a:r>
              <a:rPr lang="en-US" sz="1200" baseline="0" dirty="0" smtClean="0">
                <a:latin typeface="+mn-lt"/>
              </a:rPr>
              <a:t> configuration. Sign in to the </a:t>
            </a:r>
            <a:r>
              <a:rPr lang="en-US" sz="1200" baseline="0" dirty="0" err="1" smtClean="0">
                <a:latin typeface="+mn-lt"/>
              </a:rPr>
              <a:t>PARCC</a:t>
            </a:r>
            <a:r>
              <a:rPr lang="en-US" sz="1200" baseline="0" dirty="0" smtClean="0">
                <a:latin typeface="+mn-lt"/>
              </a:rPr>
              <a:t> </a:t>
            </a:r>
            <a:r>
              <a:rPr lang="en-US" sz="1200" dirty="0" err="1" smtClean="0"/>
              <a:t>PearsonAccess</a:t>
            </a:r>
            <a:r>
              <a:rPr lang="en-US" sz="1200" dirty="0" smtClean="0"/>
              <a:t> Next</a:t>
            </a:r>
            <a:r>
              <a:rPr lang="en-US" sz="1200" baseline="0" dirty="0" smtClean="0">
                <a:latin typeface="+mn-lt"/>
              </a:rPr>
              <a:t> website. Technology staff will need to receive secure access from their district coordinator.  </a:t>
            </a:r>
          </a:p>
          <a:p>
            <a:endParaRPr lang="en-US" sz="1200" dirty="0" smtClean="0">
              <a:latin typeface="+mn-lt"/>
            </a:endParaRPr>
          </a:p>
          <a:p>
            <a:r>
              <a:rPr lang="en-US" sz="1200" dirty="0" smtClean="0">
                <a:latin typeface="+mn-lt"/>
              </a:rPr>
              <a:t>The </a:t>
            </a:r>
            <a:r>
              <a:rPr lang="en-US" sz="1200" i="1" dirty="0" smtClean="0">
                <a:latin typeface="+mn-lt"/>
              </a:rPr>
              <a:t>Configuration</a:t>
            </a:r>
            <a:r>
              <a:rPr lang="en-US" sz="1200" i="1" baseline="0" dirty="0" smtClean="0">
                <a:latin typeface="+mn-lt"/>
              </a:rPr>
              <a:t> </a:t>
            </a:r>
            <a:r>
              <a:rPr lang="en-US" sz="1200" i="0" baseline="0" dirty="0" smtClean="0">
                <a:latin typeface="+mn-lt"/>
              </a:rPr>
              <a:t>screen can be accessed by selecting </a:t>
            </a:r>
            <a:r>
              <a:rPr lang="en-US" sz="1200" b="1" i="0" baseline="0" dirty="0" smtClean="0">
                <a:latin typeface="+mn-lt"/>
              </a:rPr>
              <a:t>Setup</a:t>
            </a:r>
            <a:r>
              <a:rPr lang="en-US" sz="1200" i="0" baseline="0" dirty="0" smtClean="0">
                <a:latin typeface="+mn-lt"/>
              </a:rPr>
              <a:t> and then </a:t>
            </a:r>
            <a:r>
              <a:rPr lang="en-US" sz="1200" b="1" i="0" baseline="0" dirty="0" err="1" smtClean="0">
                <a:latin typeface="+mn-lt"/>
              </a:rPr>
              <a:t>Precache</a:t>
            </a:r>
            <a:r>
              <a:rPr lang="en-US" sz="1200" b="1" i="0" baseline="0" dirty="0" smtClean="0">
                <a:latin typeface="+mn-lt"/>
              </a:rPr>
              <a:t> Test Content </a:t>
            </a:r>
            <a:r>
              <a:rPr lang="en-US" sz="1200" i="0" baseline="0" dirty="0" smtClean="0">
                <a:latin typeface="+mn-lt"/>
              </a:rPr>
              <a:t>from the drop-down menu. This will allow you to </a:t>
            </a:r>
            <a:r>
              <a:rPr lang="en-US" sz="1200" baseline="0" dirty="0" smtClean="0">
                <a:latin typeface="+mn-lt"/>
              </a:rPr>
              <a:t>access the configurations settings to set primary and secondary temporary student response save locations for TestNav, and if applicable, set up a connection to your proctor caching machine(s).</a:t>
            </a:r>
          </a:p>
          <a:p>
            <a:endParaRPr lang="en-US" sz="1200" baseline="0" dirty="0" smtClean="0">
              <a:latin typeface="+mn-lt"/>
            </a:endParaRPr>
          </a:p>
          <a:p>
            <a:r>
              <a:rPr lang="en-US" sz="1200" dirty="0" smtClean="0">
                <a:latin typeface="+mn-lt"/>
                <a:ea typeface="ＭＳ Ｐゴシック" charset="0"/>
              </a:rPr>
              <a:t>Select </a:t>
            </a:r>
            <a:r>
              <a:rPr lang="en-US" sz="1200" b="1" dirty="0" smtClean="0">
                <a:latin typeface="+mn-lt"/>
                <a:ea typeface="ＭＳ Ｐゴシック" charset="0"/>
              </a:rPr>
              <a:t>Create/Edit</a:t>
            </a:r>
            <a:r>
              <a:rPr lang="en-US" sz="1200" b="1" baseline="0" dirty="0" smtClean="0">
                <a:latin typeface="+mn-lt"/>
                <a:ea typeface="ＭＳ Ｐゴシック" charset="0"/>
              </a:rPr>
              <a:t> Configurations </a:t>
            </a:r>
            <a:r>
              <a:rPr lang="en-US" sz="1200" dirty="0" smtClean="0">
                <a:latin typeface="+mn-lt"/>
                <a:ea typeface="ＭＳ Ｐゴシック" charset="0"/>
              </a:rPr>
              <a:t>from the tasks menu</a:t>
            </a:r>
            <a:r>
              <a:rPr lang="en-US" sz="1200" baseline="0" dirty="0" smtClean="0">
                <a:latin typeface="+mn-lt"/>
                <a:ea typeface="ＭＳ Ｐゴシック" charset="0"/>
              </a:rPr>
              <a:t> t</a:t>
            </a:r>
            <a:r>
              <a:rPr lang="en-US" sz="1200" dirty="0" smtClean="0">
                <a:latin typeface="+mn-lt"/>
                <a:ea typeface="ＭＳ Ｐゴシック" charset="0"/>
              </a:rPr>
              <a:t>o launch the </a:t>
            </a:r>
            <a:r>
              <a:rPr lang="en-US" sz="1200" i="1" dirty="0" smtClean="0">
                <a:latin typeface="+mn-lt"/>
                <a:ea typeface="ＭＳ Ｐゴシック" charset="0"/>
              </a:rPr>
              <a:t>Configuration</a:t>
            </a:r>
            <a:r>
              <a:rPr lang="en-US" sz="1200" baseline="0" dirty="0" smtClean="0">
                <a:latin typeface="+mn-lt"/>
                <a:ea typeface="ＭＳ Ｐゴシック" charset="0"/>
              </a:rPr>
              <a:t> screen.</a:t>
            </a:r>
            <a:endParaRPr lang="en-US" sz="1200" b="1" i="1" dirty="0" smtClean="0">
              <a:latin typeface="+mn-lt"/>
              <a:ea typeface="ＭＳ Ｐゴシック" charset="0"/>
            </a:endParaRPr>
          </a:p>
        </p:txBody>
      </p:sp>
    </p:spTree>
    <p:extLst>
      <p:ext uri="{BB962C8B-B14F-4D97-AF65-F5344CB8AC3E}">
        <p14:creationId xmlns:p14="http://schemas.microsoft.com/office/powerpoint/2010/main" val="2582028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mn-lt"/>
                <a:ea typeface="ＭＳ Ｐゴシック" charset="0"/>
              </a:rPr>
              <a:t>You</a:t>
            </a:r>
            <a:r>
              <a:rPr lang="en-US" sz="1200" baseline="0" dirty="0" smtClean="0">
                <a:latin typeface="+mn-lt"/>
                <a:ea typeface="ＭＳ Ｐゴシック" charset="0"/>
              </a:rPr>
              <a:t> will be prompted to name your configuration</a:t>
            </a:r>
            <a:r>
              <a:rPr lang="en-US" sz="1200" dirty="0" smtClean="0">
                <a:latin typeface="+mn-lt"/>
                <a:ea typeface="ＭＳ Ｐゴシック" charset="0"/>
              </a:rPr>
              <a:t>.  Configuration names must be</a:t>
            </a:r>
            <a:r>
              <a:rPr lang="en-US" sz="1200" baseline="0" dirty="0" smtClean="0">
                <a:latin typeface="+mn-lt"/>
                <a:ea typeface="ＭＳ Ｐゴシック" charset="0"/>
              </a:rPr>
              <a:t> unique within the </a:t>
            </a:r>
            <a:r>
              <a:rPr lang="en-US" sz="1200" baseline="0" dirty="0" err="1" smtClean="0">
                <a:latin typeface="+mn-lt"/>
                <a:ea typeface="ＭＳ Ｐゴシック" charset="0"/>
              </a:rPr>
              <a:t>PARCC</a:t>
            </a:r>
            <a:r>
              <a:rPr lang="en-US" sz="1200" baseline="0" dirty="0" smtClean="0">
                <a:latin typeface="+mn-lt"/>
                <a:ea typeface="ＭＳ Ｐゴシック" charset="0"/>
              </a:rPr>
              <a:t> </a:t>
            </a:r>
            <a:r>
              <a:rPr lang="en-US" sz="1200" dirty="0" err="1" smtClean="0"/>
              <a:t>PearsonAccess</a:t>
            </a:r>
            <a:r>
              <a:rPr lang="en-US" sz="1200" dirty="0" smtClean="0"/>
              <a:t> Next</a:t>
            </a:r>
            <a:r>
              <a:rPr lang="en-US" sz="1200" baseline="0" dirty="0" smtClean="0">
                <a:latin typeface="+mn-lt"/>
                <a:ea typeface="ＭＳ Ｐゴシック" charset="0"/>
              </a:rPr>
              <a:t> website; this prevents confusion by allowing users to distinguish</a:t>
            </a:r>
            <a:r>
              <a:rPr lang="en-US" sz="1200" dirty="0" smtClean="0">
                <a:latin typeface="+mn-lt"/>
                <a:ea typeface="ＭＳ Ｐゴシック" charset="0"/>
              </a:rPr>
              <a:t> them.</a:t>
            </a:r>
            <a:r>
              <a:rPr lang="en-US" sz="1200" baseline="0" dirty="0" smtClean="0">
                <a:latin typeface="+mn-lt"/>
                <a:ea typeface="ＭＳ Ｐゴシック" charset="0"/>
              </a:rPr>
              <a:t>  Pearson recommends using only letters and numbers in this field, as other characters may cause problems with test delivery.  For example, Computer Lab 1 and Computer Lab 2, or High School and Middle School.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aseline="0" dirty="0" smtClean="0">
              <a:latin typeface="+mn-lt"/>
              <a:ea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baseline="0" dirty="0" smtClean="0">
                <a:latin typeface="+mn-lt"/>
                <a:ea typeface="ＭＳ Ｐゴシック" charset="0"/>
              </a:rPr>
              <a:t>Next, using the </a:t>
            </a:r>
            <a:r>
              <a:rPr lang="en-US" sz="1200" b="1" i="1" baseline="0" dirty="0" smtClean="0">
                <a:latin typeface="+mn-lt"/>
                <a:ea typeface="ＭＳ Ｐゴシック" charset="0"/>
              </a:rPr>
              <a:t>Organizations</a:t>
            </a:r>
            <a:r>
              <a:rPr lang="en-US" sz="1200" b="0" i="0" baseline="0" dirty="0" smtClean="0">
                <a:latin typeface="+mn-lt"/>
                <a:ea typeface="ＭＳ Ｐゴシック" charset="0"/>
              </a:rPr>
              <a:t> drop-down menu, select the appropriate school or district from the menu. </a:t>
            </a:r>
            <a:r>
              <a:rPr lang="en-US" sz="1200" b="0" i="0" baseline="0" dirty="0" smtClean="0">
                <a:ea typeface="ＭＳ Ｐゴシック" charset="0"/>
              </a:rPr>
              <a:t>Regardless of the organization level, you will have the ability to add multiple settings (and proctor caching machines) to the configuration.</a:t>
            </a:r>
            <a:endParaRPr lang="en-US" sz="1200" b="1" i="1" dirty="0" smtClean="0">
              <a:latin typeface="+mn-lt"/>
              <a:ea typeface="ＭＳ Ｐゴシック" charset="0"/>
            </a:endParaRPr>
          </a:p>
          <a:p>
            <a:endParaRPr lang="en-US" dirty="0"/>
          </a:p>
        </p:txBody>
      </p:sp>
    </p:spTree>
    <p:extLst>
      <p:ext uri="{BB962C8B-B14F-4D97-AF65-F5344CB8AC3E}">
        <p14:creationId xmlns:p14="http://schemas.microsoft.com/office/powerpoint/2010/main" val="19313910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49494" rtl="0" eaLnBrk="0" fontAlgn="base" latinLnBrk="0" hangingPunct="0">
              <a:lnSpc>
                <a:spcPct val="100000"/>
              </a:lnSpc>
              <a:spcBef>
                <a:spcPct val="30000"/>
              </a:spcBef>
              <a:spcAft>
                <a:spcPct val="0"/>
              </a:spcAft>
              <a:buClrTx/>
              <a:buSzTx/>
              <a:buFontTx/>
              <a:buNone/>
              <a:tabLst/>
              <a:defRPr/>
            </a:pPr>
            <a:r>
              <a:rPr lang="en-US" sz="1200" dirty="0" smtClean="0">
                <a:ea typeface="ＭＳ Ｐゴシック" charset="0"/>
              </a:rPr>
              <a:t>Next,</a:t>
            </a:r>
            <a:r>
              <a:rPr lang="en-US" sz="1200" baseline="0" dirty="0" smtClean="0">
                <a:ea typeface="ＭＳ Ｐゴシック" charset="0"/>
              </a:rPr>
              <a:t> you can identify the proctor caching computer. </a:t>
            </a:r>
            <a:r>
              <a:rPr lang="en-US" sz="1200" b="0" i="0" baseline="0" dirty="0" smtClean="0">
                <a:ea typeface="ＭＳ Ｐゴシック" charset="0"/>
              </a:rPr>
              <a:t>In the “Default Proctor Caching Computer” section, e</a:t>
            </a:r>
            <a:r>
              <a:rPr lang="en-US" sz="1200" dirty="0" smtClean="0"/>
              <a:t>nter a computer</a:t>
            </a:r>
            <a:r>
              <a:rPr lang="en-US" sz="1200" baseline="0" dirty="0" smtClean="0"/>
              <a:t> name</a:t>
            </a:r>
            <a:r>
              <a:rPr lang="en-US" sz="1200" dirty="0" smtClean="0"/>
              <a:t>, the</a:t>
            </a:r>
            <a:r>
              <a:rPr lang="en-US" sz="1200" baseline="0" dirty="0" smtClean="0"/>
              <a:t> computer’s IP address, and port information. </a:t>
            </a:r>
          </a:p>
          <a:p>
            <a:pPr defTabSz="949494"/>
            <a:endParaRPr lang="en-US" sz="1200" baseline="0" dirty="0" smtClean="0">
              <a:latin typeface="+mn-lt"/>
              <a:ea typeface="ＭＳ Ｐゴシック" charset="0"/>
            </a:endParaRPr>
          </a:p>
          <a:p>
            <a:pPr defTabSz="949494"/>
            <a:r>
              <a:rPr lang="en-US" sz="1200" baseline="0" dirty="0" smtClean="0">
                <a:latin typeface="+mn-lt"/>
                <a:ea typeface="ＭＳ Ｐゴシック" charset="0"/>
              </a:rPr>
              <a:t>The computer name will be the name that displays when selecting a proctor caching machine during test session creation.  If you will be proctor caching, provide the</a:t>
            </a:r>
            <a:r>
              <a:rPr lang="en-US" sz="1200" dirty="0" smtClean="0">
                <a:latin typeface="+mn-lt"/>
                <a:ea typeface="ＭＳ Ｐゴシック" charset="0"/>
              </a:rPr>
              <a:t> internal network IP address of the caching machine and the port number, which is 4480 for Pearson-supplied proctor caching. The</a:t>
            </a:r>
            <a:r>
              <a:rPr lang="en-US" sz="1200" baseline="0" dirty="0" smtClean="0">
                <a:latin typeface="+mn-lt"/>
                <a:ea typeface="ＭＳ Ｐゴシック" charset="0"/>
              </a:rPr>
              <a:t> IP address should be a static address to ensure students can access content during testing.</a:t>
            </a:r>
            <a:r>
              <a:rPr lang="en-US" sz="1200" baseline="0" dirty="0" smtClean="0"/>
              <a:t> Also note, the computer selected for proctor caching should not be a student testing machine.</a:t>
            </a:r>
          </a:p>
          <a:p>
            <a:pPr defTabSz="949494"/>
            <a:endParaRPr lang="en-US" sz="1200" baseline="0" dirty="0" smtClean="0"/>
          </a:p>
          <a:p>
            <a:pPr defTabSz="949494"/>
            <a:r>
              <a:rPr lang="en-US" sz="1200" baseline="0" dirty="0" smtClean="0"/>
              <a:t>Check “</a:t>
            </a:r>
            <a:r>
              <a:rPr lang="en-US" sz="1200" b="1" i="1" baseline="0" dirty="0" smtClean="0"/>
              <a:t>Uses Pearson Proctor Caching Software</a:t>
            </a:r>
            <a:r>
              <a:rPr lang="en-US" sz="1200" baseline="0" dirty="0" smtClean="0"/>
              <a:t>.” </a:t>
            </a:r>
            <a:endParaRPr lang="en-US" sz="1200" dirty="0" smtClean="0">
              <a:latin typeface="+mn-lt"/>
              <a:ea typeface="ＭＳ Ｐゴシック" charset="0"/>
            </a:endParaRPr>
          </a:p>
          <a:p>
            <a:pPr defTabSz="949494"/>
            <a:endParaRPr lang="en-US" sz="1200" dirty="0" smtClean="0">
              <a:latin typeface="+mn-lt"/>
              <a:ea typeface="ＭＳ Ｐゴシック" charset="0"/>
            </a:endParaRPr>
          </a:p>
          <a:p>
            <a:pPr defTabSz="949494"/>
            <a:r>
              <a:rPr lang="en-US" sz="1200" dirty="0" smtClean="0">
                <a:latin typeface="+mn-lt"/>
                <a:ea typeface="ＭＳ Ｐゴシック" charset="0"/>
              </a:rPr>
              <a:t>If you will be using a non Pearson-supplied caching solution, you will uncheck the box next</a:t>
            </a:r>
            <a:r>
              <a:rPr lang="en-US" sz="1200" baseline="0" dirty="0" smtClean="0">
                <a:latin typeface="+mn-lt"/>
                <a:ea typeface="ＭＳ Ｐゴシック" charset="0"/>
              </a:rPr>
              <a:t> to</a:t>
            </a:r>
            <a:r>
              <a:rPr lang="en-US" sz="1200" dirty="0" smtClean="0">
                <a:latin typeface="+mn-lt"/>
                <a:ea typeface="ＭＳ Ｐゴシック" charset="0"/>
              </a:rPr>
              <a:t> </a:t>
            </a:r>
            <a:r>
              <a:rPr lang="ja-JP" altLang="en-US" sz="1200" dirty="0" smtClean="0">
                <a:latin typeface="+mn-lt"/>
                <a:ea typeface="ＭＳ Ｐゴシック" charset="0"/>
              </a:rPr>
              <a:t>“</a:t>
            </a:r>
            <a:r>
              <a:rPr lang="en-US" altLang="ja-JP" sz="1200" b="1" i="1" dirty="0" smtClean="0">
                <a:latin typeface="+mn-lt"/>
                <a:ea typeface="ＭＳ Ｐゴシック" charset="0"/>
              </a:rPr>
              <a:t>Uses Pearson proctor caching software</a:t>
            </a:r>
            <a:r>
              <a:rPr lang="ja-JP" altLang="en-US" sz="1200" dirty="0" smtClean="0">
                <a:latin typeface="+mn-lt"/>
                <a:ea typeface="ＭＳ Ｐゴシック" charset="0"/>
              </a:rPr>
              <a:t>”</a:t>
            </a:r>
            <a:r>
              <a:rPr lang="en-US" altLang="ja-JP" sz="1200" dirty="0" smtClean="0">
                <a:latin typeface="+mn-lt"/>
                <a:ea typeface="ＭＳ Ｐゴシック" charset="0"/>
              </a:rPr>
              <a:t> and make sure the port is the correct port for the caching solution you will be using.</a:t>
            </a:r>
          </a:p>
          <a:p>
            <a:pPr defTabSz="949494"/>
            <a:endParaRPr lang="en-US" altLang="ja-JP" sz="1200" dirty="0" smtClean="0">
              <a:latin typeface="+mn-lt"/>
              <a:ea typeface="ＭＳ Ｐゴシック" charset="0"/>
            </a:endParaRPr>
          </a:p>
          <a:p>
            <a:pPr marL="0" marR="0" indent="0" algn="l" defTabSz="949494" rtl="0" eaLnBrk="0" fontAlgn="base" latinLnBrk="0" hangingPunct="0">
              <a:lnSpc>
                <a:spcPct val="100000"/>
              </a:lnSpc>
              <a:spcBef>
                <a:spcPct val="30000"/>
              </a:spcBef>
              <a:spcAft>
                <a:spcPct val="0"/>
              </a:spcAft>
              <a:buClrTx/>
              <a:buSzTx/>
              <a:buFontTx/>
              <a:buNone/>
              <a:tabLst/>
              <a:defRPr/>
            </a:pPr>
            <a:r>
              <a:rPr lang="en-US" altLang="ja-JP" sz="1200" dirty="0" smtClean="0">
                <a:latin typeface="+mn-lt"/>
                <a:ea typeface="ＭＳ Ｐゴシック" charset="0"/>
              </a:rPr>
              <a:t>If you will not be</a:t>
            </a:r>
            <a:r>
              <a:rPr lang="en-US" altLang="ja-JP" sz="1200" baseline="0" dirty="0" smtClean="0">
                <a:latin typeface="+mn-lt"/>
                <a:ea typeface="ＭＳ Ｐゴシック" charset="0"/>
              </a:rPr>
              <a:t> proctor caching, simply leave the </a:t>
            </a:r>
            <a:r>
              <a:rPr lang="en-US" altLang="ja-JP" sz="1200" b="1" i="1" baseline="0" dirty="0" smtClean="0">
                <a:latin typeface="+mn-lt"/>
                <a:ea typeface="ＭＳ Ｐゴシック" charset="0"/>
              </a:rPr>
              <a:t>IP Address </a:t>
            </a:r>
            <a:r>
              <a:rPr lang="en-US" altLang="ja-JP" sz="1200" baseline="0" dirty="0" smtClean="0">
                <a:latin typeface="+mn-lt"/>
                <a:ea typeface="ＭＳ Ｐゴシック" charset="0"/>
              </a:rPr>
              <a:t>and </a:t>
            </a:r>
            <a:r>
              <a:rPr lang="en-US" altLang="ja-JP" sz="1200" b="1" i="1" baseline="0" dirty="0" smtClean="0">
                <a:latin typeface="+mn-lt"/>
                <a:ea typeface="ＭＳ Ｐゴシック" charset="0"/>
              </a:rPr>
              <a:t>Port </a:t>
            </a:r>
            <a:r>
              <a:rPr lang="en-US" altLang="ja-JP" sz="1200" baseline="0" dirty="0" smtClean="0">
                <a:latin typeface="+mn-lt"/>
                <a:ea typeface="ＭＳ Ｐゴシック" charset="0"/>
              </a:rPr>
              <a:t>fields blank; you will still need to complete the next steps for </a:t>
            </a:r>
            <a:r>
              <a:rPr lang="en-US" altLang="ja-JP" sz="1200" baseline="0" dirty="0" err="1" smtClean="0">
                <a:latin typeface="+mn-lt"/>
                <a:ea typeface="ＭＳ Ｐゴシック" charset="0"/>
              </a:rPr>
              <a:t>TestNav</a:t>
            </a:r>
            <a:r>
              <a:rPr lang="en-US" altLang="ja-JP" sz="1200" baseline="0" dirty="0" smtClean="0">
                <a:latin typeface="+mn-lt"/>
                <a:ea typeface="ＭＳ Ｐゴシック" charset="0"/>
              </a:rPr>
              <a:t>. ***NEEDS VALIDATION***</a:t>
            </a:r>
            <a:endParaRPr lang="en-US" altLang="ja-JP" sz="1200" dirty="0" smtClean="0">
              <a:latin typeface="+mn-lt"/>
              <a:ea typeface="ＭＳ Ｐゴシック" charset="0"/>
            </a:endParaRPr>
          </a:p>
        </p:txBody>
      </p:sp>
    </p:spTree>
    <p:extLst>
      <p:ext uri="{BB962C8B-B14F-4D97-AF65-F5344CB8AC3E}">
        <p14:creationId xmlns:p14="http://schemas.microsoft.com/office/powerpoint/2010/main" val="35692904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mn-lt"/>
                <a:ea typeface="ＭＳ Ｐゴシック" charset="0"/>
              </a:rPr>
              <a:t>A</a:t>
            </a:r>
            <a:r>
              <a:rPr lang="en-US" sz="1200" baseline="0" dirty="0" smtClean="0">
                <a:latin typeface="+mn-lt"/>
                <a:ea typeface="ＭＳ Ｐゴシック" charset="0"/>
              </a:rPr>
              <a:t> green Success! message will display after successful configuration. A red error will appear if there are issues.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ea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ea typeface="ＭＳ Ｐゴシック" charset="0"/>
              </a:rPr>
              <a:t>To view, add, or make changes to an existing configuration, click on the configuration name under “Configurations.”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i="0" baseline="0" dirty="0" smtClean="0">
              <a:latin typeface="+mn-lt"/>
              <a:ea typeface="ＭＳ Ｐゴシック" charset="0"/>
            </a:endParaRPr>
          </a:p>
        </p:txBody>
      </p:sp>
    </p:spTree>
    <p:extLst>
      <p:ext uri="{BB962C8B-B14F-4D97-AF65-F5344CB8AC3E}">
        <p14:creationId xmlns:p14="http://schemas.microsoft.com/office/powerpoint/2010/main" val="2425835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r>
              <a:rPr lang="en-US" sz="1200" b="0" i="0" dirty="0" smtClean="0">
                <a:latin typeface="+mn-lt"/>
                <a:ea typeface="ＭＳ Ｐゴシック" charset="0"/>
              </a:rPr>
              <a:t>We will not demonstrate how to add a configuration.</a:t>
            </a:r>
          </a:p>
        </p:txBody>
      </p:sp>
    </p:spTree>
    <p:extLst>
      <p:ext uri="{BB962C8B-B14F-4D97-AF65-F5344CB8AC3E}">
        <p14:creationId xmlns:p14="http://schemas.microsoft.com/office/powerpoint/2010/main" val="29482576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ＭＳ Ｐゴシック" charset="0"/>
                <a:cs typeface="+mn-cs"/>
              </a:rPr>
              <a:t>Proctor Caching test sessions can be done by choosing Sessions under the Testing tab. On the Sessions screen, search for the sessions that you would like to Proctor Cache or use Search arrow to select “Show all results” to bring up all sessions in your organization.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endParaRPr lang="en-US" sz="1200" kern="1200" dirty="0" smtClean="0">
              <a:solidFill>
                <a:schemeClr val="tx1"/>
              </a:solidFill>
              <a:effectLst/>
              <a:latin typeface="+mn-lt"/>
              <a:ea typeface="ＭＳ Ｐゴシック" charset="0"/>
              <a:cs typeface="+mn-cs"/>
            </a:endParaRPr>
          </a:p>
          <a:p>
            <a:r>
              <a:rPr lang="en-US" sz="1200" kern="1200" dirty="0" smtClean="0">
                <a:solidFill>
                  <a:schemeClr val="tx1"/>
                </a:solidFill>
                <a:effectLst/>
                <a:latin typeface="+mn-lt"/>
                <a:ea typeface="ＭＳ Ｐゴシック" charset="0"/>
                <a:cs typeface="+mn-cs"/>
              </a:rPr>
              <a:t> </a:t>
            </a:r>
            <a:endParaRPr lang="en-US" sz="1200" kern="1200" dirty="0">
              <a:solidFill>
                <a:schemeClr val="tx1"/>
              </a:solidFill>
              <a:effectLst/>
              <a:latin typeface="+mn-lt"/>
              <a:ea typeface="ＭＳ Ｐゴシック" charset="0"/>
              <a:cs typeface="+mn-cs"/>
            </a:endParaRPr>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itchFamily="34" charset="0"/>
                <a:ea typeface="MS PGothic" pitchFamily="34" charset="-128"/>
              </a:defRPr>
            </a:lvl1pPr>
            <a:lvl2pPr marL="727584" indent="-279841">
              <a:defRPr sz="2400">
                <a:solidFill>
                  <a:schemeClr val="tx1"/>
                </a:solidFill>
                <a:latin typeface="Verdana" pitchFamily="34" charset="0"/>
                <a:ea typeface="MS PGothic" pitchFamily="34" charset="-128"/>
              </a:defRPr>
            </a:lvl2pPr>
            <a:lvl3pPr marL="1119359" indent="-223870">
              <a:defRPr sz="2400">
                <a:solidFill>
                  <a:schemeClr val="tx1"/>
                </a:solidFill>
                <a:latin typeface="Verdana" pitchFamily="34" charset="0"/>
                <a:ea typeface="MS PGothic" pitchFamily="34" charset="-128"/>
              </a:defRPr>
            </a:lvl3pPr>
            <a:lvl4pPr marL="1567105" indent="-223870">
              <a:defRPr sz="2400">
                <a:solidFill>
                  <a:schemeClr val="tx1"/>
                </a:solidFill>
                <a:latin typeface="Verdana" pitchFamily="34" charset="0"/>
                <a:ea typeface="MS PGothic" pitchFamily="34" charset="-128"/>
              </a:defRPr>
            </a:lvl4pPr>
            <a:lvl5pPr marL="2014847" indent="-223870">
              <a:defRPr sz="2400">
                <a:solidFill>
                  <a:schemeClr val="tx1"/>
                </a:solidFill>
                <a:latin typeface="Verdana" pitchFamily="34" charset="0"/>
                <a:ea typeface="MS PGothic" pitchFamily="34" charset="-128"/>
              </a:defRPr>
            </a:lvl5pPr>
            <a:lvl6pPr marL="2462594" indent="-223870" eaLnBrk="0" fontAlgn="base" hangingPunct="0">
              <a:spcBef>
                <a:spcPct val="0"/>
              </a:spcBef>
              <a:spcAft>
                <a:spcPct val="0"/>
              </a:spcAft>
              <a:defRPr sz="2400">
                <a:solidFill>
                  <a:schemeClr val="tx1"/>
                </a:solidFill>
                <a:latin typeface="Verdana" pitchFamily="34" charset="0"/>
                <a:ea typeface="MS PGothic" pitchFamily="34" charset="-128"/>
              </a:defRPr>
            </a:lvl6pPr>
            <a:lvl7pPr marL="2910337" indent="-223870" eaLnBrk="0" fontAlgn="base" hangingPunct="0">
              <a:spcBef>
                <a:spcPct val="0"/>
              </a:spcBef>
              <a:spcAft>
                <a:spcPct val="0"/>
              </a:spcAft>
              <a:defRPr sz="2400">
                <a:solidFill>
                  <a:schemeClr val="tx1"/>
                </a:solidFill>
                <a:latin typeface="Verdana" pitchFamily="34" charset="0"/>
                <a:ea typeface="MS PGothic" pitchFamily="34" charset="-128"/>
              </a:defRPr>
            </a:lvl7pPr>
            <a:lvl8pPr marL="3358082" indent="-223870" eaLnBrk="0" fontAlgn="base" hangingPunct="0">
              <a:spcBef>
                <a:spcPct val="0"/>
              </a:spcBef>
              <a:spcAft>
                <a:spcPct val="0"/>
              </a:spcAft>
              <a:defRPr sz="2400">
                <a:solidFill>
                  <a:schemeClr val="tx1"/>
                </a:solidFill>
                <a:latin typeface="Verdana" pitchFamily="34" charset="0"/>
                <a:ea typeface="MS PGothic" pitchFamily="34" charset="-128"/>
              </a:defRPr>
            </a:lvl8pPr>
            <a:lvl9pPr marL="3805825" indent="-22387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5B5E0419-CBBC-445F-B631-56312FBE2910}" type="slidenum">
              <a:rPr lang="en-US" altLang="en-US" sz="1200">
                <a:solidFill>
                  <a:srgbClr val="000000"/>
                </a:solidFill>
                <a:latin typeface="Arial" charset="0"/>
              </a:rPr>
              <a:pPr/>
              <a:t>24</a:t>
            </a:fld>
            <a:endParaRPr lang="en-US" altLang="en-US" sz="1200" dirty="0">
              <a:solidFill>
                <a:srgbClr val="000000"/>
              </a:solidFill>
              <a:latin typeface="Arial" charset="0"/>
            </a:endParaRPr>
          </a:p>
        </p:txBody>
      </p:sp>
    </p:spTree>
    <p:extLst>
      <p:ext uri="{BB962C8B-B14F-4D97-AF65-F5344CB8AC3E}">
        <p14:creationId xmlns:p14="http://schemas.microsoft.com/office/powerpoint/2010/main" val="2229853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mn-cs"/>
              </a:rPr>
              <a:t>This will bring up the “Proctor Caching Test Content” screen. On this screen you can click the </a:t>
            </a:r>
            <a:r>
              <a:rPr lang="en-US" sz="1200" kern="1200" dirty="0" err="1" smtClean="0">
                <a:solidFill>
                  <a:schemeClr val="tx1"/>
                </a:solidFill>
                <a:effectLst/>
                <a:latin typeface="+mn-lt"/>
                <a:ea typeface="ＭＳ Ｐゴシック" charset="0"/>
                <a:cs typeface="+mn-cs"/>
              </a:rPr>
              <a:t>Precache</a:t>
            </a:r>
            <a:r>
              <a:rPr lang="en-US" sz="1200" kern="1200" dirty="0" smtClean="0">
                <a:solidFill>
                  <a:schemeClr val="tx1"/>
                </a:solidFill>
                <a:effectLst/>
                <a:latin typeface="+mn-lt"/>
                <a:ea typeface="ＭＳ Ｐゴシック" charset="0"/>
                <a:cs typeface="+mn-cs"/>
              </a:rPr>
              <a:t> button to Proctor Cache the session. You can also click the “View Status” button to bring up the Proctor Caching Interface for the specified machine listed.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endParaRPr lang="en-US" sz="1200" kern="1200" dirty="0" smtClean="0">
              <a:solidFill>
                <a:schemeClr val="tx1"/>
              </a:solidFill>
              <a:effectLst/>
              <a:latin typeface="+mn-lt"/>
              <a:ea typeface="ＭＳ Ｐゴシック" charset="0"/>
              <a:cs typeface="+mn-cs"/>
            </a:endParaRPr>
          </a:p>
          <a:p>
            <a:r>
              <a:rPr lang="en-US" sz="1200" kern="1200" dirty="0" smtClean="0">
                <a:solidFill>
                  <a:schemeClr val="tx1"/>
                </a:solidFill>
                <a:effectLst/>
                <a:latin typeface="+mn-lt"/>
                <a:ea typeface="ＭＳ Ｐゴシック" charset="0"/>
                <a:cs typeface="+mn-cs"/>
              </a:rPr>
              <a:t> </a:t>
            </a:r>
            <a:endParaRPr lang="en-US" sz="1200" kern="1200" dirty="0">
              <a:solidFill>
                <a:schemeClr val="tx1"/>
              </a:solidFill>
              <a:effectLst/>
              <a:latin typeface="+mn-lt"/>
              <a:ea typeface="ＭＳ Ｐゴシック" charset="0"/>
              <a:cs typeface="+mn-cs"/>
            </a:endParaRPr>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itchFamily="34" charset="0"/>
                <a:ea typeface="MS PGothic" pitchFamily="34" charset="-128"/>
              </a:defRPr>
            </a:lvl1pPr>
            <a:lvl2pPr marL="727584" indent="-279841">
              <a:defRPr sz="2400">
                <a:solidFill>
                  <a:schemeClr val="tx1"/>
                </a:solidFill>
                <a:latin typeface="Verdana" pitchFamily="34" charset="0"/>
                <a:ea typeface="MS PGothic" pitchFamily="34" charset="-128"/>
              </a:defRPr>
            </a:lvl2pPr>
            <a:lvl3pPr marL="1119359" indent="-223870">
              <a:defRPr sz="2400">
                <a:solidFill>
                  <a:schemeClr val="tx1"/>
                </a:solidFill>
                <a:latin typeface="Verdana" pitchFamily="34" charset="0"/>
                <a:ea typeface="MS PGothic" pitchFamily="34" charset="-128"/>
              </a:defRPr>
            </a:lvl3pPr>
            <a:lvl4pPr marL="1567105" indent="-223870">
              <a:defRPr sz="2400">
                <a:solidFill>
                  <a:schemeClr val="tx1"/>
                </a:solidFill>
                <a:latin typeface="Verdana" pitchFamily="34" charset="0"/>
                <a:ea typeface="MS PGothic" pitchFamily="34" charset="-128"/>
              </a:defRPr>
            </a:lvl4pPr>
            <a:lvl5pPr marL="2014847" indent="-223870">
              <a:defRPr sz="2400">
                <a:solidFill>
                  <a:schemeClr val="tx1"/>
                </a:solidFill>
                <a:latin typeface="Verdana" pitchFamily="34" charset="0"/>
                <a:ea typeface="MS PGothic" pitchFamily="34" charset="-128"/>
              </a:defRPr>
            </a:lvl5pPr>
            <a:lvl6pPr marL="2462594" indent="-223870" eaLnBrk="0" fontAlgn="base" hangingPunct="0">
              <a:spcBef>
                <a:spcPct val="0"/>
              </a:spcBef>
              <a:spcAft>
                <a:spcPct val="0"/>
              </a:spcAft>
              <a:defRPr sz="2400">
                <a:solidFill>
                  <a:schemeClr val="tx1"/>
                </a:solidFill>
                <a:latin typeface="Verdana" pitchFamily="34" charset="0"/>
                <a:ea typeface="MS PGothic" pitchFamily="34" charset="-128"/>
              </a:defRPr>
            </a:lvl6pPr>
            <a:lvl7pPr marL="2910337" indent="-223870" eaLnBrk="0" fontAlgn="base" hangingPunct="0">
              <a:spcBef>
                <a:spcPct val="0"/>
              </a:spcBef>
              <a:spcAft>
                <a:spcPct val="0"/>
              </a:spcAft>
              <a:defRPr sz="2400">
                <a:solidFill>
                  <a:schemeClr val="tx1"/>
                </a:solidFill>
                <a:latin typeface="Verdana" pitchFamily="34" charset="0"/>
                <a:ea typeface="MS PGothic" pitchFamily="34" charset="-128"/>
              </a:defRPr>
            </a:lvl7pPr>
            <a:lvl8pPr marL="3358082" indent="-223870" eaLnBrk="0" fontAlgn="base" hangingPunct="0">
              <a:spcBef>
                <a:spcPct val="0"/>
              </a:spcBef>
              <a:spcAft>
                <a:spcPct val="0"/>
              </a:spcAft>
              <a:defRPr sz="2400">
                <a:solidFill>
                  <a:schemeClr val="tx1"/>
                </a:solidFill>
                <a:latin typeface="Verdana" pitchFamily="34" charset="0"/>
                <a:ea typeface="MS PGothic" pitchFamily="34" charset="-128"/>
              </a:defRPr>
            </a:lvl8pPr>
            <a:lvl9pPr marL="3805825" indent="-22387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5B5E0419-CBBC-445F-B631-56312FBE2910}" type="slidenum">
              <a:rPr lang="en-US" altLang="en-US" sz="1200">
                <a:solidFill>
                  <a:srgbClr val="000000"/>
                </a:solidFill>
                <a:latin typeface="Arial" charset="0"/>
              </a:rPr>
              <a:pPr/>
              <a:t>25</a:t>
            </a:fld>
            <a:endParaRPr lang="en-US" altLang="en-US" sz="1200" dirty="0">
              <a:solidFill>
                <a:srgbClr val="000000"/>
              </a:solidFill>
              <a:latin typeface="Arial" charset="0"/>
            </a:endParaRPr>
          </a:p>
        </p:txBody>
      </p:sp>
    </p:spTree>
    <p:extLst>
      <p:ext uri="{BB962C8B-B14F-4D97-AF65-F5344CB8AC3E}">
        <p14:creationId xmlns:p14="http://schemas.microsoft.com/office/powerpoint/2010/main" val="23155019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mn-cs"/>
              </a:rPr>
              <a:t>Your</a:t>
            </a:r>
            <a:r>
              <a:rPr lang="en-US" sz="1200" kern="1200" baseline="0" dirty="0" smtClean="0">
                <a:solidFill>
                  <a:schemeClr val="tx1"/>
                </a:solidFill>
                <a:effectLst/>
                <a:latin typeface="+mn-lt"/>
                <a:ea typeface="ＭＳ Ｐゴシック" charset="0"/>
                <a:cs typeface="+mn-cs"/>
              </a:rPr>
              <a:t> web browser may not be configured to run Java applets. If this is the case, you might see an error message similar to this one pop-up on your screen. Please configure your web browser to run Java applets from https://*.pearsonaccessnext.com or go to http://java.com and click on the “Do I have Java?” link to verify that Java is enabled in your browser.</a:t>
            </a: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endParaRPr lang="en-US" sz="1200" kern="1200" dirty="0" smtClean="0">
              <a:solidFill>
                <a:schemeClr val="tx1"/>
              </a:solidFill>
              <a:effectLst/>
              <a:latin typeface="+mn-lt"/>
              <a:ea typeface="ＭＳ Ｐゴシック" charset="0"/>
              <a:cs typeface="+mn-cs"/>
            </a:endParaRPr>
          </a:p>
          <a:p>
            <a:r>
              <a:rPr lang="en-US" sz="1200" kern="1200" dirty="0" smtClean="0">
                <a:solidFill>
                  <a:schemeClr val="tx1"/>
                </a:solidFill>
                <a:effectLst/>
                <a:latin typeface="+mn-lt"/>
                <a:ea typeface="ＭＳ Ｐゴシック" charset="0"/>
                <a:cs typeface="+mn-cs"/>
              </a:rPr>
              <a:t> </a:t>
            </a:r>
            <a:endParaRPr lang="en-US" sz="1200" kern="1200" dirty="0">
              <a:solidFill>
                <a:schemeClr val="tx1"/>
              </a:solidFill>
              <a:effectLst/>
              <a:latin typeface="+mn-lt"/>
              <a:ea typeface="ＭＳ Ｐゴシック" charset="0"/>
              <a:cs typeface="+mn-cs"/>
            </a:endParaRPr>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itchFamily="34" charset="0"/>
                <a:ea typeface="MS PGothic" pitchFamily="34" charset="-128"/>
              </a:defRPr>
            </a:lvl1pPr>
            <a:lvl2pPr marL="727584" indent="-279841">
              <a:defRPr sz="2400">
                <a:solidFill>
                  <a:schemeClr val="tx1"/>
                </a:solidFill>
                <a:latin typeface="Verdana" pitchFamily="34" charset="0"/>
                <a:ea typeface="MS PGothic" pitchFamily="34" charset="-128"/>
              </a:defRPr>
            </a:lvl2pPr>
            <a:lvl3pPr marL="1119359" indent="-223870">
              <a:defRPr sz="2400">
                <a:solidFill>
                  <a:schemeClr val="tx1"/>
                </a:solidFill>
                <a:latin typeface="Verdana" pitchFamily="34" charset="0"/>
                <a:ea typeface="MS PGothic" pitchFamily="34" charset="-128"/>
              </a:defRPr>
            </a:lvl3pPr>
            <a:lvl4pPr marL="1567105" indent="-223870">
              <a:defRPr sz="2400">
                <a:solidFill>
                  <a:schemeClr val="tx1"/>
                </a:solidFill>
                <a:latin typeface="Verdana" pitchFamily="34" charset="0"/>
                <a:ea typeface="MS PGothic" pitchFamily="34" charset="-128"/>
              </a:defRPr>
            </a:lvl4pPr>
            <a:lvl5pPr marL="2014847" indent="-223870">
              <a:defRPr sz="2400">
                <a:solidFill>
                  <a:schemeClr val="tx1"/>
                </a:solidFill>
                <a:latin typeface="Verdana" pitchFamily="34" charset="0"/>
                <a:ea typeface="MS PGothic" pitchFamily="34" charset="-128"/>
              </a:defRPr>
            </a:lvl5pPr>
            <a:lvl6pPr marL="2462594" indent="-223870" eaLnBrk="0" fontAlgn="base" hangingPunct="0">
              <a:spcBef>
                <a:spcPct val="0"/>
              </a:spcBef>
              <a:spcAft>
                <a:spcPct val="0"/>
              </a:spcAft>
              <a:defRPr sz="2400">
                <a:solidFill>
                  <a:schemeClr val="tx1"/>
                </a:solidFill>
                <a:latin typeface="Verdana" pitchFamily="34" charset="0"/>
                <a:ea typeface="MS PGothic" pitchFamily="34" charset="-128"/>
              </a:defRPr>
            </a:lvl6pPr>
            <a:lvl7pPr marL="2910337" indent="-223870" eaLnBrk="0" fontAlgn="base" hangingPunct="0">
              <a:spcBef>
                <a:spcPct val="0"/>
              </a:spcBef>
              <a:spcAft>
                <a:spcPct val="0"/>
              </a:spcAft>
              <a:defRPr sz="2400">
                <a:solidFill>
                  <a:schemeClr val="tx1"/>
                </a:solidFill>
                <a:latin typeface="Verdana" pitchFamily="34" charset="0"/>
                <a:ea typeface="MS PGothic" pitchFamily="34" charset="-128"/>
              </a:defRPr>
            </a:lvl7pPr>
            <a:lvl8pPr marL="3358082" indent="-223870" eaLnBrk="0" fontAlgn="base" hangingPunct="0">
              <a:spcBef>
                <a:spcPct val="0"/>
              </a:spcBef>
              <a:spcAft>
                <a:spcPct val="0"/>
              </a:spcAft>
              <a:defRPr sz="2400">
                <a:solidFill>
                  <a:schemeClr val="tx1"/>
                </a:solidFill>
                <a:latin typeface="Verdana" pitchFamily="34" charset="0"/>
                <a:ea typeface="MS PGothic" pitchFamily="34" charset="-128"/>
              </a:defRPr>
            </a:lvl8pPr>
            <a:lvl9pPr marL="3805825" indent="-22387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5B5E0419-CBBC-445F-B631-56312FBE2910}" type="slidenum">
              <a:rPr lang="en-US" altLang="en-US" sz="1200">
                <a:solidFill>
                  <a:srgbClr val="000000"/>
                </a:solidFill>
                <a:latin typeface="Arial" charset="0"/>
              </a:rPr>
              <a:pPr/>
              <a:t>26</a:t>
            </a:fld>
            <a:endParaRPr lang="en-US" altLang="en-US" sz="1200" dirty="0">
              <a:solidFill>
                <a:srgbClr val="000000"/>
              </a:solidFill>
              <a:latin typeface="Arial" charset="0"/>
            </a:endParaRPr>
          </a:p>
        </p:txBody>
      </p:sp>
    </p:spTree>
    <p:extLst>
      <p:ext uri="{BB962C8B-B14F-4D97-AF65-F5344CB8AC3E}">
        <p14:creationId xmlns:p14="http://schemas.microsoft.com/office/powerpoint/2010/main" val="28204379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mn-cs"/>
              </a:rPr>
              <a:t>This</a:t>
            </a:r>
            <a:r>
              <a:rPr lang="en-US" sz="1200" kern="1200" baseline="0" dirty="0" smtClean="0">
                <a:solidFill>
                  <a:schemeClr val="tx1"/>
                </a:solidFill>
                <a:effectLst/>
                <a:latin typeface="+mn-lt"/>
                <a:ea typeface="ＭＳ Ｐゴシック" charset="0"/>
                <a:cs typeface="+mn-cs"/>
              </a:rPr>
              <a:t> message will appear once you have clicked the </a:t>
            </a:r>
            <a:r>
              <a:rPr lang="en-US" sz="1200" kern="1200" baseline="0" dirty="0" err="1" smtClean="0">
                <a:solidFill>
                  <a:schemeClr val="tx1"/>
                </a:solidFill>
                <a:effectLst/>
                <a:latin typeface="+mn-lt"/>
                <a:ea typeface="ＭＳ Ｐゴシック" charset="0"/>
                <a:cs typeface="+mn-cs"/>
              </a:rPr>
              <a:t>Precache</a:t>
            </a:r>
            <a:r>
              <a:rPr lang="en-US" sz="1200" kern="1200" baseline="0" dirty="0" smtClean="0">
                <a:solidFill>
                  <a:schemeClr val="tx1"/>
                </a:solidFill>
                <a:effectLst/>
                <a:latin typeface="+mn-lt"/>
                <a:ea typeface="ＭＳ Ｐゴシック" charset="0"/>
                <a:cs typeface="+mn-cs"/>
              </a:rPr>
              <a:t> button</a:t>
            </a:r>
            <a:r>
              <a:rPr lang="en-US" sz="1200" kern="1200" dirty="0" smtClean="0">
                <a:solidFill>
                  <a:schemeClr val="tx1"/>
                </a:solidFill>
                <a:effectLst/>
                <a:latin typeface="+mn-lt"/>
                <a:ea typeface="ＭＳ Ｐゴシック" charset="0"/>
                <a:cs typeface="+mn-cs"/>
              </a:rPr>
              <a:t>.</a:t>
            </a:r>
            <a:r>
              <a:rPr lang="en-US" sz="1200" kern="1200" baseline="0" dirty="0" smtClean="0">
                <a:solidFill>
                  <a:schemeClr val="tx1"/>
                </a:solidFill>
                <a:effectLst/>
                <a:latin typeface="+mn-lt"/>
                <a:ea typeface="ＭＳ Ｐゴシック" charset="0"/>
                <a:cs typeface="+mn-cs"/>
              </a:rPr>
              <a:t> You will need to click the Back button to return the “Proctor Caching Test Content” screen. </a:t>
            </a: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endParaRPr lang="en-US" sz="1200" kern="1200" dirty="0" smtClean="0">
              <a:solidFill>
                <a:schemeClr val="tx1"/>
              </a:solidFill>
              <a:effectLst/>
              <a:latin typeface="+mn-lt"/>
              <a:ea typeface="ＭＳ Ｐゴシック" charset="0"/>
              <a:cs typeface="+mn-cs"/>
            </a:endParaRPr>
          </a:p>
          <a:p>
            <a:r>
              <a:rPr lang="en-US" sz="1200" kern="1200" dirty="0" smtClean="0">
                <a:solidFill>
                  <a:schemeClr val="tx1"/>
                </a:solidFill>
                <a:effectLst/>
                <a:latin typeface="+mn-lt"/>
                <a:ea typeface="ＭＳ Ｐゴシック" charset="0"/>
                <a:cs typeface="+mn-cs"/>
              </a:rPr>
              <a:t> </a:t>
            </a:r>
            <a:endParaRPr lang="en-US" sz="1200" kern="1200" dirty="0">
              <a:solidFill>
                <a:schemeClr val="tx1"/>
              </a:solidFill>
              <a:effectLst/>
              <a:latin typeface="+mn-lt"/>
              <a:ea typeface="ＭＳ Ｐゴシック" charset="0"/>
              <a:cs typeface="+mn-cs"/>
            </a:endParaRPr>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itchFamily="34" charset="0"/>
                <a:ea typeface="MS PGothic" pitchFamily="34" charset="-128"/>
              </a:defRPr>
            </a:lvl1pPr>
            <a:lvl2pPr marL="727584" indent="-279841">
              <a:defRPr sz="2400">
                <a:solidFill>
                  <a:schemeClr val="tx1"/>
                </a:solidFill>
                <a:latin typeface="Verdana" pitchFamily="34" charset="0"/>
                <a:ea typeface="MS PGothic" pitchFamily="34" charset="-128"/>
              </a:defRPr>
            </a:lvl2pPr>
            <a:lvl3pPr marL="1119359" indent="-223870">
              <a:defRPr sz="2400">
                <a:solidFill>
                  <a:schemeClr val="tx1"/>
                </a:solidFill>
                <a:latin typeface="Verdana" pitchFamily="34" charset="0"/>
                <a:ea typeface="MS PGothic" pitchFamily="34" charset="-128"/>
              </a:defRPr>
            </a:lvl3pPr>
            <a:lvl4pPr marL="1567105" indent="-223870">
              <a:defRPr sz="2400">
                <a:solidFill>
                  <a:schemeClr val="tx1"/>
                </a:solidFill>
                <a:latin typeface="Verdana" pitchFamily="34" charset="0"/>
                <a:ea typeface="MS PGothic" pitchFamily="34" charset="-128"/>
              </a:defRPr>
            </a:lvl4pPr>
            <a:lvl5pPr marL="2014847" indent="-223870">
              <a:defRPr sz="2400">
                <a:solidFill>
                  <a:schemeClr val="tx1"/>
                </a:solidFill>
                <a:latin typeface="Verdana" pitchFamily="34" charset="0"/>
                <a:ea typeface="MS PGothic" pitchFamily="34" charset="-128"/>
              </a:defRPr>
            </a:lvl5pPr>
            <a:lvl6pPr marL="2462594" indent="-223870" eaLnBrk="0" fontAlgn="base" hangingPunct="0">
              <a:spcBef>
                <a:spcPct val="0"/>
              </a:spcBef>
              <a:spcAft>
                <a:spcPct val="0"/>
              </a:spcAft>
              <a:defRPr sz="2400">
                <a:solidFill>
                  <a:schemeClr val="tx1"/>
                </a:solidFill>
                <a:latin typeface="Verdana" pitchFamily="34" charset="0"/>
                <a:ea typeface="MS PGothic" pitchFamily="34" charset="-128"/>
              </a:defRPr>
            </a:lvl6pPr>
            <a:lvl7pPr marL="2910337" indent="-223870" eaLnBrk="0" fontAlgn="base" hangingPunct="0">
              <a:spcBef>
                <a:spcPct val="0"/>
              </a:spcBef>
              <a:spcAft>
                <a:spcPct val="0"/>
              </a:spcAft>
              <a:defRPr sz="2400">
                <a:solidFill>
                  <a:schemeClr val="tx1"/>
                </a:solidFill>
                <a:latin typeface="Verdana" pitchFamily="34" charset="0"/>
                <a:ea typeface="MS PGothic" pitchFamily="34" charset="-128"/>
              </a:defRPr>
            </a:lvl7pPr>
            <a:lvl8pPr marL="3358082" indent="-223870" eaLnBrk="0" fontAlgn="base" hangingPunct="0">
              <a:spcBef>
                <a:spcPct val="0"/>
              </a:spcBef>
              <a:spcAft>
                <a:spcPct val="0"/>
              </a:spcAft>
              <a:defRPr sz="2400">
                <a:solidFill>
                  <a:schemeClr val="tx1"/>
                </a:solidFill>
                <a:latin typeface="Verdana" pitchFamily="34" charset="0"/>
                <a:ea typeface="MS PGothic" pitchFamily="34" charset="-128"/>
              </a:defRPr>
            </a:lvl8pPr>
            <a:lvl9pPr marL="3805825" indent="-22387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5B5E0419-CBBC-445F-B631-56312FBE2910}" type="slidenum">
              <a:rPr lang="en-US" altLang="en-US" sz="1200">
                <a:solidFill>
                  <a:srgbClr val="000000"/>
                </a:solidFill>
                <a:latin typeface="Arial" charset="0"/>
              </a:rPr>
              <a:pPr/>
              <a:t>27</a:t>
            </a:fld>
            <a:endParaRPr lang="en-US" altLang="en-US" sz="1200" dirty="0">
              <a:solidFill>
                <a:srgbClr val="000000"/>
              </a:solidFill>
              <a:latin typeface="Arial" charset="0"/>
            </a:endParaRPr>
          </a:p>
        </p:txBody>
      </p:sp>
    </p:spTree>
    <p:extLst>
      <p:ext uri="{BB962C8B-B14F-4D97-AF65-F5344CB8AC3E}">
        <p14:creationId xmlns:p14="http://schemas.microsoft.com/office/powerpoint/2010/main" val="4328909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mn-cs"/>
              </a:rPr>
              <a:t>Depending</a:t>
            </a:r>
            <a:r>
              <a:rPr lang="en-US" sz="1200" kern="1200" baseline="0" dirty="0" smtClean="0">
                <a:solidFill>
                  <a:schemeClr val="tx1"/>
                </a:solidFill>
                <a:effectLst/>
                <a:latin typeface="+mn-lt"/>
                <a:ea typeface="ＭＳ Ｐゴシック" charset="0"/>
                <a:cs typeface="+mn-cs"/>
              </a:rPr>
              <a:t> on your browser, a second tab or window will appear shortly. This window will display the Proctor Caching – Tests tab. It will detail each Test, Form, and status.</a:t>
            </a: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endParaRPr lang="en-US" sz="1200" kern="1200" dirty="0" smtClean="0">
              <a:solidFill>
                <a:schemeClr val="tx1"/>
              </a:solidFill>
              <a:effectLst/>
              <a:latin typeface="+mn-lt"/>
              <a:ea typeface="ＭＳ Ｐゴシック" charset="0"/>
              <a:cs typeface="+mn-cs"/>
            </a:endParaRPr>
          </a:p>
          <a:p>
            <a:r>
              <a:rPr lang="en-US" sz="1200" kern="1200" dirty="0" smtClean="0">
                <a:solidFill>
                  <a:schemeClr val="tx1"/>
                </a:solidFill>
                <a:effectLst/>
                <a:latin typeface="+mn-lt"/>
                <a:ea typeface="ＭＳ Ｐゴシック" charset="0"/>
                <a:cs typeface="+mn-cs"/>
              </a:rPr>
              <a:t> </a:t>
            </a:r>
            <a:endParaRPr lang="en-US" sz="1200" kern="1200" dirty="0">
              <a:solidFill>
                <a:schemeClr val="tx1"/>
              </a:solidFill>
              <a:effectLst/>
              <a:latin typeface="+mn-lt"/>
              <a:ea typeface="ＭＳ Ｐゴシック" charset="0"/>
              <a:cs typeface="+mn-cs"/>
            </a:endParaRPr>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itchFamily="34" charset="0"/>
                <a:ea typeface="MS PGothic" pitchFamily="34" charset="-128"/>
              </a:defRPr>
            </a:lvl1pPr>
            <a:lvl2pPr marL="727584" indent="-279841">
              <a:defRPr sz="2400">
                <a:solidFill>
                  <a:schemeClr val="tx1"/>
                </a:solidFill>
                <a:latin typeface="Verdana" pitchFamily="34" charset="0"/>
                <a:ea typeface="MS PGothic" pitchFamily="34" charset="-128"/>
              </a:defRPr>
            </a:lvl2pPr>
            <a:lvl3pPr marL="1119359" indent="-223870">
              <a:defRPr sz="2400">
                <a:solidFill>
                  <a:schemeClr val="tx1"/>
                </a:solidFill>
                <a:latin typeface="Verdana" pitchFamily="34" charset="0"/>
                <a:ea typeface="MS PGothic" pitchFamily="34" charset="-128"/>
              </a:defRPr>
            </a:lvl3pPr>
            <a:lvl4pPr marL="1567105" indent="-223870">
              <a:defRPr sz="2400">
                <a:solidFill>
                  <a:schemeClr val="tx1"/>
                </a:solidFill>
                <a:latin typeface="Verdana" pitchFamily="34" charset="0"/>
                <a:ea typeface="MS PGothic" pitchFamily="34" charset="-128"/>
              </a:defRPr>
            </a:lvl4pPr>
            <a:lvl5pPr marL="2014847" indent="-223870">
              <a:defRPr sz="2400">
                <a:solidFill>
                  <a:schemeClr val="tx1"/>
                </a:solidFill>
                <a:latin typeface="Verdana" pitchFamily="34" charset="0"/>
                <a:ea typeface="MS PGothic" pitchFamily="34" charset="-128"/>
              </a:defRPr>
            </a:lvl5pPr>
            <a:lvl6pPr marL="2462594" indent="-223870" eaLnBrk="0" fontAlgn="base" hangingPunct="0">
              <a:spcBef>
                <a:spcPct val="0"/>
              </a:spcBef>
              <a:spcAft>
                <a:spcPct val="0"/>
              </a:spcAft>
              <a:defRPr sz="2400">
                <a:solidFill>
                  <a:schemeClr val="tx1"/>
                </a:solidFill>
                <a:latin typeface="Verdana" pitchFamily="34" charset="0"/>
                <a:ea typeface="MS PGothic" pitchFamily="34" charset="-128"/>
              </a:defRPr>
            </a:lvl6pPr>
            <a:lvl7pPr marL="2910337" indent="-223870" eaLnBrk="0" fontAlgn="base" hangingPunct="0">
              <a:spcBef>
                <a:spcPct val="0"/>
              </a:spcBef>
              <a:spcAft>
                <a:spcPct val="0"/>
              </a:spcAft>
              <a:defRPr sz="2400">
                <a:solidFill>
                  <a:schemeClr val="tx1"/>
                </a:solidFill>
                <a:latin typeface="Verdana" pitchFamily="34" charset="0"/>
                <a:ea typeface="MS PGothic" pitchFamily="34" charset="-128"/>
              </a:defRPr>
            </a:lvl7pPr>
            <a:lvl8pPr marL="3358082" indent="-223870" eaLnBrk="0" fontAlgn="base" hangingPunct="0">
              <a:spcBef>
                <a:spcPct val="0"/>
              </a:spcBef>
              <a:spcAft>
                <a:spcPct val="0"/>
              </a:spcAft>
              <a:defRPr sz="2400">
                <a:solidFill>
                  <a:schemeClr val="tx1"/>
                </a:solidFill>
                <a:latin typeface="Verdana" pitchFamily="34" charset="0"/>
                <a:ea typeface="MS PGothic" pitchFamily="34" charset="-128"/>
              </a:defRPr>
            </a:lvl8pPr>
            <a:lvl9pPr marL="3805825" indent="-22387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5B5E0419-CBBC-445F-B631-56312FBE2910}" type="slidenum">
              <a:rPr lang="en-US" altLang="en-US" sz="1200">
                <a:solidFill>
                  <a:srgbClr val="000000"/>
                </a:solidFill>
                <a:latin typeface="Arial" charset="0"/>
              </a:rPr>
              <a:pPr/>
              <a:t>28</a:t>
            </a:fld>
            <a:endParaRPr lang="en-US" altLang="en-US" sz="1200" dirty="0">
              <a:solidFill>
                <a:srgbClr val="000000"/>
              </a:solidFill>
              <a:latin typeface="Arial" charset="0"/>
            </a:endParaRPr>
          </a:p>
        </p:txBody>
      </p:sp>
    </p:spTree>
    <p:extLst>
      <p:ext uri="{BB962C8B-B14F-4D97-AF65-F5344CB8AC3E}">
        <p14:creationId xmlns:p14="http://schemas.microsoft.com/office/powerpoint/2010/main" val="14671775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mn-cs"/>
              </a:rPr>
              <a:t>We will</a:t>
            </a:r>
            <a:r>
              <a:rPr lang="en-US" sz="1200" kern="1200" baseline="0" dirty="0" smtClean="0">
                <a:solidFill>
                  <a:schemeClr val="tx1"/>
                </a:solidFill>
                <a:effectLst/>
                <a:latin typeface="+mn-lt"/>
                <a:ea typeface="ＭＳ Ｐゴシック" charset="0"/>
                <a:cs typeface="+mn-cs"/>
              </a:rPr>
              <a:t> now demonstrate this workflow.</a:t>
            </a: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endParaRPr lang="en-US" sz="1200" kern="1200" dirty="0" smtClean="0">
              <a:solidFill>
                <a:schemeClr val="tx1"/>
              </a:solidFill>
              <a:effectLst/>
              <a:latin typeface="+mn-lt"/>
              <a:ea typeface="ＭＳ Ｐゴシック" charset="0"/>
              <a:cs typeface="+mn-cs"/>
            </a:endParaRPr>
          </a:p>
          <a:p>
            <a:r>
              <a:rPr lang="en-US" sz="1200" kern="1200" dirty="0" smtClean="0">
                <a:solidFill>
                  <a:schemeClr val="tx1"/>
                </a:solidFill>
                <a:effectLst/>
                <a:latin typeface="+mn-lt"/>
                <a:ea typeface="ＭＳ Ｐゴシック" charset="0"/>
                <a:cs typeface="+mn-cs"/>
              </a:rPr>
              <a:t> </a:t>
            </a:r>
            <a:endParaRPr lang="en-US" sz="1200" kern="1200" dirty="0">
              <a:solidFill>
                <a:schemeClr val="tx1"/>
              </a:solidFill>
              <a:effectLst/>
              <a:latin typeface="+mn-lt"/>
              <a:ea typeface="ＭＳ Ｐゴシック" charset="0"/>
              <a:cs typeface="+mn-cs"/>
            </a:endParaRPr>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itchFamily="34" charset="0"/>
                <a:ea typeface="MS PGothic" pitchFamily="34" charset="-128"/>
              </a:defRPr>
            </a:lvl1pPr>
            <a:lvl2pPr marL="727584" indent="-279841">
              <a:defRPr sz="2400">
                <a:solidFill>
                  <a:schemeClr val="tx1"/>
                </a:solidFill>
                <a:latin typeface="Verdana" pitchFamily="34" charset="0"/>
                <a:ea typeface="MS PGothic" pitchFamily="34" charset="-128"/>
              </a:defRPr>
            </a:lvl2pPr>
            <a:lvl3pPr marL="1119359" indent="-223870">
              <a:defRPr sz="2400">
                <a:solidFill>
                  <a:schemeClr val="tx1"/>
                </a:solidFill>
                <a:latin typeface="Verdana" pitchFamily="34" charset="0"/>
                <a:ea typeface="MS PGothic" pitchFamily="34" charset="-128"/>
              </a:defRPr>
            </a:lvl3pPr>
            <a:lvl4pPr marL="1567105" indent="-223870">
              <a:defRPr sz="2400">
                <a:solidFill>
                  <a:schemeClr val="tx1"/>
                </a:solidFill>
                <a:latin typeface="Verdana" pitchFamily="34" charset="0"/>
                <a:ea typeface="MS PGothic" pitchFamily="34" charset="-128"/>
              </a:defRPr>
            </a:lvl4pPr>
            <a:lvl5pPr marL="2014847" indent="-223870">
              <a:defRPr sz="2400">
                <a:solidFill>
                  <a:schemeClr val="tx1"/>
                </a:solidFill>
                <a:latin typeface="Verdana" pitchFamily="34" charset="0"/>
                <a:ea typeface="MS PGothic" pitchFamily="34" charset="-128"/>
              </a:defRPr>
            </a:lvl5pPr>
            <a:lvl6pPr marL="2462594" indent="-223870" eaLnBrk="0" fontAlgn="base" hangingPunct="0">
              <a:spcBef>
                <a:spcPct val="0"/>
              </a:spcBef>
              <a:spcAft>
                <a:spcPct val="0"/>
              </a:spcAft>
              <a:defRPr sz="2400">
                <a:solidFill>
                  <a:schemeClr val="tx1"/>
                </a:solidFill>
                <a:latin typeface="Verdana" pitchFamily="34" charset="0"/>
                <a:ea typeface="MS PGothic" pitchFamily="34" charset="-128"/>
              </a:defRPr>
            </a:lvl6pPr>
            <a:lvl7pPr marL="2910337" indent="-223870" eaLnBrk="0" fontAlgn="base" hangingPunct="0">
              <a:spcBef>
                <a:spcPct val="0"/>
              </a:spcBef>
              <a:spcAft>
                <a:spcPct val="0"/>
              </a:spcAft>
              <a:defRPr sz="2400">
                <a:solidFill>
                  <a:schemeClr val="tx1"/>
                </a:solidFill>
                <a:latin typeface="Verdana" pitchFamily="34" charset="0"/>
                <a:ea typeface="MS PGothic" pitchFamily="34" charset="-128"/>
              </a:defRPr>
            </a:lvl7pPr>
            <a:lvl8pPr marL="3358082" indent="-223870" eaLnBrk="0" fontAlgn="base" hangingPunct="0">
              <a:spcBef>
                <a:spcPct val="0"/>
              </a:spcBef>
              <a:spcAft>
                <a:spcPct val="0"/>
              </a:spcAft>
              <a:defRPr sz="2400">
                <a:solidFill>
                  <a:schemeClr val="tx1"/>
                </a:solidFill>
                <a:latin typeface="Verdana" pitchFamily="34" charset="0"/>
                <a:ea typeface="MS PGothic" pitchFamily="34" charset="-128"/>
              </a:defRPr>
            </a:lvl8pPr>
            <a:lvl9pPr marL="3805825" indent="-22387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5B5E0419-CBBC-445F-B631-56312FBE2910}" type="slidenum">
              <a:rPr lang="en-US" altLang="en-US" sz="1200">
                <a:solidFill>
                  <a:srgbClr val="000000"/>
                </a:solidFill>
                <a:latin typeface="Arial" charset="0"/>
              </a:rPr>
              <a:pPr/>
              <a:t>29</a:t>
            </a:fld>
            <a:endParaRPr lang="en-US" altLang="en-US" sz="1200" dirty="0">
              <a:solidFill>
                <a:srgbClr val="000000"/>
              </a:solidFill>
              <a:latin typeface="Arial" charset="0"/>
            </a:endParaRPr>
          </a:p>
        </p:txBody>
      </p:sp>
    </p:spTree>
    <p:extLst>
      <p:ext uri="{BB962C8B-B14F-4D97-AF65-F5344CB8AC3E}">
        <p14:creationId xmlns:p14="http://schemas.microsoft.com/office/powerpoint/2010/main" val="19889626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ＭＳ Ｐゴシック" charset="0"/>
                <a:cs typeface="+mn-cs"/>
              </a:rPr>
              <a:t>You can also Proctor Cache sessions by using the “Students in Sessions” screen. You can bring this screen up by choosing Students in Sessions under the Testing tab. Selecting a session in the Session List to the right, will allow you to Proctor Cache the session by then clicking the “Update Cache” button.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endParaRPr lang="en-US" sz="1200" kern="1200" dirty="0" smtClean="0">
              <a:solidFill>
                <a:schemeClr val="tx1"/>
              </a:solidFill>
              <a:effectLst/>
              <a:latin typeface="+mn-lt"/>
              <a:ea typeface="ＭＳ Ｐゴシック" charset="0"/>
              <a:cs typeface="+mn-cs"/>
            </a:endParaRPr>
          </a:p>
          <a:p>
            <a:r>
              <a:rPr lang="en-US" sz="1200" kern="1200" dirty="0" smtClean="0">
                <a:solidFill>
                  <a:schemeClr val="tx1"/>
                </a:solidFill>
                <a:effectLst/>
                <a:latin typeface="+mn-lt"/>
                <a:ea typeface="ＭＳ Ｐゴシック" charset="0"/>
                <a:cs typeface="+mn-cs"/>
              </a:rPr>
              <a:t> </a:t>
            </a:r>
            <a:endParaRPr lang="en-US" sz="1200" kern="1200" dirty="0">
              <a:solidFill>
                <a:schemeClr val="tx1"/>
              </a:solidFill>
              <a:effectLst/>
              <a:latin typeface="+mn-lt"/>
              <a:ea typeface="ＭＳ Ｐゴシック" charset="0"/>
              <a:cs typeface="+mn-cs"/>
            </a:endParaRPr>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itchFamily="34" charset="0"/>
                <a:ea typeface="MS PGothic" pitchFamily="34" charset="-128"/>
              </a:defRPr>
            </a:lvl1pPr>
            <a:lvl2pPr marL="727584" indent="-279841">
              <a:defRPr sz="2400">
                <a:solidFill>
                  <a:schemeClr val="tx1"/>
                </a:solidFill>
                <a:latin typeface="Verdana" pitchFamily="34" charset="0"/>
                <a:ea typeface="MS PGothic" pitchFamily="34" charset="-128"/>
              </a:defRPr>
            </a:lvl2pPr>
            <a:lvl3pPr marL="1119359" indent="-223870">
              <a:defRPr sz="2400">
                <a:solidFill>
                  <a:schemeClr val="tx1"/>
                </a:solidFill>
                <a:latin typeface="Verdana" pitchFamily="34" charset="0"/>
                <a:ea typeface="MS PGothic" pitchFamily="34" charset="-128"/>
              </a:defRPr>
            </a:lvl3pPr>
            <a:lvl4pPr marL="1567105" indent="-223870">
              <a:defRPr sz="2400">
                <a:solidFill>
                  <a:schemeClr val="tx1"/>
                </a:solidFill>
                <a:latin typeface="Verdana" pitchFamily="34" charset="0"/>
                <a:ea typeface="MS PGothic" pitchFamily="34" charset="-128"/>
              </a:defRPr>
            </a:lvl4pPr>
            <a:lvl5pPr marL="2014847" indent="-223870">
              <a:defRPr sz="2400">
                <a:solidFill>
                  <a:schemeClr val="tx1"/>
                </a:solidFill>
                <a:latin typeface="Verdana" pitchFamily="34" charset="0"/>
                <a:ea typeface="MS PGothic" pitchFamily="34" charset="-128"/>
              </a:defRPr>
            </a:lvl5pPr>
            <a:lvl6pPr marL="2462594" indent="-223870" eaLnBrk="0" fontAlgn="base" hangingPunct="0">
              <a:spcBef>
                <a:spcPct val="0"/>
              </a:spcBef>
              <a:spcAft>
                <a:spcPct val="0"/>
              </a:spcAft>
              <a:defRPr sz="2400">
                <a:solidFill>
                  <a:schemeClr val="tx1"/>
                </a:solidFill>
                <a:latin typeface="Verdana" pitchFamily="34" charset="0"/>
                <a:ea typeface="MS PGothic" pitchFamily="34" charset="-128"/>
              </a:defRPr>
            </a:lvl6pPr>
            <a:lvl7pPr marL="2910337" indent="-223870" eaLnBrk="0" fontAlgn="base" hangingPunct="0">
              <a:spcBef>
                <a:spcPct val="0"/>
              </a:spcBef>
              <a:spcAft>
                <a:spcPct val="0"/>
              </a:spcAft>
              <a:defRPr sz="2400">
                <a:solidFill>
                  <a:schemeClr val="tx1"/>
                </a:solidFill>
                <a:latin typeface="Verdana" pitchFamily="34" charset="0"/>
                <a:ea typeface="MS PGothic" pitchFamily="34" charset="-128"/>
              </a:defRPr>
            </a:lvl7pPr>
            <a:lvl8pPr marL="3358082" indent="-223870" eaLnBrk="0" fontAlgn="base" hangingPunct="0">
              <a:spcBef>
                <a:spcPct val="0"/>
              </a:spcBef>
              <a:spcAft>
                <a:spcPct val="0"/>
              </a:spcAft>
              <a:defRPr sz="2400">
                <a:solidFill>
                  <a:schemeClr val="tx1"/>
                </a:solidFill>
                <a:latin typeface="Verdana" pitchFamily="34" charset="0"/>
                <a:ea typeface="MS PGothic" pitchFamily="34" charset="-128"/>
              </a:defRPr>
            </a:lvl8pPr>
            <a:lvl9pPr marL="3805825" indent="-22387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5B5E0419-CBBC-445F-B631-56312FBE2910}" type="slidenum">
              <a:rPr lang="en-US" altLang="en-US" sz="1200">
                <a:solidFill>
                  <a:srgbClr val="000000"/>
                </a:solidFill>
                <a:latin typeface="Arial" charset="0"/>
              </a:rPr>
              <a:pPr/>
              <a:t>30</a:t>
            </a:fld>
            <a:endParaRPr lang="en-US" altLang="en-US" sz="1200" dirty="0">
              <a:solidFill>
                <a:srgbClr val="000000"/>
              </a:solidFill>
              <a:latin typeface="Arial" charset="0"/>
            </a:endParaRPr>
          </a:p>
        </p:txBody>
      </p:sp>
    </p:spTree>
    <p:extLst>
      <p:ext uri="{BB962C8B-B14F-4D97-AF65-F5344CB8AC3E}">
        <p14:creationId xmlns:p14="http://schemas.microsoft.com/office/powerpoint/2010/main" val="19425152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mn-cs"/>
              </a:rPr>
              <a:t>This will bring up a popup window with a similar </a:t>
            </a:r>
            <a:r>
              <a:rPr lang="en-US" sz="1200" kern="1200" dirty="0" err="1" smtClean="0">
                <a:solidFill>
                  <a:schemeClr val="tx1"/>
                </a:solidFill>
                <a:effectLst/>
                <a:latin typeface="+mn-lt"/>
                <a:ea typeface="ＭＳ Ｐゴシック" charset="0"/>
                <a:cs typeface="+mn-cs"/>
              </a:rPr>
              <a:t>Precache</a:t>
            </a:r>
            <a:r>
              <a:rPr lang="en-US" sz="1200" kern="1200" dirty="0" smtClean="0">
                <a:solidFill>
                  <a:schemeClr val="tx1"/>
                </a:solidFill>
                <a:effectLst/>
                <a:latin typeface="+mn-lt"/>
                <a:ea typeface="ＭＳ Ｐゴシック" charset="0"/>
                <a:cs typeface="+mn-cs"/>
              </a:rPr>
              <a:t> button, that will allow you to initiate the caching process. The</a:t>
            </a:r>
            <a:r>
              <a:rPr lang="en-US" sz="1200" kern="1200" baseline="0" dirty="0" smtClean="0">
                <a:solidFill>
                  <a:schemeClr val="tx1"/>
                </a:solidFill>
                <a:effectLst/>
                <a:latin typeface="+mn-lt"/>
                <a:ea typeface="ＭＳ Ｐゴシック" charset="0"/>
                <a:cs typeface="+mn-cs"/>
              </a:rPr>
              <a:t> popup window automatically closes after you click the </a:t>
            </a:r>
            <a:r>
              <a:rPr lang="en-US" sz="1200" kern="1200" baseline="0" dirty="0" err="1" smtClean="0">
                <a:solidFill>
                  <a:schemeClr val="tx1"/>
                </a:solidFill>
                <a:effectLst/>
                <a:latin typeface="+mn-lt"/>
                <a:ea typeface="ＭＳ Ｐゴシック" charset="0"/>
                <a:cs typeface="+mn-cs"/>
              </a:rPr>
              <a:t>Precache</a:t>
            </a:r>
            <a:r>
              <a:rPr lang="en-US" sz="1200" kern="1200" baseline="0" dirty="0" smtClean="0">
                <a:solidFill>
                  <a:schemeClr val="tx1"/>
                </a:solidFill>
                <a:effectLst/>
                <a:latin typeface="+mn-lt"/>
                <a:ea typeface="ＭＳ Ｐゴシック" charset="0"/>
                <a:cs typeface="+mn-cs"/>
              </a:rPr>
              <a:t> button. </a:t>
            </a:r>
            <a:r>
              <a:rPr lang="en-US" sz="1200" kern="1200" dirty="0" smtClean="0">
                <a:solidFill>
                  <a:schemeClr val="tx1"/>
                </a:solidFill>
                <a:effectLst/>
                <a:latin typeface="+mn-lt"/>
                <a:ea typeface="ＭＳ Ｐゴシック" charset="0"/>
                <a:cs typeface="+mn-cs"/>
              </a:rPr>
              <a:t>A </a:t>
            </a:r>
            <a:r>
              <a:rPr lang="en-US" sz="1200" kern="1200" baseline="0" dirty="0" smtClean="0">
                <a:solidFill>
                  <a:schemeClr val="tx1"/>
                </a:solidFill>
                <a:effectLst/>
                <a:latin typeface="+mn-lt"/>
                <a:ea typeface="ＭＳ Ｐゴシック" charset="0"/>
                <a:cs typeface="+mn-cs"/>
              </a:rPr>
              <a:t>second tab or window will appear shortly. This window will display the Proctor Caching – Tests tab. </a:t>
            </a: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endParaRPr lang="en-US" sz="1200" kern="1200" dirty="0" smtClean="0">
              <a:solidFill>
                <a:schemeClr val="tx1"/>
              </a:solidFill>
              <a:effectLst/>
              <a:latin typeface="+mn-lt"/>
              <a:ea typeface="ＭＳ Ｐゴシック" charset="0"/>
              <a:cs typeface="+mn-cs"/>
            </a:endParaRPr>
          </a:p>
          <a:p>
            <a:r>
              <a:rPr lang="en-US" sz="1200" kern="1200" dirty="0" smtClean="0">
                <a:solidFill>
                  <a:schemeClr val="tx1"/>
                </a:solidFill>
                <a:effectLst/>
                <a:latin typeface="+mn-lt"/>
                <a:ea typeface="ＭＳ Ｐゴシック" charset="0"/>
                <a:cs typeface="+mn-cs"/>
              </a:rPr>
              <a:t> </a:t>
            </a:r>
            <a:endParaRPr lang="en-US" sz="1200" kern="1200" dirty="0">
              <a:solidFill>
                <a:schemeClr val="tx1"/>
              </a:solidFill>
              <a:effectLst/>
              <a:latin typeface="+mn-lt"/>
              <a:ea typeface="ＭＳ Ｐゴシック" charset="0"/>
              <a:cs typeface="+mn-cs"/>
            </a:endParaRPr>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itchFamily="34" charset="0"/>
                <a:ea typeface="MS PGothic" pitchFamily="34" charset="-128"/>
              </a:defRPr>
            </a:lvl1pPr>
            <a:lvl2pPr marL="727584" indent="-279841">
              <a:defRPr sz="2400">
                <a:solidFill>
                  <a:schemeClr val="tx1"/>
                </a:solidFill>
                <a:latin typeface="Verdana" pitchFamily="34" charset="0"/>
                <a:ea typeface="MS PGothic" pitchFamily="34" charset="-128"/>
              </a:defRPr>
            </a:lvl2pPr>
            <a:lvl3pPr marL="1119359" indent="-223870">
              <a:defRPr sz="2400">
                <a:solidFill>
                  <a:schemeClr val="tx1"/>
                </a:solidFill>
                <a:latin typeface="Verdana" pitchFamily="34" charset="0"/>
                <a:ea typeface="MS PGothic" pitchFamily="34" charset="-128"/>
              </a:defRPr>
            </a:lvl3pPr>
            <a:lvl4pPr marL="1567105" indent="-223870">
              <a:defRPr sz="2400">
                <a:solidFill>
                  <a:schemeClr val="tx1"/>
                </a:solidFill>
                <a:latin typeface="Verdana" pitchFamily="34" charset="0"/>
                <a:ea typeface="MS PGothic" pitchFamily="34" charset="-128"/>
              </a:defRPr>
            </a:lvl4pPr>
            <a:lvl5pPr marL="2014847" indent="-223870">
              <a:defRPr sz="2400">
                <a:solidFill>
                  <a:schemeClr val="tx1"/>
                </a:solidFill>
                <a:latin typeface="Verdana" pitchFamily="34" charset="0"/>
                <a:ea typeface="MS PGothic" pitchFamily="34" charset="-128"/>
              </a:defRPr>
            </a:lvl5pPr>
            <a:lvl6pPr marL="2462594" indent="-223870" eaLnBrk="0" fontAlgn="base" hangingPunct="0">
              <a:spcBef>
                <a:spcPct val="0"/>
              </a:spcBef>
              <a:spcAft>
                <a:spcPct val="0"/>
              </a:spcAft>
              <a:defRPr sz="2400">
                <a:solidFill>
                  <a:schemeClr val="tx1"/>
                </a:solidFill>
                <a:latin typeface="Verdana" pitchFamily="34" charset="0"/>
                <a:ea typeface="MS PGothic" pitchFamily="34" charset="-128"/>
              </a:defRPr>
            </a:lvl6pPr>
            <a:lvl7pPr marL="2910337" indent="-223870" eaLnBrk="0" fontAlgn="base" hangingPunct="0">
              <a:spcBef>
                <a:spcPct val="0"/>
              </a:spcBef>
              <a:spcAft>
                <a:spcPct val="0"/>
              </a:spcAft>
              <a:defRPr sz="2400">
                <a:solidFill>
                  <a:schemeClr val="tx1"/>
                </a:solidFill>
                <a:latin typeface="Verdana" pitchFamily="34" charset="0"/>
                <a:ea typeface="MS PGothic" pitchFamily="34" charset="-128"/>
              </a:defRPr>
            </a:lvl7pPr>
            <a:lvl8pPr marL="3358082" indent="-223870" eaLnBrk="0" fontAlgn="base" hangingPunct="0">
              <a:spcBef>
                <a:spcPct val="0"/>
              </a:spcBef>
              <a:spcAft>
                <a:spcPct val="0"/>
              </a:spcAft>
              <a:defRPr sz="2400">
                <a:solidFill>
                  <a:schemeClr val="tx1"/>
                </a:solidFill>
                <a:latin typeface="Verdana" pitchFamily="34" charset="0"/>
                <a:ea typeface="MS PGothic" pitchFamily="34" charset="-128"/>
              </a:defRPr>
            </a:lvl8pPr>
            <a:lvl9pPr marL="3805825" indent="-22387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5B5E0419-CBBC-445F-B631-56312FBE2910}" type="slidenum">
              <a:rPr lang="en-US" altLang="en-US" sz="1200">
                <a:solidFill>
                  <a:srgbClr val="000000"/>
                </a:solidFill>
                <a:latin typeface="Arial" charset="0"/>
              </a:rPr>
              <a:pPr/>
              <a:t>31</a:t>
            </a:fld>
            <a:endParaRPr lang="en-US" altLang="en-US" sz="1200" dirty="0">
              <a:solidFill>
                <a:srgbClr val="000000"/>
              </a:solidFill>
              <a:latin typeface="Arial" charset="0"/>
            </a:endParaRPr>
          </a:p>
        </p:txBody>
      </p:sp>
    </p:spTree>
    <p:extLst>
      <p:ext uri="{BB962C8B-B14F-4D97-AF65-F5344CB8AC3E}">
        <p14:creationId xmlns:p14="http://schemas.microsoft.com/office/powerpoint/2010/main" val="7560526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mn-cs"/>
              </a:rPr>
              <a:t>We will now demonstrate</a:t>
            </a:r>
            <a:r>
              <a:rPr lang="en-US" sz="1200" kern="1200" baseline="0" dirty="0" smtClean="0">
                <a:solidFill>
                  <a:schemeClr val="tx1"/>
                </a:solidFill>
                <a:effectLst/>
                <a:latin typeface="+mn-lt"/>
                <a:ea typeface="ＭＳ Ｐゴシック" charset="0"/>
                <a:cs typeface="+mn-cs"/>
              </a:rPr>
              <a:t> this workflow.</a:t>
            </a: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endParaRPr lang="en-US" sz="1200" kern="1200" dirty="0" smtClean="0">
              <a:solidFill>
                <a:schemeClr val="tx1"/>
              </a:solidFill>
              <a:effectLst/>
              <a:latin typeface="+mn-lt"/>
              <a:ea typeface="ＭＳ Ｐゴシック" charset="0"/>
              <a:cs typeface="+mn-cs"/>
            </a:endParaRPr>
          </a:p>
          <a:p>
            <a:r>
              <a:rPr lang="en-US" sz="1200" kern="1200" dirty="0" smtClean="0">
                <a:solidFill>
                  <a:schemeClr val="tx1"/>
                </a:solidFill>
                <a:effectLst/>
                <a:latin typeface="+mn-lt"/>
                <a:ea typeface="ＭＳ Ｐゴシック" charset="0"/>
                <a:cs typeface="+mn-cs"/>
              </a:rPr>
              <a:t> </a:t>
            </a:r>
            <a:endParaRPr lang="en-US" sz="1200" kern="1200" dirty="0">
              <a:solidFill>
                <a:schemeClr val="tx1"/>
              </a:solidFill>
              <a:effectLst/>
              <a:latin typeface="+mn-lt"/>
              <a:ea typeface="ＭＳ Ｐゴシック" charset="0"/>
              <a:cs typeface="+mn-cs"/>
            </a:endParaRPr>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itchFamily="34" charset="0"/>
                <a:ea typeface="MS PGothic" pitchFamily="34" charset="-128"/>
              </a:defRPr>
            </a:lvl1pPr>
            <a:lvl2pPr marL="727584" indent="-279841">
              <a:defRPr sz="2400">
                <a:solidFill>
                  <a:schemeClr val="tx1"/>
                </a:solidFill>
                <a:latin typeface="Verdana" pitchFamily="34" charset="0"/>
                <a:ea typeface="MS PGothic" pitchFamily="34" charset="-128"/>
              </a:defRPr>
            </a:lvl2pPr>
            <a:lvl3pPr marL="1119359" indent="-223870">
              <a:defRPr sz="2400">
                <a:solidFill>
                  <a:schemeClr val="tx1"/>
                </a:solidFill>
                <a:latin typeface="Verdana" pitchFamily="34" charset="0"/>
                <a:ea typeface="MS PGothic" pitchFamily="34" charset="-128"/>
              </a:defRPr>
            </a:lvl3pPr>
            <a:lvl4pPr marL="1567105" indent="-223870">
              <a:defRPr sz="2400">
                <a:solidFill>
                  <a:schemeClr val="tx1"/>
                </a:solidFill>
                <a:latin typeface="Verdana" pitchFamily="34" charset="0"/>
                <a:ea typeface="MS PGothic" pitchFamily="34" charset="-128"/>
              </a:defRPr>
            </a:lvl4pPr>
            <a:lvl5pPr marL="2014847" indent="-223870">
              <a:defRPr sz="2400">
                <a:solidFill>
                  <a:schemeClr val="tx1"/>
                </a:solidFill>
                <a:latin typeface="Verdana" pitchFamily="34" charset="0"/>
                <a:ea typeface="MS PGothic" pitchFamily="34" charset="-128"/>
              </a:defRPr>
            </a:lvl5pPr>
            <a:lvl6pPr marL="2462594" indent="-223870" eaLnBrk="0" fontAlgn="base" hangingPunct="0">
              <a:spcBef>
                <a:spcPct val="0"/>
              </a:spcBef>
              <a:spcAft>
                <a:spcPct val="0"/>
              </a:spcAft>
              <a:defRPr sz="2400">
                <a:solidFill>
                  <a:schemeClr val="tx1"/>
                </a:solidFill>
                <a:latin typeface="Verdana" pitchFamily="34" charset="0"/>
                <a:ea typeface="MS PGothic" pitchFamily="34" charset="-128"/>
              </a:defRPr>
            </a:lvl6pPr>
            <a:lvl7pPr marL="2910337" indent="-223870" eaLnBrk="0" fontAlgn="base" hangingPunct="0">
              <a:spcBef>
                <a:spcPct val="0"/>
              </a:spcBef>
              <a:spcAft>
                <a:spcPct val="0"/>
              </a:spcAft>
              <a:defRPr sz="2400">
                <a:solidFill>
                  <a:schemeClr val="tx1"/>
                </a:solidFill>
                <a:latin typeface="Verdana" pitchFamily="34" charset="0"/>
                <a:ea typeface="MS PGothic" pitchFamily="34" charset="-128"/>
              </a:defRPr>
            </a:lvl7pPr>
            <a:lvl8pPr marL="3358082" indent="-223870" eaLnBrk="0" fontAlgn="base" hangingPunct="0">
              <a:spcBef>
                <a:spcPct val="0"/>
              </a:spcBef>
              <a:spcAft>
                <a:spcPct val="0"/>
              </a:spcAft>
              <a:defRPr sz="2400">
                <a:solidFill>
                  <a:schemeClr val="tx1"/>
                </a:solidFill>
                <a:latin typeface="Verdana" pitchFamily="34" charset="0"/>
                <a:ea typeface="MS PGothic" pitchFamily="34" charset="-128"/>
              </a:defRPr>
            </a:lvl8pPr>
            <a:lvl9pPr marL="3805825" indent="-22387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5B5E0419-CBBC-445F-B631-56312FBE2910}" type="slidenum">
              <a:rPr lang="en-US" altLang="en-US" sz="1200">
                <a:solidFill>
                  <a:srgbClr val="000000"/>
                </a:solidFill>
                <a:latin typeface="Arial" charset="0"/>
              </a:rPr>
              <a:pPr/>
              <a:t>32</a:t>
            </a:fld>
            <a:endParaRPr lang="en-US" altLang="en-US" sz="1200" dirty="0">
              <a:solidFill>
                <a:srgbClr val="000000"/>
              </a:solidFill>
              <a:latin typeface="Arial" charset="0"/>
            </a:endParaRPr>
          </a:p>
        </p:txBody>
      </p:sp>
    </p:spTree>
    <p:extLst>
      <p:ext uri="{BB962C8B-B14F-4D97-AF65-F5344CB8AC3E}">
        <p14:creationId xmlns:p14="http://schemas.microsoft.com/office/powerpoint/2010/main" val="12166065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u="none" baseline="0" dirty="0" smtClean="0"/>
              <a:t>Practice tests are a </a:t>
            </a:r>
            <a:r>
              <a:rPr lang="en-US" u="none" dirty="0" smtClean="0"/>
              <a:t>critical step in supporting students’ and schools’ transitions to new assessment content. </a:t>
            </a:r>
            <a:r>
              <a:rPr lang="en-US" sz="1200" u="none" kern="1200" dirty="0" smtClean="0">
                <a:solidFill>
                  <a:schemeClr val="tx1"/>
                </a:solidFill>
                <a:latin typeface="Arial" charset="0"/>
                <a:ea typeface="MS PGothic" pitchFamily="34" charset="-128"/>
                <a:cs typeface="+mn-cs"/>
              </a:rPr>
              <a:t>Practice</a:t>
            </a:r>
            <a:r>
              <a:rPr lang="en-US" sz="1200" u="none" kern="1200" baseline="0" dirty="0" smtClean="0">
                <a:solidFill>
                  <a:schemeClr val="tx1"/>
                </a:solidFill>
                <a:latin typeface="Arial" charset="0"/>
                <a:ea typeface="MS PGothic" pitchFamily="34" charset="-128"/>
                <a:cs typeface="+mn-cs"/>
              </a:rPr>
              <a:t> tests were d</a:t>
            </a:r>
            <a:r>
              <a:rPr lang="en-US" sz="1200" u="none" kern="1200" dirty="0" smtClean="0">
                <a:solidFill>
                  <a:schemeClr val="tx1"/>
                </a:solidFill>
                <a:latin typeface="Arial" charset="0"/>
                <a:ea typeface="MS PGothic" pitchFamily="34" charset="-128"/>
                <a:cs typeface="+mn-cs"/>
              </a:rPr>
              <a:t>eveloped so students and staff can have a </a:t>
            </a:r>
            <a:r>
              <a:rPr lang="en-US" sz="1200" u="none" baseline="0" dirty="0" smtClean="0"/>
              <a:t>hands-on </a:t>
            </a:r>
            <a:r>
              <a:rPr lang="en-US" sz="1200" u="none" kern="1200" dirty="0" smtClean="0">
                <a:solidFill>
                  <a:schemeClr val="tx1"/>
                </a:solidFill>
                <a:latin typeface="Arial" charset="0"/>
                <a:ea typeface="MS PGothic" pitchFamily="34" charset="-128"/>
                <a:cs typeface="+mn-cs"/>
              </a:rPr>
              <a:t>experience with the t</a:t>
            </a:r>
            <a:r>
              <a:rPr lang="en-US" sz="1200" b="0" i="0" u="none" kern="1200" dirty="0" smtClean="0">
                <a:solidFill>
                  <a:schemeClr val="tx1"/>
                </a:solidFill>
                <a:effectLst/>
                <a:latin typeface="Arial" charset="0"/>
                <a:ea typeface="MS PGothic" pitchFamily="34" charset="-128"/>
                <a:cs typeface="+mn-cs"/>
              </a:rPr>
              <a:t>est environment</a:t>
            </a:r>
            <a:r>
              <a:rPr lang="en-US" sz="1200" b="0" i="0" u="none" kern="1200" baseline="0" dirty="0" smtClean="0">
                <a:solidFill>
                  <a:schemeClr val="tx1"/>
                </a:solidFill>
                <a:effectLst/>
                <a:latin typeface="Arial" charset="0"/>
                <a:ea typeface="MS PGothic" pitchFamily="34" charset="-128"/>
                <a:cs typeface="+mn-cs"/>
              </a:rPr>
              <a:t> and </a:t>
            </a:r>
            <a:r>
              <a:rPr lang="en-US" sz="1200" b="0" i="0" u="none" kern="1200" dirty="0" smtClean="0">
                <a:solidFill>
                  <a:schemeClr val="tx1"/>
                </a:solidFill>
                <a:effectLst/>
                <a:latin typeface="Arial" charset="0"/>
                <a:ea typeface="MS PGothic" pitchFamily="34" charset="-128"/>
                <a:cs typeface="+mn-cs"/>
              </a:rPr>
              <a:t>items for the 2014-2015 PARCC assessments.</a:t>
            </a:r>
            <a:r>
              <a:rPr lang="en-US" sz="1200" b="0" i="0" u="none" kern="1200" baseline="0" dirty="0" smtClean="0">
                <a:solidFill>
                  <a:schemeClr val="tx1"/>
                </a:solidFill>
                <a:effectLst/>
                <a:latin typeface="Arial" charset="0"/>
                <a:ea typeface="MS PGothic" pitchFamily="34" charset="-128"/>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u="none" baseline="0" dirty="0" smtClean="0"/>
          </a:p>
          <a:p>
            <a:r>
              <a:rPr lang="en-US" altLang="en-US" b="0" i="0" u="none" dirty="0" smtClean="0">
                <a:latin typeface="+mn-lt"/>
                <a:ea typeface="ＭＳ Ｐゴシック" pitchFamily="34" charset="-128"/>
              </a:rPr>
              <a:t>STCs, especially new ones, need to the experience of setting up and delivering a test in PearsonAccess</a:t>
            </a:r>
            <a:r>
              <a:rPr lang="en-US" altLang="en-US" b="0" i="0" u="none" baseline="30000" dirty="0" smtClean="0">
                <a:latin typeface="+mn-lt"/>
                <a:ea typeface="ＭＳ Ｐゴシック" pitchFamily="34" charset="-128"/>
              </a:rPr>
              <a:t>next</a:t>
            </a:r>
            <a:r>
              <a:rPr lang="en-US" altLang="en-US" b="0" i="0" u="none" dirty="0" smtClean="0">
                <a:latin typeface="+mn-lt"/>
                <a:ea typeface="ＭＳ Ｐゴシック" pitchFamily="34" charset="-128"/>
              </a:rPr>
              <a:t> and the best place to practice this is in the Training site. Then that practice test needs to be administered on the devices that will be used for the operational assessment. Students will now get the experience of taking an online assessment, learn how to navigate the user interface, use the tools and accessibility features, and STCs learn how to administer an online assessment in a safe, practice environment. Training</a:t>
            </a:r>
            <a:r>
              <a:rPr lang="en-US" altLang="en-US" b="0" i="0" u="none" baseline="0" dirty="0" smtClean="0">
                <a:latin typeface="+mn-lt"/>
                <a:ea typeface="ＭＳ Ｐゴシック" pitchFamily="34" charset="-128"/>
              </a:rPr>
              <a:t> site</a:t>
            </a:r>
            <a:r>
              <a:rPr lang="en-US" altLang="en-US" b="0" i="0" u="none" dirty="0" smtClean="0">
                <a:latin typeface="+mn-lt"/>
                <a:ea typeface="ＭＳ Ｐゴシック" pitchFamily="34" charset="-128"/>
              </a:rPr>
              <a:t> practice test</a:t>
            </a:r>
            <a:r>
              <a:rPr lang="en-US" altLang="en-US" b="0" i="0" u="none" baseline="0" dirty="0" smtClean="0">
                <a:latin typeface="+mn-lt"/>
                <a:ea typeface="ＭＳ Ｐゴシック" pitchFamily="34" charset="-128"/>
              </a:rPr>
              <a:t> content</a:t>
            </a:r>
            <a:r>
              <a:rPr lang="en-US" altLang="en-US" b="0" i="0" u="none" dirty="0" smtClean="0">
                <a:latin typeface="+mn-lt"/>
                <a:ea typeface="ＭＳ Ｐゴシック" pitchFamily="34" charset="-128"/>
              </a:rPr>
              <a:t> can</a:t>
            </a:r>
            <a:r>
              <a:rPr lang="en-US" altLang="en-US" b="0" i="0" u="none" baseline="0" dirty="0" smtClean="0">
                <a:latin typeface="+mn-lt"/>
                <a:ea typeface="ＭＳ Ｐゴシック" pitchFamily="34" charset="-128"/>
              </a:rPr>
              <a:t> be</a:t>
            </a:r>
            <a:r>
              <a:rPr lang="en-US" altLang="en-US" b="0" i="0" u="none" dirty="0" smtClean="0">
                <a:latin typeface="+mn-lt"/>
                <a:ea typeface="ＭＳ Ｐゴシック" pitchFamily="34" charset="-128"/>
              </a:rPr>
              <a:t> proctor cached, and because of this, districts can confirm</a:t>
            </a:r>
            <a:r>
              <a:rPr lang="en-US" altLang="en-US" b="0" i="0" u="none" baseline="0" dirty="0" smtClean="0">
                <a:latin typeface="+mn-lt"/>
                <a:ea typeface="ＭＳ Ｐゴシック" pitchFamily="34" charset="-128"/>
              </a:rPr>
              <a:t> the functionality of Proctor Caching.</a:t>
            </a:r>
            <a:endParaRPr lang="en-US" sz="1200" kern="1200" dirty="0" smtClean="0">
              <a:solidFill>
                <a:schemeClr val="tx1"/>
              </a:solidFill>
              <a:effectLst/>
              <a:latin typeface="+mn-lt"/>
              <a:ea typeface="ＭＳ Ｐゴシック" charset="0"/>
              <a:cs typeface="+mn-cs"/>
            </a:endParaRPr>
          </a:p>
          <a:p>
            <a:endParaRPr lang="en-US" sz="1200" kern="1200" dirty="0" smtClean="0">
              <a:solidFill>
                <a:schemeClr val="tx1"/>
              </a:solidFill>
              <a:effectLst/>
              <a:latin typeface="+mn-lt"/>
              <a:ea typeface="ＭＳ Ｐゴシック" charset="0"/>
              <a:cs typeface="+mn-cs"/>
            </a:endParaRPr>
          </a:p>
          <a:p>
            <a:r>
              <a:rPr lang="en-US" sz="1200" kern="1200" dirty="0" smtClean="0">
                <a:solidFill>
                  <a:schemeClr val="tx1"/>
                </a:solidFill>
                <a:effectLst/>
                <a:latin typeface="+mn-lt"/>
                <a:ea typeface="ＭＳ Ｐゴシック" charset="0"/>
                <a:cs typeface="+mn-cs"/>
              </a:rPr>
              <a:t> </a:t>
            </a:r>
            <a:endParaRPr lang="en-US" sz="1200" kern="1200" dirty="0">
              <a:solidFill>
                <a:schemeClr val="tx1"/>
              </a:solidFill>
              <a:effectLst/>
              <a:latin typeface="+mn-lt"/>
              <a:ea typeface="ＭＳ Ｐゴシック" charset="0"/>
              <a:cs typeface="+mn-cs"/>
            </a:endParaRPr>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itchFamily="34" charset="0"/>
                <a:ea typeface="MS PGothic" pitchFamily="34" charset="-128"/>
              </a:defRPr>
            </a:lvl1pPr>
            <a:lvl2pPr marL="727584" indent="-279841">
              <a:defRPr sz="2400">
                <a:solidFill>
                  <a:schemeClr val="tx1"/>
                </a:solidFill>
                <a:latin typeface="Verdana" pitchFamily="34" charset="0"/>
                <a:ea typeface="MS PGothic" pitchFamily="34" charset="-128"/>
              </a:defRPr>
            </a:lvl2pPr>
            <a:lvl3pPr marL="1119359" indent="-223870">
              <a:defRPr sz="2400">
                <a:solidFill>
                  <a:schemeClr val="tx1"/>
                </a:solidFill>
                <a:latin typeface="Verdana" pitchFamily="34" charset="0"/>
                <a:ea typeface="MS PGothic" pitchFamily="34" charset="-128"/>
              </a:defRPr>
            </a:lvl3pPr>
            <a:lvl4pPr marL="1567105" indent="-223870">
              <a:defRPr sz="2400">
                <a:solidFill>
                  <a:schemeClr val="tx1"/>
                </a:solidFill>
                <a:latin typeface="Verdana" pitchFamily="34" charset="0"/>
                <a:ea typeface="MS PGothic" pitchFamily="34" charset="-128"/>
              </a:defRPr>
            </a:lvl4pPr>
            <a:lvl5pPr marL="2014847" indent="-223870">
              <a:defRPr sz="2400">
                <a:solidFill>
                  <a:schemeClr val="tx1"/>
                </a:solidFill>
                <a:latin typeface="Verdana" pitchFamily="34" charset="0"/>
                <a:ea typeface="MS PGothic" pitchFamily="34" charset="-128"/>
              </a:defRPr>
            </a:lvl5pPr>
            <a:lvl6pPr marL="2462594" indent="-223870" eaLnBrk="0" fontAlgn="base" hangingPunct="0">
              <a:spcBef>
                <a:spcPct val="0"/>
              </a:spcBef>
              <a:spcAft>
                <a:spcPct val="0"/>
              </a:spcAft>
              <a:defRPr sz="2400">
                <a:solidFill>
                  <a:schemeClr val="tx1"/>
                </a:solidFill>
                <a:latin typeface="Verdana" pitchFamily="34" charset="0"/>
                <a:ea typeface="MS PGothic" pitchFamily="34" charset="-128"/>
              </a:defRPr>
            </a:lvl6pPr>
            <a:lvl7pPr marL="2910337" indent="-223870" eaLnBrk="0" fontAlgn="base" hangingPunct="0">
              <a:spcBef>
                <a:spcPct val="0"/>
              </a:spcBef>
              <a:spcAft>
                <a:spcPct val="0"/>
              </a:spcAft>
              <a:defRPr sz="2400">
                <a:solidFill>
                  <a:schemeClr val="tx1"/>
                </a:solidFill>
                <a:latin typeface="Verdana" pitchFamily="34" charset="0"/>
                <a:ea typeface="MS PGothic" pitchFamily="34" charset="-128"/>
              </a:defRPr>
            </a:lvl7pPr>
            <a:lvl8pPr marL="3358082" indent="-223870" eaLnBrk="0" fontAlgn="base" hangingPunct="0">
              <a:spcBef>
                <a:spcPct val="0"/>
              </a:spcBef>
              <a:spcAft>
                <a:spcPct val="0"/>
              </a:spcAft>
              <a:defRPr sz="2400">
                <a:solidFill>
                  <a:schemeClr val="tx1"/>
                </a:solidFill>
                <a:latin typeface="Verdana" pitchFamily="34" charset="0"/>
                <a:ea typeface="MS PGothic" pitchFamily="34" charset="-128"/>
              </a:defRPr>
            </a:lvl8pPr>
            <a:lvl9pPr marL="3805825" indent="-223870" eaLnBrk="0" fontAlgn="base" hangingPunct="0">
              <a:spcBef>
                <a:spcPct val="0"/>
              </a:spcBef>
              <a:spcAft>
                <a:spcPct val="0"/>
              </a:spcAft>
              <a:defRPr sz="2400">
                <a:solidFill>
                  <a:schemeClr val="tx1"/>
                </a:solidFill>
                <a:latin typeface="Verdana" pitchFamily="34" charset="0"/>
                <a:ea typeface="MS PGothic" pitchFamily="34" charset="-128"/>
              </a:defRPr>
            </a:lvl9pPr>
          </a:lstStyle>
          <a:p>
            <a:fld id="{5B5E0419-CBBC-445F-B631-56312FBE2910}" type="slidenum">
              <a:rPr lang="en-US" altLang="en-US" sz="1200">
                <a:solidFill>
                  <a:srgbClr val="000000"/>
                </a:solidFill>
                <a:latin typeface="Arial" charset="0"/>
              </a:rPr>
              <a:pPr/>
              <a:t>33</a:t>
            </a:fld>
            <a:endParaRPr lang="en-US" altLang="en-US" sz="1200" dirty="0">
              <a:solidFill>
                <a:srgbClr val="000000"/>
              </a:solidFill>
              <a:latin typeface="Arial" charset="0"/>
            </a:endParaRPr>
          </a:p>
        </p:txBody>
      </p:sp>
    </p:spTree>
    <p:extLst>
      <p:ext uri="{BB962C8B-B14F-4D97-AF65-F5344CB8AC3E}">
        <p14:creationId xmlns:p14="http://schemas.microsoft.com/office/powerpoint/2010/main" val="40063595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mn-cs"/>
              </a:rPr>
              <a:t>An Infrastructure Trial is an opportunity for LEAs, schools, and students to prepare for the computer-based PARCC Test by simulating test-day network utilization. This will help to determine any school or LEA issues, and confirm all testing devices are properly configured and ready to run PARCC assessments. The Infrastructure Trial also provides an opportunity to introduce students to the </a:t>
            </a:r>
            <a:r>
              <a:rPr lang="en-US" sz="1200" kern="1200" dirty="0" err="1" smtClean="0">
                <a:solidFill>
                  <a:schemeClr val="tx1"/>
                </a:solidFill>
                <a:effectLst/>
                <a:latin typeface="+mn-lt"/>
                <a:ea typeface="ＭＳ Ｐゴシック" charset="0"/>
                <a:cs typeface="+mn-cs"/>
              </a:rPr>
              <a:t>TestNav</a:t>
            </a:r>
            <a:r>
              <a:rPr lang="en-US" sz="1200" kern="1200" dirty="0" smtClean="0">
                <a:solidFill>
                  <a:schemeClr val="tx1"/>
                </a:solidFill>
                <a:effectLst/>
                <a:latin typeface="+mn-lt"/>
                <a:ea typeface="ＭＳ Ｐゴシック" charset="0"/>
                <a:cs typeface="+mn-cs"/>
              </a:rPr>
              <a:t> testing interface through the online test content. Unlike a live assessment, you will not use real student information; instead you will create sample students in the PearsonAccess</a:t>
            </a:r>
            <a:r>
              <a:rPr lang="en-US" sz="1200" kern="1200" baseline="30000" dirty="0" smtClean="0">
                <a:solidFill>
                  <a:schemeClr val="tx1"/>
                </a:solidFill>
                <a:effectLst/>
                <a:latin typeface="+mn-lt"/>
                <a:ea typeface="ＭＳ Ｐゴシック" charset="0"/>
                <a:cs typeface="+mn-cs"/>
              </a:rPr>
              <a:t>next</a:t>
            </a:r>
            <a:r>
              <a:rPr lang="en-US" sz="1200" kern="1200" dirty="0" smtClean="0">
                <a:solidFill>
                  <a:schemeClr val="tx1"/>
                </a:solidFill>
                <a:effectLst/>
                <a:latin typeface="+mn-lt"/>
                <a:ea typeface="ＭＳ Ｐゴシック" charset="0"/>
                <a:cs typeface="+mn-cs"/>
              </a:rPr>
              <a:t> Training site at </a:t>
            </a:r>
            <a:r>
              <a:rPr lang="en-US" sz="1200" b="1" u="sng" kern="1200" dirty="0" smtClean="0">
                <a:solidFill>
                  <a:schemeClr val="tx1"/>
                </a:solidFill>
                <a:effectLst/>
                <a:latin typeface="+mn-lt"/>
                <a:ea typeface="ＭＳ Ｐゴシック" charset="0"/>
                <a:cs typeface="+mn-cs"/>
                <a:hlinkClick r:id="rId3"/>
              </a:rPr>
              <a:t>http://parcc.pearson.com/pearsonaccess/</a:t>
            </a:r>
            <a:r>
              <a:rPr lang="en-US" sz="1200" kern="1200" dirty="0" smtClean="0">
                <a:solidFill>
                  <a:schemeClr val="tx1"/>
                </a:solidFill>
                <a:effectLst/>
                <a:latin typeface="+mn-lt"/>
                <a:ea typeface="ＭＳ Ｐゴシック" charset="0"/>
                <a:cs typeface="+mn-cs"/>
              </a:rPr>
              <a:t>. Student responses are neither captured, nor saved when they interact with </a:t>
            </a:r>
            <a:r>
              <a:rPr lang="en-US" sz="1200" kern="1200" dirty="0" err="1" smtClean="0">
                <a:solidFill>
                  <a:schemeClr val="tx1"/>
                </a:solidFill>
                <a:effectLst/>
                <a:latin typeface="+mn-lt"/>
                <a:ea typeface="ＭＳ Ｐゴシック" charset="0"/>
                <a:cs typeface="+mn-cs"/>
              </a:rPr>
              <a:t>TestNav</a:t>
            </a:r>
            <a:r>
              <a:rPr lang="en-US" sz="1200" kern="1200" dirty="0" smtClean="0">
                <a:solidFill>
                  <a:schemeClr val="tx1"/>
                </a:solidFill>
                <a:effectLst/>
                <a:latin typeface="+mn-lt"/>
                <a:ea typeface="ＭＳ Ｐゴシック" charset="0"/>
                <a:cs typeface="+mn-cs"/>
              </a:rPr>
              <a:t> as part of the Infrastructure Trial process.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mn-cs"/>
              </a:rPr>
              <a:t>The Infrastructure Trial</a:t>
            </a:r>
            <a:r>
              <a:rPr lang="en-US" sz="1200" b="1" kern="1200" dirty="0" smtClean="0">
                <a:solidFill>
                  <a:schemeClr val="tx1"/>
                </a:solidFill>
                <a:effectLst/>
                <a:latin typeface="+mn-lt"/>
                <a:ea typeface="ＭＳ Ｐゴシック" charset="0"/>
                <a:cs typeface="+mn-cs"/>
              </a:rPr>
              <a:t> </a:t>
            </a:r>
            <a:r>
              <a:rPr lang="en-US" sz="1200" kern="1200" dirty="0" smtClean="0">
                <a:solidFill>
                  <a:schemeClr val="tx1"/>
                </a:solidFill>
                <a:effectLst/>
                <a:latin typeface="+mn-lt"/>
                <a:ea typeface="ＭＳ Ｐゴシック" charset="0"/>
                <a:cs typeface="+mn-cs"/>
              </a:rPr>
              <a:t>should take approximately </a:t>
            </a:r>
            <a:r>
              <a:rPr lang="en-US" sz="1200" b="1" kern="1200" dirty="0" smtClean="0">
                <a:solidFill>
                  <a:schemeClr val="tx1"/>
                </a:solidFill>
                <a:effectLst/>
                <a:latin typeface="+mn-lt"/>
                <a:ea typeface="ＭＳ Ｐゴシック" charset="0"/>
                <a:cs typeface="+mn-cs"/>
              </a:rPr>
              <a:t>60 minutes to administer</a:t>
            </a:r>
            <a:r>
              <a:rPr lang="en-US" sz="1200" kern="1200" dirty="0" smtClean="0">
                <a:solidFill>
                  <a:schemeClr val="tx1"/>
                </a:solidFill>
                <a:effectLst/>
                <a:latin typeface="+mn-lt"/>
                <a:ea typeface="ＭＳ Ｐゴシック" charset="0"/>
                <a:cs typeface="+mn-cs"/>
              </a:rPr>
              <a:t>. Schools are encouraged to provide any feedback on the Infrastructure Trial to LEAs. LEAs should contact your State PARCC Test Lead with feedback and/or concerns regarding software or hardware issues.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endParaRPr lang="en-US" dirty="0"/>
          </a:p>
        </p:txBody>
      </p:sp>
    </p:spTree>
    <p:extLst>
      <p:ext uri="{BB962C8B-B14F-4D97-AF65-F5344CB8AC3E}">
        <p14:creationId xmlns:p14="http://schemas.microsoft.com/office/powerpoint/2010/main" val="23696780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ＭＳ Ｐゴシック" charset="0"/>
                <a:cs typeface="+mn-cs"/>
              </a:rPr>
              <a:t>Conducting an Infrastructure Trial provides the school with a scheduled opportunity to practice in a low-stakes environment that can help identify possible problems and avoid delays during administration of the PARCC Test.</a:t>
            </a:r>
            <a:r>
              <a:rPr lang="en-US" sz="1200" kern="1200" baseline="0" dirty="0" smtClean="0">
                <a:solidFill>
                  <a:schemeClr val="tx1"/>
                </a:solidFill>
                <a:effectLst/>
                <a:latin typeface="+mn-lt"/>
                <a:ea typeface="ＭＳ Ｐゴシック" charset="0"/>
                <a:cs typeface="+mn-cs"/>
              </a:rPr>
              <a:t> </a:t>
            </a:r>
            <a:r>
              <a:rPr lang="en-US" sz="1200" kern="1200" dirty="0" smtClean="0">
                <a:solidFill>
                  <a:schemeClr val="tx1"/>
                </a:solidFill>
                <a:effectLst/>
                <a:latin typeface="+mn-lt"/>
                <a:ea typeface="ＭＳ Ｐゴシック" charset="0"/>
                <a:cs typeface="+mn-cs"/>
              </a:rPr>
              <a:t>You should involve all LEAs and school personnel responsible for participating in a computer-based assessment. It provides the opportunity to collectively evaluate the test environment and identify and resolve potential issues prior to the PARCC Test. For example, you would want to include:</a:t>
            </a:r>
          </a:p>
          <a:p>
            <a:pPr lvl="0"/>
            <a:endParaRPr lang="en-US" sz="1200" kern="1200" dirty="0" smtClean="0">
              <a:solidFill>
                <a:schemeClr val="tx1"/>
              </a:solidFill>
              <a:effectLst/>
              <a:latin typeface="+mn-lt"/>
              <a:ea typeface="ＭＳ Ｐゴシック" charset="0"/>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ＭＳ Ｐゴシック" charset="0"/>
                <a:cs typeface="+mn-cs"/>
              </a:rPr>
              <a:t>Test Coordinators</a:t>
            </a:r>
          </a:p>
          <a:p>
            <a:pPr marL="171450" lvl="0" indent="-171450">
              <a:buFont typeface="Arial" panose="020B0604020202020204" pitchFamily="34" charset="0"/>
              <a:buChar char="•"/>
            </a:pPr>
            <a:r>
              <a:rPr lang="en-US" sz="1200" kern="1200" dirty="0" smtClean="0">
                <a:solidFill>
                  <a:schemeClr val="tx1"/>
                </a:solidFill>
                <a:effectLst/>
                <a:latin typeface="+mn-lt"/>
                <a:ea typeface="ＭＳ Ｐゴシック" charset="0"/>
                <a:cs typeface="+mn-cs"/>
              </a:rPr>
              <a:t>Test Administrators</a:t>
            </a:r>
          </a:p>
          <a:p>
            <a:pPr marL="171450" lvl="0" indent="-171450">
              <a:buFont typeface="Arial" panose="020B0604020202020204" pitchFamily="34" charset="0"/>
              <a:buChar char="•"/>
            </a:pPr>
            <a:r>
              <a:rPr lang="en-US" sz="1200" kern="1200" dirty="0" smtClean="0">
                <a:solidFill>
                  <a:schemeClr val="tx1"/>
                </a:solidFill>
                <a:effectLst/>
                <a:latin typeface="+mn-lt"/>
                <a:ea typeface="ＭＳ Ｐゴシック" charset="0"/>
                <a:cs typeface="+mn-cs"/>
              </a:rPr>
              <a:t>LEA and school technology staff</a:t>
            </a:r>
          </a:p>
          <a:p>
            <a:pPr marL="171450" lvl="0" indent="-171450">
              <a:buFont typeface="Arial" panose="020B0604020202020204" pitchFamily="34" charset="0"/>
              <a:buChar char="•"/>
            </a:pPr>
            <a:r>
              <a:rPr lang="en-US" sz="1200" kern="1200" dirty="0" smtClean="0">
                <a:solidFill>
                  <a:schemeClr val="tx1"/>
                </a:solidFill>
                <a:effectLst/>
                <a:latin typeface="+mn-lt"/>
                <a:ea typeface="ＭＳ Ｐゴシック" charset="0"/>
                <a:cs typeface="+mn-cs"/>
              </a:rPr>
              <a:t>Students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endParaRPr lang="en-US" dirty="0"/>
          </a:p>
        </p:txBody>
      </p:sp>
    </p:spTree>
    <p:extLst>
      <p:ext uri="{BB962C8B-B14F-4D97-AF65-F5344CB8AC3E}">
        <p14:creationId xmlns:p14="http://schemas.microsoft.com/office/powerpoint/2010/main" val="24932334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ＭＳ Ｐゴシック" charset="0"/>
                <a:cs typeface="+mn-cs"/>
              </a:rPr>
              <a:t>The Infrastructure Trial is conducted using the PearsonAccess</a:t>
            </a:r>
            <a:r>
              <a:rPr lang="en-US" sz="1200" kern="1200" baseline="30000" dirty="0" smtClean="0">
                <a:solidFill>
                  <a:schemeClr val="tx1"/>
                </a:solidFill>
                <a:effectLst/>
                <a:latin typeface="+mn-lt"/>
                <a:ea typeface="ＭＳ Ｐゴシック" charset="0"/>
                <a:cs typeface="+mn-cs"/>
              </a:rPr>
              <a:t>next</a:t>
            </a:r>
            <a:r>
              <a:rPr lang="en-US" sz="1200" kern="1200" dirty="0" smtClean="0">
                <a:solidFill>
                  <a:schemeClr val="tx1"/>
                </a:solidFill>
                <a:effectLst/>
                <a:latin typeface="+mn-lt"/>
                <a:ea typeface="ＭＳ Ｐゴシック" charset="0"/>
                <a:cs typeface="+mn-cs"/>
              </a:rPr>
              <a:t> Training site at </a:t>
            </a:r>
            <a:r>
              <a:rPr lang="en-US" sz="1200" b="1" u="sng" kern="1200" dirty="0" smtClean="0">
                <a:solidFill>
                  <a:schemeClr val="tx1"/>
                </a:solidFill>
                <a:effectLst/>
                <a:latin typeface="+mn-lt"/>
                <a:ea typeface="ＭＳ Ｐゴシック" charset="0"/>
                <a:cs typeface="+mn-cs"/>
                <a:hlinkClick r:id="rId3"/>
              </a:rPr>
              <a:t>http://parcc.pearson.com/pearsonaccess/</a:t>
            </a:r>
            <a:r>
              <a:rPr lang="en-US" sz="1200" kern="1200" dirty="0" smtClean="0">
                <a:solidFill>
                  <a:schemeClr val="tx1"/>
                </a:solidFill>
                <a:effectLst/>
                <a:latin typeface="+mn-lt"/>
                <a:ea typeface="ＭＳ Ｐゴシック" charset="0"/>
                <a:cs typeface="+mn-cs"/>
              </a:rPr>
              <a:t>. You should first check with your LEA to see if the Infrastructure Trial will be performed from a district or school level. Then, you will need to verify that all staff members participating in the trial have received user IDs and passwords for the PearsonAccess</a:t>
            </a:r>
            <a:r>
              <a:rPr lang="en-US" sz="1200" kern="1200" baseline="30000" dirty="0" smtClean="0">
                <a:solidFill>
                  <a:schemeClr val="tx1"/>
                </a:solidFill>
                <a:effectLst/>
                <a:latin typeface="+mn-lt"/>
                <a:ea typeface="ＭＳ Ｐゴシック" charset="0"/>
                <a:cs typeface="+mn-cs"/>
              </a:rPr>
              <a:t>next</a:t>
            </a:r>
            <a:r>
              <a:rPr lang="en-US" sz="1200" kern="1200" dirty="0" smtClean="0">
                <a:solidFill>
                  <a:schemeClr val="tx1"/>
                </a:solidFill>
                <a:effectLst/>
                <a:latin typeface="+mn-lt"/>
                <a:ea typeface="ＭＳ Ｐゴシック" charset="0"/>
                <a:cs typeface="+mn-cs"/>
              </a:rPr>
              <a:t> Training site with appropriate permissions.</a:t>
            </a:r>
          </a:p>
          <a:p>
            <a:endParaRPr lang="en-US" sz="1200" kern="1200" dirty="0" smtClean="0">
              <a:solidFill>
                <a:schemeClr val="tx1"/>
              </a:solidFill>
              <a:effectLst/>
              <a:latin typeface="+mn-lt"/>
              <a:ea typeface="ＭＳ Ｐゴシック" charset="0"/>
              <a:cs typeface="+mn-cs"/>
            </a:endParaRPr>
          </a:p>
          <a:p>
            <a:r>
              <a:rPr lang="en-US" sz="1200" kern="1200" dirty="0" smtClean="0">
                <a:solidFill>
                  <a:schemeClr val="tx1"/>
                </a:solidFill>
                <a:effectLst/>
                <a:latin typeface="+mn-lt"/>
                <a:ea typeface="ＭＳ Ｐゴシック" charset="0"/>
                <a:cs typeface="+mn-cs"/>
              </a:rPr>
              <a:t>Refer</a:t>
            </a:r>
            <a:r>
              <a:rPr lang="en-US" sz="1200" kern="1200" baseline="0" dirty="0" smtClean="0">
                <a:solidFill>
                  <a:schemeClr val="tx1"/>
                </a:solidFill>
                <a:effectLst/>
                <a:latin typeface="+mn-lt"/>
                <a:ea typeface="ＭＳ Ｐゴシック" charset="0"/>
                <a:cs typeface="+mn-cs"/>
              </a:rPr>
              <a:t> to the PearsonAccess</a:t>
            </a:r>
            <a:r>
              <a:rPr lang="en-US" sz="1200" kern="1200" baseline="30000" dirty="0" smtClean="0">
                <a:solidFill>
                  <a:schemeClr val="tx1"/>
                </a:solidFill>
                <a:effectLst/>
                <a:latin typeface="+mn-lt"/>
                <a:ea typeface="ＭＳ Ｐゴシック" charset="0"/>
                <a:cs typeface="+mn-cs"/>
              </a:rPr>
              <a:t>next</a:t>
            </a:r>
            <a:r>
              <a:rPr lang="en-US" sz="1200" kern="1200" baseline="0" dirty="0" smtClean="0">
                <a:solidFill>
                  <a:schemeClr val="tx1"/>
                </a:solidFill>
                <a:effectLst/>
                <a:latin typeface="+mn-lt"/>
                <a:ea typeface="ＭＳ Ｐゴシック" charset="0"/>
                <a:cs typeface="+mn-cs"/>
              </a:rPr>
              <a:t> Training module for more information on creation user IDs. For complete instructions on completing the Infrastructure Trial refer to the PARCC Infrastructure Trial Readiness Guide.</a:t>
            </a:r>
            <a:endParaRPr lang="en-US" sz="1200" kern="1200" dirty="0" smtClean="0">
              <a:solidFill>
                <a:schemeClr val="tx1"/>
              </a:solidFill>
              <a:effectLst/>
              <a:latin typeface="+mn-lt"/>
              <a:ea typeface="ＭＳ Ｐゴシック" charset="0"/>
              <a:cs typeface="+mn-cs"/>
            </a:endParaRPr>
          </a:p>
          <a:p>
            <a:endParaRPr lang="en-US" dirty="0"/>
          </a:p>
        </p:txBody>
      </p:sp>
    </p:spTree>
    <p:extLst>
      <p:ext uri="{BB962C8B-B14F-4D97-AF65-F5344CB8AC3E}">
        <p14:creationId xmlns:p14="http://schemas.microsoft.com/office/powerpoint/2010/main" val="40666603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a:t>
            </a:r>
            <a:r>
              <a:rPr lang="en-US" baseline="0" dirty="0" smtClean="0"/>
              <a:t> </a:t>
            </a:r>
            <a:r>
              <a:rPr lang="en-US" baseline="0" dirty="0" err="1" smtClean="0"/>
              <a:t>TestNav</a:t>
            </a:r>
            <a:r>
              <a:rPr lang="en-US" baseline="0" dirty="0" smtClean="0"/>
              <a:t> and Proctor Caching configurations have been added to </a:t>
            </a:r>
            <a:r>
              <a:rPr lang="en-US" baseline="0" dirty="0" err="1" smtClean="0"/>
              <a:t>PearsonAccess</a:t>
            </a:r>
            <a:r>
              <a:rPr lang="en-US" baseline="30000" dirty="0" err="1" smtClean="0"/>
              <a:t>next</a:t>
            </a:r>
            <a:r>
              <a:rPr lang="en-US" baseline="0" dirty="0" smtClean="0"/>
              <a:t>, the next set of tasks can be completed by school personnel:</a:t>
            </a:r>
          </a:p>
          <a:p>
            <a:endParaRPr lang="en-US" baseline="0" dirty="0" smtClean="0"/>
          </a:p>
          <a:p>
            <a:r>
              <a:rPr lang="en-US" baseline="0" dirty="0" smtClean="0"/>
              <a:t>Sample Students can be created in the PearsonAccess</a:t>
            </a:r>
            <a:r>
              <a:rPr lang="en-US" baseline="30000" dirty="0" smtClean="0"/>
              <a:t>next</a:t>
            </a:r>
            <a:r>
              <a:rPr lang="en-US" baseline="0" dirty="0" smtClean="0"/>
              <a:t> Training site in order to administer an Infrastructure Trial. </a:t>
            </a:r>
          </a:p>
          <a:p>
            <a:endParaRPr lang="en-US" baseline="0" dirty="0" smtClean="0"/>
          </a:p>
          <a:p>
            <a:r>
              <a:rPr lang="en-US" baseline="0" dirty="0" smtClean="0"/>
              <a:t>Online Testing Sessions will then be created.</a:t>
            </a:r>
          </a:p>
          <a:p>
            <a:endParaRPr lang="en-US" baseline="0" dirty="0" smtClean="0"/>
          </a:p>
          <a:p>
            <a:r>
              <a:rPr lang="en-US" baseline="0" dirty="0" smtClean="0"/>
              <a:t>And from each session print Student Testing Tickets, Session Unlock Codes, and Rosters may be printed in preparation for the Infrastructure Trial.</a:t>
            </a:r>
          </a:p>
          <a:p>
            <a:endParaRPr lang="en-US" baseline="0" dirty="0" smtClean="0"/>
          </a:p>
          <a:p>
            <a:r>
              <a:rPr lang="en-US" baseline="0" dirty="0" smtClean="0"/>
              <a:t>We will now demonstrate each of these tasks.</a:t>
            </a:r>
          </a:p>
          <a:p>
            <a:endParaRPr lang="en-US" baseline="0" dirty="0" smtClean="0"/>
          </a:p>
          <a:p>
            <a:endParaRPr lang="en-US" baseline="0" dirty="0" smtClean="0"/>
          </a:p>
          <a:p>
            <a:endParaRPr lang="en-US" dirty="0"/>
          </a:p>
        </p:txBody>
      </p:sp>
    </p:spTree>
    <p:extLst>
      <p:ext uri="{BB962C8B-B14F-4D97-AF65-F5344CB8AC3E}">
        <p14:creationId xmlns:p14="http://schemas.microsoft.com/office/powerpoint/2010/main" val="19266380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To begin, we will log into the PearsonAccess</a:t>
            </a:r>
            <a:r>
              <a:rPr lang="en-US" baseline="30000" dirty="0" smtClean="0"/>
              <a:t>next</a:t>
            </a:r>
            <a:r>
              <a:rPr lang="en-US" baseline="0" dirty="0" smtClean="0"/>
              <a:t> Training Site. We will then choose the either the Spring PBA or EOY Administration. Infrastructure Trial testing is only available in either of these two administrations.</a:t>
            </a:r>
          </a:p>
          <a:p>
            <a:endParaRPr lang="en-US" baseline="0" dirty="0" smtClean="0"/>
          </a:p>
          <a:p>
            <a:r>
              <a:rPr lang="en-US" baseline="0" dirty="0" smtClean="0"/>
              <a:t>To Create Sample Students:</a:t>
            </a:r>
          </a:p>
          <a:p>
            <a:endParaRPr lang="en-US" baseline="0" dirty="0" smtClean="0"/>
          </a:p>
          <a:p>
            <a:r>
              <a:rPr lang="en-US" baseline="0" dirty="0" smtClean="0"/>
              <a:t>On the PearsonAccess</a:t>
            </a:r>
            <a:r>
              <a:rPr lang="en-US" baseline="30000" dirty="0" smtClean="0"/>
              <a:t>next</a:t>
            </a:r>
            <a:r>
              <a:rPr lang="en-US" baseline="0" dirty="0" smtClean="0"/>
              <a:t> home page, click Setup, select Students from the menu.</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mn-cs"/>
              </a:rPr>
              <a:t>Next, select </a:t>
            </a:r>
            <a:r>
              <a:rPr lang="en-US" sz="1200" i="1" kern="1200" dirty="0" smtClean="0">
                <a:solidFill>
                  <a:schemeClr val="tx1"/>
                </a:solidFill>
                <a:effectLst/>
                <a:latin typeface="+mn-lt"/>
                <a:ea typeface="ＭＳ Ｐゴシック" charset="0"/>
                <a:cs typeface="+mn-cs"/>
              </a:rPr>
              <a:t>Generate Sample Students</a:t>
            </a:r>
            <a:r>
              <a:rPr lang="en-US" sz="1200" kern="1200" dirty="0" smtClean="0">
                <a:solidFill>
                  <a:schemeClr val="tx1"/>
                </a:solidFill>
                <a:effectLst/>
                <a:latin typeface="+mn-lt"/>
                <a:ea typeface="ＭＳ Ｐゴシック" charset="0"/>
                <a:cs typeface="+mn-cs"/>
              </a:rPr>
              <a:t> from Tasks menu; click </a:t>
            </a:r>
            <a:r>
              <a:rPr lang="en-US" sz="1200" i="1" kern="1200" dirty="0" smtClean="0">
                <a:solidFill>
                  <a:schemeClr val="tx1"/>
                </a:solidFill>
                <a:effectLst/>
                <a:latin typeface="+mn-lt"/>
                <a:ea typeface="ＭＳ Ｐゴシック" charset="0"/>
                <a:cs typeface="+mn-cs"/>
              </a:rPr>
              <a:t>Start</a:t>
            </a:r>
            <a:r>
              <a:rPr lang="en-US" sz="1200" kern="1200" dirty="0" smtClean="0">
                <a:solidFill>
                  <a:schemeClr val="tx1"/>
                </a:solidFill>
                <a:effectLst/>
                <a:latin typeface="+mn-lt"/>
                <a:ea typeface="ＭＳ Ｐゴシック" charset="0"/>
                <a:cs typeface="+mn-cs"/>
              </a:rPr>
              <a:t> to continue.</a:t>
            </a:r>
          </a:p>
          <a:p>
            <a:endParaRPr lang="en-US" baseline="0" dirty="0" smtClean="0"/>
          </a:p>
          <a:p>
            <a:endParaRPr lang="en-US" baseline="0" dirty="0" smtClean="0"/>
          </a:p>
          <a:p>
            <a:endParaRPr lang="en-US" baseline="0" dirty="0" smtClean="0"/>
          </a:p>
          <a:p>
            <a:endParaRPr lang="en-US" dirty="0"/>
          </a:p>
        </p:txBody>
      </p:sp>
    </p:spTree>
    <p:extLst>
      <p:ext uri="{BB962C8B-B14F-4D97-AF65-F5344CB8AC3E}">
        <p14:creationId xmlns:p14="http://schemas.microsoft.com/office/powerpoint/2010/main" val="29840560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smtClean="0">
                <a:solidFill>
                  <a:schemeClr val="tx1"/>
                </a:solidFill>
                <a:effectLst/>
                <a:latin typeface="+mn-lt"/>
                <a:ea typeface="ＭＳ Ｐゴシック" charset="0"/>
                <a:cs typeface="+mn-cs"/>
              </a:rPr>
              <a:t>You will need to complete these fields:</a:t>
            </a:r>
          </a:p>
          <a:p>
            <a:pPr marL="171450" lvl="0" indent="-171450">
              <a:buFont typeface="Arial" panose="020B0604020202020204" pitchFamily="34" charset="0"/>
              <a:buChar char="•"/>
            </a:pPr>
            <a:r>
              <a:rPr lang="en-US" sz="1200" b="1" kern="1200" dirty="0" smtClean="0">
                <a:solidFill>
                  <a:schemeClr val="tx1"/>
                </a:solidFill>
                <a:effectLst/>
                <a:latin typeface="+mn-lt"/>
                <a:ea typeface="ＭＳ Ｐゴシック" charset="0"/>
                <a:cs typeface="+mn-cs"/>
              </a:rPr>
              <a:t>Organization:</a:t>
            </a:r>
            <a:r>
              <a:rPr lang="en-US" sz="1200" kern="1200" dirty="0" smtClean="0">
                <a:solidFill>
                  <a:schemeClr val="tx1"/>
                </a:solidFill>
                <a:effectLst/>
                <a:latin typeface="+mn-lt"/>
                <a:ea typeface="ＭＳ Ｐゴシック" charset="0"/>
                <a:cs typeface="+mn-cs"/>
              </a:rPr>
              <a:t> Select your school/organization</a:t>
            </a:r>
          </a:p>
          <a:p>
            <a:pPr marL="171450" lvl="0" indent="-171450">
              <a:buFont typeface="Arial" panose="020B0604020202020204" pitchFamily="34" charset="0"/>
              <a:buChar char="•"/>
            </a:pPr>
            <a:r>
              <a:rPr lang="en-US" sz="1200" b="1" kern="1200" dirty="0" smtClean="0">
                <a:solidFill>
                  <a:schemeClr val="tx1"/>
                </a:solidFill>
                <a:effectLst/>
                <a:latin typeface="+mn-lt"/>
                <a:ea typeface="ＭＳ Ｐゴシック" charset="0"/>
                <a:cs typeface="+mn-cs"/>
              </a:rPr>
              <a:t>Class:</a:t>
            </a:r>
            <a:r>
              <a:rPr lang="en-US" sz="1200" kern="1200" dirty="0" smtClean="0">
                <a:solidFill>
                  <a:schemeClr val="tx1"/>
                </a:solidFill>
                <a:effectLst/>
                <a:latin typeface="+mn-lt"/>
                <a:ea typeface="ＭＳ Ｐゴシック" charset="0"/>
                <a:cs typeface="+mn-cs"/>
              </a:rPr>
              <a:t> Add an Existing Class Name or you may choose to create a new class</a:t>
            </a:r>
          </a:p>
          <a:p>
            <a:pPr marL="171450" lvl="0" indent="-171450">
              <a:buFont typeface="Arial" panose="020B0604020202020204" pitchFamily="34" charset="0"/>
              <a:buChar char="•"/>
            </a:pPr>
            <a:r>
              <a:rPr lang="en-US" sz="1200" b="1" kern="1200" dirty="0" smtClean="0">
                <a:solidFill>
                  <a:schemeClr val="tx1"/>
                </a:solidFill>
                <a:effectLst/>
                <a:latin typeface="+mn-lt"/>
                <a:ea typeface="ＭＳ Ｐゴシック" charset="0"/>
                <a:cs typeface="+mn-cs"/>
              </a:rPr>
              <a:t>Grade Level When Assessed</a:t>
            </a:r>
            <a:endParaRPr lang="en-US" sz="1200" kern="1200" dirty="0" smtClean="0">
              <a:solidFill>
                <a:schemeClr val="tx1"/>
              </a:solidFill>
              <a:effectLst/>
              <a:latin typeface="+mn-lt"/>
              <a:ea typeface="ＭＳ Ｐゴシック" charset="0"/>
              <a:cs typeface="+mn-cs"/>
            </a:endParaRPr>
          </a:p>
          <a:p>
            <a:pPr marL="171450" lvl="0" indent="-171450">
              <a:buFont typeface="Arial" panose="020B0604020202020204" pitchFamily="34" charset="0"/>
              <a:buChar char="•"/>
            </a:pPr>
            <a:r>
              <a:rPr lang="en-US" sz="1200" b="1" kern="1200" dirty="0" smtClean="0">
                <a:solidFill>
                  <a:schemeClr val="tx1"/>
                </a:solidFill>
                <a:effectLst/>
                <a:latin typeface="+mn-lt"/>
                <a:ea typeface="ＭＳ Ｐゴシック" charset="0"/>
                <a:cs typeface="+mn-cs"/>
              </a:rPr>
              <a:t>Test:</a:t>
            </a:r>
            <a:r>
              <a:rPr lang="en-US" sz="1200" kern="1200" dirty="0" smtClean="0">
                <a:solidFill>
                  <a:schemeClr val="tx1"/>
                </a:solidFill>
                <a:effectLst/>
                <a:latin typeface="+mn-lt"/>
                <a:ea typeface="ＭＳ Ｐゴシック" charset="0"/>
                <a:cs typeface="+mn-cs"/>
              </a:rPr>
              <a:t> Choose one of the Practice Tests available from the pull down menu.</a:t>
            </a:r>
          </a:p>
          <a:p>
            <a:pPr marL="171450" lvl="0" indent="-171450">
              <a:buFont typeface="Arial" panose="020B0604020202020204" pitchFamily="34" charset="0"/>
              <a:buChar char="•"/>
            </a:pPr>
            <a:r>
              <a:rPr lang="en-US" sz="1200" b="1" kern="1200" dirty="0" smtClean="0">
                <a:solidFill>
                  <a:schemeClr val="tx1"/>
                </a:solidFill>
                <a:effectLst/>
                <a:latin typeface="+mn-lt"/>
                <a:ea typeface="ＭＳ Ｐゴシック" charset="0"/>
                <a:cs typeface="+mn-cs"/>
              </a:rPr>
              <a:t>Test Format:</a:t>
            </a:r>
            <a:r>
              <a:rPr lang="en-US" sz="1200" kern="1200" dirty="0" smtClean="0">
                <a:solidFill>
                  <a:schemeClr val="tx1"/>
                </a:solidFill>
                <a:effectLst/>
                <a:latin typeface="+mn-lt"/>
                <a:ea typeface="ＭＳ Ｐゴシック" charset="0"/>
                <a:cs typeface="+mn-cs"/>
              </a:rPr>
              <a:t> Select Online for this option</a:t>
            </a:r>
          </a:p>
          <a:p>
            <a:pPr marL="171450" lvl="0" indent="-171450">
              <a:buFont typeface="Arial" panose="020B0604020202020204" pitchFamily="34" charset="0"/>
              <a:buChar char="•"/>
            </a:pPr>
            <a:r>
              <a:rPr lang="en-US" sz="1200" b="1" kern="1200" dirty="0" smtClean="0">
                <a:solidFill>
                  <a:schemeClr val="tx1"/>
                </a:solidFill>
                <a:effectLst/>
                <a:latin typeface="+mn-lt"/>
                <a:ea typeface="ＭＳ Ｐゴシック" charset="0"/>
                <a:cs typeface="+mn-cs"/>
              </a:rPr>
              <a:t>Number Of Students:</a:t>
            </a:r>
            <a:r>
              <a:rPr lang="en-US" sz="1200" kern="1200" dirty="0" smtClean="0">
                <a:solidFill>
                  <a:schemeClr val="tx1"/>
                </a:solidFill>
                <a:effectLst/>
                <a:latin typeface="+mn-lt"/>
                <a:ea typeface="ＭＳ Ｐゴシック" charset="0"/>
                <a:cs typeface="+mn-cs"/>
              </a:rPr>
              <a:t> input a number between 1 through 99.</a:t>
            </a:r>
          </a:p>
          <a:p>
            <a:endParaRPr lang="en-US" baseline="0" dirty="0" smtClean="0"/>
          </a:p>
          <a:p>
            <a:endParaRPr lang="en-US" baseline="0" dirty="0" smtClean="0"/>
          </a:p>
          <a:p>
            <a:pPr lvl="0"/>
            <a:r>
              <a:rPr lang="en-US" sz="1200" kern="1200" dirty="0" smtClean="0">
                <a:solidFill>
                  <a:schemeClr val="tx1"/>
                </a:solidFill>
                <a:effectLst/>
                <a:latin typeface="+mn-lt"/>
                <a:ea typeface="ＭＳ Ｐゴシック" charset="0"/>
                <a:cs typeface="+mn-cs"/>
              </a:rPr>
              <a:t>Click </a:t>
            </a:r>
            <a:r>
              <a:rPr lang="en-US" sz="1200" b="1" kern="1200" dirty="0" smtClean="0">
                <a:solidFill>
                  <a:schemeClr val="tx1"/>
                </a:solidFill>
                <a:effectLst/>
                <a:latin typeface="+mn-lt"/>
                <a:ea typeface="ＭＳ Ｐゴシック" charset="0"/>
                <a:cs typeface="+mn-cs"/>
              </a:rPr>
              <a:t>Generate</a:t>
            </a:r>
            <a:endParaRPr lang="en-US" sz="1200" kern="1200" dirty="0" smtClean="0">
              <a:solidFill>
                <a:schemeClr val="tx1"/>
              </a:solidFill>
              <a:effectLst/>
              <a:latin typeface="+mn-lt"/>
              <a:ea typeface="ＭＳ Ｐゴシック" charset="0"/>
              <a:cs typeface="+mn-cs"/>
            </a:endParaRPr>
          </a:p>
          <a:p>
            <a:pPr lvl="0"/>
            <a:r>
              <a:rPr lang="en-US" sz="1200" kern="1200" dirty="0" smtClean="0">
                <a:solidFill>
                  <a:schemeClr val="tx1"/>
                </a:solidFill>
                <a:effectLst/>
                <a:latin typeface="+mn-lt"/>
                <a:ea typeface="ＭＳ Ｐゴシック" charset="0"/>
                <a:cs typeface="+mn-cs"/>
              </a:rPr>
              <a:t>A confirmation screen will appear once the sample students have been created</a:t>
            </a:r>
          </a:p>
          <a:p>
            <a:r>
              <a:rPr lang="en-US" sz="1200" kern="1200" dirty="0" smtClean="0">
                <a:solidFill>
                  <a:schemeClr val="tx1"/>
                </a:solidFill>
                <a:effectLst/>
                <a:latin typeface="+mn-lt"/>
                <a:ea typeface="ＭＳ Ｐゴシック" charset="0"/>
                <a:cs typeface="+mn-cs"/>
              </a:rPr>
              <a:t> </a:t>
            </a:r>
          </a:p>
          <a:p>
            <a:r>
              <a:rPr lang="en-US" sz="1200" kern="1200" dirty="0" smtClean="0">
                <a:solidFill>
                  <a:schemeClr val="tx1"/>
                </a:solidFill>
                <a:effectLst/>
                <a:latin typeface="+mn-lt"/>
                <a:ea typeface="ＭＳ Ｐゴシック" charset="0"/>
                <a:cs typeface="+mn-cs"/>
              </a:rPr>
              <a:t>Repeat the steps above until you have created sample students for the number of testing devices that will be tested concurrently, plus at least 10% additional sample students.</a:t>
            </a:r>
          </a:p>
          <a:p>
            <a:r>
              <a:rPr lang="en-US" sz="1200" kern="1200" dirty="0" smtClean="0">
                <a:solidFill>
                  <a:schemeClr val="tx1"/>
                </a:solidFill>
                <a:effectLst/>
                <a:latin typeface="+mn-lt"/>
                <a:ea typeface="ＭＳ Ｐゴシック" charset="0"/>
                <a:cs typeface="+mn-cs"/>
              </a:rPr>
              <a:t/>
            </a:r>
            <a:br>
              <a:rPr lang="en-US" sz="1200" kern="1200" dirty="0" smtClean="0">
                <a:solidFill>
                  <a:schemeClr val="tx1"/>
                </a:solidFill>
                <a:effectLst/>
                <a:latin typeface="+mn-lt"/>
                <a:ea typeface="ＭＳ Ｐゴシック" charset="0"/>
                <a:cs typeface="+mn-cs"/>
              </a:rPr>
            </a:br>
            <a:endParaRPr lang="en-US" baseline="0" dirty="0" smtClean="0"/>
          </a:p>
          <a:p>
            <a:endParaRPr lang="en-US" baseline="0" dirty="0" smtClean="0"/>
          </a:p>
          <a:p>
            <a:endParaRPr lang="en-US" baseline="0" dirty="0" smtClean="0"/>
          </a:p>
          <a:p>
            <a:endParaRPr lang="en-US" dirty="0"/>
          </a:p>
        </p:txBody>
      </p:sp>
    </p:spTree>
    <p:extLst>
      <p:ext uri="{BB962C8B-B14F-4D97-AF65-F5344CB8AC3E}">
        <p14:creationId xmlns:p14="http://schemas.microsoft.com/office/powerpoint/2010/main" val="40434326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ＭＳ Ｐゴシック" charset="0"/>
                <a:cs typeface="+mn-cs"/>
              </a:rPr>
              <a:t>We will now demonstrate</a:t>
            </a:r>
            <a:r>
              <a:rPr lang="en-US" sz="1200" kern="1200" baseline="0" dirty="0" smtClean="0">
                <a:solidFill>
                  <a:schemeClr val="tx1"/>
                </a:solidFill>
                <a:effectLst/>
                <a:latin typeface="+mn-lt"/>
                <a:ea typeface="ＭＳ Ｐゴシック" charset="0"/>
                <a:cs typeface="+mn-cs"/>
              </a:rPr>
              <a:t> the process once more.</a:t>
            </a:r>
            <a:r>
              <a:rPr lang="en-US" sz="1200" kern="1200" dirty="0" smtClean="0">
                <a:solidFill>
                  <a:schemeClr val="tx1"/>
                </a:solidFill>
                <a:effectLst/>
                <a:latin typeface="+mn-lt"/>
                <a:ea typeface="ＭＳ Ｐゴシック" charset="0"/>
                <a:cs typeface="+mn-cs"/>
              </a:rPr>
              <a:t/>
            </a:r>
            <a:br>
              <a:rPr lang="en-US" sz="1200" kern="1200" dirty="0" smtClean="0">
                <a:solidFill>
                  <a:schemeClr val="tx1"/>
                </a:solidFill>
                <a:effectLst/>
                <a:latin typeface="+mn-lt"/>
                <a:ea typeface="ＭＳ Ｐゴシック" charset="0"/>
                <a:cs typeface="+mn-cs"/>
              </a:rPr>
            </a:br>
            <a:endParaRPr lang="en-US" baseline="0" dirty="0" smtClean="0"/>
          </a:p>
          <a:p>
            <a:endParaRPr lang="en-US" baseline="0" dirty="0" smtClean="0"/>
          </a:p>
          <a:p>
            <a:endParaRPr lang="en-US" baseline="0" dirty="0" smtClean="0"/>
          </a:p>
          <a:p>
            <a:endParaRPr lang="en-US" dirty="0"/>
          </a:p>
        </p:txBody>
      </p:sp>
    </p:spTree>
    <p:extLst>
      <p:ext uri="{BB962C8B-B14F-4D97-AF65-F5344CB8AC3E}">
        <p14:creationId xmlns:p14="http://schemas.microsoft.com/office/powerpoint/2010/main" val="1963734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smtClean="0">
                <a:solidFill>
                  <a:schemeClr val="tx1"/>
                </a:solidFill>
                <a:effectLst/>
                <a:latin typeface="+mn-lt"/>
                <a:ea typeface="ＭＳ Ｐゴシック" charset="0"/>
                <a:cs typeface="+mn-cs"/>
              </a:rPr>
              <a:t>In the Training site, go to the </a:t>
            </a:r>
            <a:r>
              <a:rPr lang="en-US" sz="1200" b="1" kern="1200" dirty="0" smtClean="0">
                <a:solidFill>
                  <a:schemeClr val="tx1"/>
                </a:solidFill>
                <a:effectLst/>
                <a:latin typeface="+mn-lt"/>
                <a:ea typeface="ＭＳ Ｐゴシック" charset="0"/>
                <a:cs typeface="+mn-cs"/>
              </a:rPr>
              <a:t>Testing </a:t>
            </a:r>
            <a:r>
              <a:rPr lang="en-US" sz="1200" kern="1200" dirty="0" smtClean="0">
                <a:solidFill>
                  <a:schemeClr val="tx1"/>
                </a:solidFill>
                <a:effectLst/>
                <a:latin typeface="+mn-lt"/>
                <a:ea typeface="ＭＳ Ｐゴシック" charset="0"/>
                <a:cs typeface="+mn-cs"/>
              </a:rPr>
              <a:t>tab and click </a:t>
            </a:r>
            <a:r>
              <a:rPr lang="en-US" sz="1200" b="1" kern="1200" dirty="0" smtClean="0">
                <a:solidFill>
                  <a:schemeClr val="tx1"/>
                </a:solidFill>
                <a:effectLst/>
                <a:latin typeface="+mn-lt"/>
                <a:ea typeface="ＭＳ Ｐゴシック" charset="0"/>
                <a:cs typeface="+mn-cs"/>
              </a:rPr>
              <a:t>Sessions</a:t>
            </a:r>
            <a:r>
              <a:rPr lang="en-US" sz="1200" kern="1200" dirty="0" smtClean="0">
                <a:solidFill>
                  <a:schemeClr val="tx1"/>
                </a:solidFill>
                <a:effectLst/>
                <a:latin typeface="+mn-lt"/>
                <a:ea typeface="ＭＳ Ｐゴシック" charset="0"/>
                <a:cs typeface="+mn-cs"/>
              </a:rPr>
              <a:t>.</a:t>
            </a:r>
          </a:p>
          <a:p>
            <a:pPr lvl="0"/>
            <a:endParaRPr lang="en-US" sz="1200" kern="1200" dirty="0" smtClean="0">
              <a:solidFill>
                <a:schemeClr val="tx1"/>
              </a:solidFill>
              <a:effectLst/>
              <a:latin typeface="+mn-lt"/>
              <a:ea typeface="ＭＳ Ｐゴシック" charset="0"/>
              <a:cs typeface="+mn-cs"/>
            </a:endParaRPr>
          </a:p>
          <a:p>
            <a:pPr lvl="0"/>
            <a:r>
              <a:rPr lang="en-US" sz="1200" kern="1200" dirty="0" smtClean="0">
                <a:solidFill>
                  <a:schemeClr val="tx1"/>
                </a:solidFill>
                <a:effectLst/>
                <a:latin typeface="+mn-lt"/>
                <a:ea typeface="ＭＳ Ｐゴシック" charset="0"/>
                <a:cs typeface="+mn-cs"/>
              </a:rPr>
              <a:t>From the Select Tasks pull-down menu select </a:t>
            </a:r>
            <a:r>
              <a:rPr lang="en-US" sz="1200" b="1" kern="1200" dirty="0" smtClean="0">
                <a:solidFill>
                  <a:schemeClr val="tx1"/>
                </a:solidFill>
                <a:effectLst/>
                <a:latin typeface="+mn-lt"/>
                <a:ea typeface="ＭＳ Ｐゴシック" charset="0"/>
                <a:cs typeface="+mn-cs"/>
              </a:rPr>
              <a:t>Create/Edit Sessions </a:t>
            </a:r>
            <a:r>
              <a:rPr lang="en-US" sz="1200" kern="1200" dirty="0" smtClean="0">
                <a:solidFill>
                  <a:schemeClr val="tx1"/>
                </a:solidFill>
                <a:effectLst/>
                <a:latin typeface="+mn-lt"/>
                <a:ea typeface="ＭＳ Ｐゴシック" charset="0"/>
                <a:cs typeface="+mn-cs"/>
              </a:rPr>
              <a:t>and click </a:t>
            </a:r>
            <a:r>
              <a:rPr lang="en-US" sz="1200" b="1" kern="1200" dirty="0" smtClean="0">
                <a:solidFill>
                  <a:schemeClr val="tx1"/>
                </a:solidFill>
                <a:effectLst/>
                <a:latin typeface="+mn-lt"/>
                <a:ea typeface="ＭＳ Ｐゴシック" charset="0"/>
                <a:cs typeface="+mn-cs"/>
              </a:rPr>
              <a:t>Start</a:t>
            </a:r>
            <a:r>
              <a:rPr lang="en-US" sz="1200" kern="1200" dirty="0" smtClean="0">
                <a:solidFill>
                  <a:schemeClr val="tx1"/>
                </a:solidFill>
                <a:effectLst/>
                <a:latin typeface="+mn-lt"/>
                <a:ea typeface="ＭＳ Ｐゴシック" charset="0"/>
                <a:cs typeface="+mn-cs"/>
              </a:rPr>
              <a:t>.</a:t>
            </a:r>
          </a:p>
          <a:p>
            <a:pPr lvl="0"/>
            <a:endParaRPr lang="en-US" sz="1200" kern="1200" dirty="0" smtClean="0">
              <a:solidFill>
                <a:schemeClr val="tx1"/>
              </a:solidFill>
              <a:effectLst/>
              <a:latin typeface="+mn-lt"/>
              <a:ea typeface="ＭＳ Ｐゴシック" charset="0"/>
              <a:cs typeface="+mn-cs"/>
            </a:endParaRPr>
          </a:p>
          <a:p>
            <a:endParaRPr lang="en-US" baseline="0" dirty="0" smtClean="0"/>
          </a:p>
          <a:p>
            <a:endParaRPr lang="en-US" baseline="0" dirty="0" smtClean="0"/>
          </a:p>
          <a:p>
            <a:endParaRPr lang="en-US" baseline="0" dirty="0" smtClean="0"/>
          </a:p>
          <a:p>
            <a:endParaRPr lang="en-US" baseline="0" dirty="0" smtClean="0"/>
          </a:p>
          <a:p>
            <a:endParaRPr lang="en-US" dirty="0"/>
          </a:p>
        </p:txBody>
      </p:sp>
    </p:spTree>
    <p:extLst>
      <p:ext uri="{BB962C8B-B14F-4D97-AF65-F5344CB8AC3E}">
        <p14:creationId xmlns:p14="http://schemas.microsoft.com/office/powerpoint/2010/main" val="42014318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lvl="0"/>
            <a:r>
              <a:rPr lang="en-US" sz="1200" kern="1200" dirty="0" smtClean="0">
                <a:solidFill>
                  <a:schemeClr val="tx1"/>
                </a:solidFill>
                <a:effectLst/>
                <a:latin typeface="+mn-lt"/>
                <a:ea typeface="ＭＳ Ｐゴシック" charset="0"/>
                <a:cs typeface="+mn-cs"/>
              </a:rPr>
              <a:t>Complete the test session details by entering the </a:t>
            </a:r>
            <a:r>
              <a:rPr lang="en-US" sz="1200" b="1" kern="1200" dirty="0" smtClean="0">
                <a:solidFill>
                  <a:schemeClr val="tx1"/>
                </a:solidFill>
                <a:effectLst/>
                <a:latin typeface="+mn-lt"/>
                <a:ea typeface="ＭＳ Ｐゴシック" charset="0"/>
                <a:cs typeface="+mn-cs"/>
              </a:rPr>
              <a:t>Session Name</a:t>
            </a:r>
            <a:r>
              <a:rPr lang="en-US" sz="1200" kern="1200" dirty="0" smtClean="0">
                <a:solidFill>
                  <a:schemeClr val="tx1"/>
                </a:solidFill>
                <a:effectLst/>
                <a:latin typeface="+mn-lt"/>
                <a:ea typeface="ＭＳ Ｐゴシック" charset="0"/>
                <a:cs typeface="+mn-cs"/>
              </a:rPr>
              <a:t> and selecting the </a:t>
            </a:r>
            <a:r>
              <a:rPr lang="en-US" sz="1200" b="1" kern="1200" dirty="0" smtClean="0">
                <a:solidFill>
                  <a:schemeClr val="tx1"/>
                </a:solidFill>
                <a:effectLst/>
                <a:latin typeface="+mn-lt"/>
                <a:ea typeface="ＭＳ Ｐゴシック" charset="0"/>
                <a:cs typeface="+mn-cs"/>
              </a:rPr>
              <a:t>Organization</a:t>
            </a:r>
            <a:r>
              <a:rPr lang="en-US" sz="1200" kern="1200" dirty="0" smtClean="0">
                <a:solidFill>
                  <a:schemeClr val="tx1"/>
                </a:solidFill>
                <a:effectLst/>
                <a:latin typeface="+mn-lt"/>
                <a:ea typeface="ＭＳ Ｐゴシック" charset="0"/>
                <a:cs typeface="+mn-cs"/>
              </a:rPr>
              <a:t> (School or District) from dropdown menu. </a:t>
            </a:r>
          </a:p>
          <a:p>
            <a:pPr lvl="0"/>
            <a:endParaRPr lang="en-US" sz="1200" kern="1200" dirty="0" smtClean="0">
              <a:solidFill>
                <a:schemeClr val="tx1"/>
              </a:solidFill>
              <a:effectLst/>
              <a:latin typeface="+mn-lt"/>
              <a:ea typeface="ＭＳ Ｐゴシック" charset="0"/>
              <a:cs typeface="+mn-cs"/>
            </a:endParaRPr>
          </a:p>
          <a:p>
            <a:pPr lvl="0"/>
            <a:r>
              <a:rPr lang="en-US" sz="1200" kern="1200" dirty="0" smtClean="0">
                <a:solidFill>
                  <a:schemeClr val="tx1"/>
                </a:solidFill>
                <a:effectLst/>
                <a:latin typeface="+mn-lt"/>
                <a:ea typeface="ＭＳ Ｐゴシック" charset="0"/>
                <a:cs typeface="+mn-cs"/>
              </a:rPr>
              <a:t>Next, complete the Test &amp; Form section. Select </a:t>
            </a:r>
            <a:r>
              <a:rPr lang="en-US" sz="1200" b="1" kern="1200" dirty="0" smtClean="0">
                <a:solidFill>
                  <a:schemeClr val="tx1"/>
                </a:solidFill>
                <a:effectLst/>
                <a:latin typeface="+mn-lt"/>
                <a:ea typeface="ＭＳ Ｐゴシック" charset="0"/>
                <a:cs typeface="+mn-cs"/>
              </a:rPr>
              <a:t>Test Assigned</a:t>
            </a:r>
            <a:r>
              <a:rPr lang="en-US" sz="1200" kern="1200" dirty="0" smtClean="0">
                <a:solidFill>
                  <a:schemeClr val="tx1"/>
                </a:solidFill>
                <a:effectLst/>
                <a:latin typeface="+mn-lt"/>
                <a:ea typeface="ＭＳ Ｐゴシック" charset="0"/>
                <a:cs typeface="+mn-cs"/>
              </a:rPr>
              <a:t> and choose the appropriate Practice Test from the dropdown.</a:t>
            </a:r>
            <a:endParaRPr lang="en-US" sz="1200" i="1" kern="1200" dirty="0" smtClean="0">
              <a:solidFill>
                <a:schemeClr val="tx1"/>
              </a:solidFill>
              <a:effectLst/>
              <a:latin typeface="+mn-lt"/>
              <a:ea typeface="ＭＳ Ｐゴシック" charset="0"/>
              <a:cs typeface="+mn-cs"/>
            </a:endParaRPr>
          </a:p>
          <a:p>
            <a:pPr lvl="0"/>
            <a:endParaRPr lang="en-US" sz="1200" i="1" kern="1200" dirty="0" smtClean="0">
              <a:solidFill>
                <a:schemeClr val="tx1"/>
              </a:solidFill>
              <a:effectLst/>
              <a:latin typeface="+mn-lt"/>
              <a:ea typeface="ＭＳ Ｐゴシック" charset="0"/>
              <a:cs typeface="+mn-cs"/>
            </a:endParaRPr>
          </a:p>
          <a:p>
            <a:pPr lvl="0"/>
            <a:r>
              <a:rPr lang="en-US" sz="1200" i="1" kern="1200" dirty="0" smtClean="0">
                <a:solidFill>
                  <a:schemeClr val="tx1"/>
                </a:solidFill>
                <a:effectLst/>
                <a:latin typeface="+mn-lt"/>
                <a:ea typeface="ＭＳ Ｐゴシック" charset="0"/>
                <a:cs typeface="+mn-cs"/>
              </a:rPr>
              <a:t>Form Group Type to be set to “Main”</a:t>
            </a:r>
            <a:r>
              <a:rPr lang="en-US" sz="1200" i="0" kern="1200" dirty="0" smtClean="0">
                <a:solidFill>
                  <a:schemeClr val="tx1"/>
                </a:solidFill>
                <a:effectLst/>
                <a:latin typeface="+mn-lt"/>
                <a:ea typeface="ＭＳ Ｐゴシック" charset="0"/>
                <a:cs typeface="+mn-cs"/>
              </a:rPr>
              <a:t>.</a:t>
            </a:r>
          </a:p>
          <a:p>
            <a:pPr lvl="0"/>
            <a:endParaRPr lang="en-US" sz="1200" kern="1200" dirty="0" smtClean="0">
              <a:solidFill>
                <a:schemeClr val="tx1"/>
              </a:solidFill>
              <a:effectLst/>
              <a:latin typeface="+mn-lt"/>
              <a:ea typeface="ＭＳ Ｐゴシック" charset="0"/>
              <a:cs typeface="+mn-cs"/>
            </a:endParaRPr>
          </a:p>
          <a:p>
            <a:pPr lvl="0"/>
            <a:r>
              <a:rPr lang="en-US" sz="1200" kern="1200" dirty="0" smtClean="0">
                <a:solidFill>
                  <a:schemeClr val="tx1"/>
                </a:solidFill>
                <a:effectLst/>
                <a:latin typeface="+mn-lt"/>
                <a:ea typeface="ＭＳ Ｐゴシック" charset="0"/>
                <a:cs typeface="+mn-cs"/>
              </a:rPr>
              <a:t>If Proctor Caching select </a:t>
            </a:r>
            <a:r>
              <a:rPr lang="en-US" sz="1200" b="1" kern="1200" dirty="0" smtClean="0">
                <a:solidFill>
                  <a:schemeClr val="tx1"/>
                </a:solidFill>
                <a:effectLst/>
                <a:latin typeface="+mn-lt"/>
                <a:ea typeface="ＭＳ Ｐゴシック" charset="0"/>
                <a:cs typeface="+mn-cs"/>
              </a:rPr>
              <a:t>Proctor Caching Computer </a:t>
            </a:r>
            <a:r>
              <a:rPr lang="en-US" sz="1200" kern="1200" dirty="0" smtClean="0">
                <a:solidFill>
                  <a:schemeClr val="tx1"/>
                </a:solidFill>
                <a:effectLst/>
                <a:latin typeface="+mn-lt"/>
                <a:ea typeface="ＭＳ Ｐゴシック" charset="0"/>
                <a:cs typeface="+mn-cs"/>
              </a:rPr>
              <a:t>from drop down menu. </a:t>
            </a:r>
          </a:p>
          <a:p>
            <a:pPr lvl="0"/>
            <a:endParaRPr lang="en-US" sz="1200" kern="1200" dirty="0" smtClean="0">
              <a:solidFill>
                <a:schemeClr val="tx1"/>
              </a:solidFill>
              <a:effectLst/>
              <a:latin typeface="+mn-lt"/>
              <a:ea typeface="ＭＳ Ｐゴシック" charset="0"/>
              <a:cs typeface="+mn-cs"/>
            </a:endParaRPr>
          </a:p>
          <a:p>
            <a:pPr lvl="0"/>
            <a:r>
              <a:rPr lang="en-US" sz="1200" kern="1200" dirty="0" smtClean="0">
                <a:solidFill>
                  <a:schemeClr val="tx1"/>
                </a:solidFill>
                <a:effectLst/>
                <a:latin typeface="+mn-lt"/>
                <a:ea typeface="ＭＳ Ｐゴシック" charset="0"/>
                <a:cs typeface="+mn-cs"/>
              </a:rPr>
              <a:t>Then, enter </a:t>
            </a:r>
            <a:r>
              <a:rPr lang="en-US" sz="1200" b="1" kern="1200" dirty="0" smtClean="0">
                <a:solidFill>
                  <a:schemeClr val="tx1"/>
                </a:solidFill>
                <a:effectLst/>
                <a:latin typeface="+mn-lt"/>
                <a:ea typeface="ＭＳ Ｐゴシック" charset="0"/>
                <a:cs typeface="+mn-cs"/>
              </a:rPr>
              <a:t>Scheduled Start Date </a:t>
            </a:r>
            <a:r>
              <a:rPr lang="en-US" sz="1200" kern="1200" dirty="0" smtClean="0">
                <a:solidFill>
                  <a:schemeClr val="tx1"/>
                </a:solidFill>
                <a:effectLst/>
                <a:latin typeface="+mn-lt"/>
                <a:ea typeface="ＭＳ Ｐゴシック" charset="0"/>
                <a:cs typeface="+mn-cs"/>
              </a:rPr>
              <a:t>in Scheduling section. </a:t>
            </a:r>
          </a:p>
          <a:p>
            <a:pPr lvl="0"/>
            <a:endParaRPr lang="en-US" sz="1200" b="1" kern="1200" dirty="0" smtClean="0">
              <a:solidFill>
                <a:schemeClr val="tx1"/>
              </a:solidFill>
              <a:effectLst/>
              <a:latin typeface="+mn-lt"/>
              <a:ea typeface="ＭＳ Ｐゴシック" charset="0"/>
              <a:cs typeface="+mn-cs"/>
            </a:endParaRPr>
          </a:p>
          <a:p>
            <a:pPr lvl="0"/>
            <a:r>
              <a:rPr lang="en-US" sz="1200" b="1" kern="1200" dirty="0" smtClean="0">
                <a:solidFill>
                  <a:schemeClr val="tx1"/>
                </a:solidFill>
                <a:effectLst/>
                <a:latin typeface="+mn-lt"/>
                <a:ea typeface="ＭＳ Ｐゴシック" charset="0"/>
                <a:cs typeface="+mn-cs"/>
              </a:rPr>
              <a:t>Scheduled Start Time </a:t>
            </a:r>
            <a:r>
              <a:rPr lang="en-US" sz="1200" kern="1200" dirty="0" smtClean="0">
                <a:solidFill>
                  <a:schemeClr val="tx1"/>
                </a:solidFill>
                <a:effectLst/>
                <a:latin typeface="+mn-lt"/>
                <a:ea typeface="ＭＳ Ｐゴシック" charset="0"/>
                <a:cs typeface="+mn-cs"/>
              </a:rPr>
              <a:t>and </a:t>
            </a:r>
            <a:r>
              <a:rPr lang="en-US" sz="1200" b="1" kern="1200" dirty="0" smtClean="0">
                <a:solidFill>
                  <a:schemeClr val="tx1"/>
                </a:solidFill>
                <a:effectLst/>
                <a:latin typeface="+mn-lt"/>
                <a:ea typeface="ＭＳ Ｐゴシック" charset="0"/>
                <a:cs typeface="+mn-cs"/>
              </a:rPr>
              <a:t>Lab Location </a:t>
            </a:r>
            <a:r>
              <a:rPr lang="en-US" sz="1200" kern="1200" dirty="0" smtClean="0">
                <a:solidFill>
                  <a:schemeClr val="tx1"/>
                </a:solidFill>
                <a:effectLst/>
                <a:latin typeface="+mn-lt"/>
                <a:ea typeface="ＭＳ Ｐゴシック" charset="0"/>
                <a:cs typeface="+mn-cs"/>
              </a:rPr>
              <a:t>are not required fields but it is recommended to complete both.</a:t>
            </a:r>
          </a:p>
          <a:p>
            <a:endParaRPr lang="en-US" sz="1200" b="1" kern="1200" dirty="0" smtClean="0">
              <a:solidFill>
                <a:schemeClr val="tx1"/>
              </a:solidFill>
              <a:effectLst/>
              <a:latin typeface="+mn-lt"/>
              <a:ea typeface="ＭＳ Ｐゴシック" charset="0"/>
              <a:cs typeface="+mn-cs"/>
            </a:endParaRPr>
          </a:p>
          <a:p>
            <a:r>
              <a:rPr lang="en-US" sz="1200" b="1" kern="1200" dirty="0" smtClean="0">
                <a:solidFill>
                  <a:schemeClr val="tx1"/>
                </a:solidFill>
                <a:effectLst/>
                <a:latin typeface="+mn-lt"/>
                <a:ea typeface="ＭＳ Ｐゴシック" charset="0"/>
                <a:cs typeface="+mn-cs"/>
              </a:rPr>
              <a:t>Note: </a:t>
            </a:r>
            <a:r>
              <a:rPr lang="en-US" sz="1200" kern="1200" dirty="0" smtClean="0">
                <a:solidFill>
                  <a:schemeClr val="tx1"/>
                </a:solidFill>
                <a:effectLst/>
                <a:latin typeface="+mn-lt"/>
                <a:ea typeface="ＭＳ Ｐゴシック" charset="0"/>
                <a:cs typeface="+mn-cs"/>
              </a:rPr>
              <a:t>The Scheduled Start Date and Scheduled Start Time for a session are intended primarily for planning purposes, it is not enforced. A test session will not be started until you click </a:t>
            </a:r>
            <a:r>
              <a:rPr lang="en-US" sz="1200" b="1" kern="1200" dirty="0" smtClean="0">
                <a:solidFill>
                  <a:schemeClr val="tx1"/>
                </a:solidFill>
                <a:effectLst/>
                <a:latin typeface="+mn-lt"/>
                <a:ea typeface="ＭＳ Ｐゴシック" charset="0"/>
                <a:cs typeface="+mn-cs"/>
              </a:rPr>
              <a:t>Start</a:t>
            </a:r>
            <a:r>
              <a:rPr lang="en-US" sz="1200" kern="1200" dirty="0" smtClean="0">
                <a:solidFill>
                  <a:schemeClr val="tx1"/>
                </a:solidFill>
                <a:effectLst/>
                <a:latin typeface="+mn-lt"/>
                <a:ea typeface="ＭＳ Ｐゴシック" charset="0"/>
                <a:cs typeface="+mn-cs"/>
              </a:rPr>
              <a:t> on the </a:t>
            </a:r>
            <a:r>
              <a:rPr lang="en-US" sz="1200" b="1" kern="1200" dirty="0" smtClean="0">
                <a:solidFill>
                  <a:schemeClr val="tx1"/>
                </a:solidFill>
                <a:effectLst/>
                <a:latin typeface="+mn-lt"/>
                <a:ea typeface="ＭＳ Ｐゴシック" charset="0"/>
                <a:cs typeface="+mn-cs"/>
              </a:rPr>
              <a:t>Session Details</a:t>
            </a:r>
            <a:r>
              <a:rPr lang="en-US" sz="1200" kern="1200" dirty="0" smtClean="0">
                <a:solidFill>
                  <a:schemeClr val="tx1"/>
                </a:solidFill>
                <a:effectLst/>
                <a:latin typeface="+mn-lt"/>
                <a:ea typeface="ＭＳ Ｐゴシック" charset="0"/>
                <a:cs typeface="+mn-cs"/>
              </a:rPr>
              <a:t> screen, regardless of the scheduled start date and time.</a:t>
            </a:r>
            <a:endParaRPr lang="en-US" baseline="0" dirty="0" smtClean="0"/>
          </a:p>
          <a:p>
            <a:endParaRPr lang="en-US" baseline="0" dirty="0" smtClean="0"/>
          </a:p>
          <a:p>
            <a:endParaRPr lang="en-US" baseline="0" dirty="0" smtClean="0"/>
          </a:p>
          <a:p>
            <a:endParaRPr lang="en-US" baseline="0" dirty="0" smtClean="0"/>
          </a:p>
          <a:p>
            <a:endParaRPr lang="en-US" dirty="0"/>
          </a:p>
        </p:txBody>
      </p:sp>
    </p:spTree>
    <p:extLst>
      <p:ext uri="{BB962C8B-B14F-4D97-AF65-F5344CB8AC3E}">
        <p14:creationId xmlns:p14="http://schemas.microsoft.com/office/powerpoint/2010/main" val="16553427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smtClean="0">
                <a:solidFill>
                  <a:schemeClr val="tx1"/>
                </a:solidFill>
                <a:effectLst/>
                <a:latin typeface="+mn-lt"/>
                <a:ea typeface="ＭＳ Ｐゴシック" charset="0"/>
                <a:cs typeface="+mn-cs"/>
              </a:rPr>
              <a:t>Finally add students assigned to this session, click </a:t>
            </a:r>
            <a:r>
              <a:rPr lang="en-US" sz="1200" b="1" kern="1200" dirty="0" smtClean="0">
                <a:solidFill>
                  <a:schemeClr val="tx1"/>
                </a:solidFill>
                <a:effectLst/>
                <a:latin typeface="+mn-lt"/>
                <a:ea typeface="ＭＳ Ｐゴシック" charset="0"/>
                <a:cs typeface="+mn-cs"/>
              </a:rPr>
              <a:t>Create</a:t>
            </a:r>
            <a:r>
              <a:rPr lang="en-US" sz="1200" kern="1200" dirty="0" smtClean="0">
                <a:solidFill>
                  <a:schemeClr val="tx1"/>
                </a:solidFill>
                <a:effectLst/>
                <a:latin typeface="+mn-lt"/>
                <a:ea typeface="ＭＳ Ｐゴシック" charset="0"/>
                <a:cs typeface="+mn-cs"/>
              </a:rPr>
              <a:t>. </a:t>
            </a:r>
          </a:p>
          <a:p>
            <a:endParaRPr lang="en-US" sz="1200" b="1" kern="1200" dirty="0" smtClean="0">
              <a:solidFill>
                <a:schemeClr val="tx1"/>
              </a:solidFill>
              <a:effectLst/>
              <a:latin typeface="+mn-lt"/>
              <a:ea typeface="ＭＳ Ｐゴシック" charset="0"/>
              <a:cs typeface="+mn-cs"/>
            </a:endParaRPr>
          </a:p>
          <a:p>
            <a:r>
              <a:rPr lang="en-US" sz="1200" b="1" kern="1200" dirty="0" smtClean="0">
                <a:solidFill>
                  <a:schemeClr val="tx1"/>
                </a:solidFill>
                <a:effectLst/>
                <a:latin typeface="+mn-lt"/>
                <a:ea typeface="ＭＳ Ｐゴシック" charset="0"/>
                <a:cs typeface="+mn-cs"/>
              </a:rPr>
              <a:t>Note:</a:t>
            </a:r>
            <a:r>
              <a:rPr lang="en-US" sz="1200" kern="1200" dirty="0" smtClean="0">
                <a:solidFill>
                  <a:schemeClr val="tx1"/>
                </a:solidFill>
                <a:effectLst/>
                <a:latin typeface="+mn-lt"/>
                <a:ea typeface="ＭＳ Ｐゴシック" charset="0"/>
                <a:cs typeface="+mn-cs"/>
              </a:rPr>
              <a:t> you can add individually by name or id association or in bulk using the class option. To add students by class, select the </a:t>
            </a:r>
            <a:r>
              <a:rPr lang="en-US" sz="1200" b="1" kern="1200" dirty="0" smtClean="0">
                <a:solidFill>
                  <a:schemeClr val="tx1"/>
                </a:solidFill>
                <a:effectLst/>
                <a:latin typeface="+mn-lt"/>
                <a:ea typeface="ＭＳ Ｐゴシック" charset="0"/>
                <a:cs typeface="+mn-cs"/>
              </a:rPr>
              <a:t>Find by Class</a:t>
            </a:r>
            <a:r>
              <a:rPr lang="en-US" sz="1200" kern="1200" dirty="0" smtClean="0">
                <a:solidFill>
                  <a:schemeClr val="tx1"/>
                </a:solidFill>
                <a:effectLst/>
                <a:latin typeface="+mn-lt"/>
                <a:ea typeface="ＭＳ Ｐゴシック" charset="0"/>
                <a:cs typeface="+mn-cs"/>
              </a:rPr>
              <a:t> button and select the class containing the sample students you would like to add to the session.</a:t>
            </a:r>
          </a:p>
          <a:p>
            <a:endParaRPr lang="en-US" sz="1200" kern="1200" baseline="0" dirty="0" smtClean="0">
              <a:solidFill>
                <a:schemeClr val="tx1"/>
              </a:solidFill>
              <a:effectLst/>
              <a:latin typeface="+mn-lt"/>
              <a:ea typeface="ＭＳ Ｐゴシック" charset="0"/>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mn-cs"/>
              </a:rPr>
              <a:t>Click </a:t>
            </a:r>
            <a:r>
              <a:rPr lang="en-US" sz="1200" b="1" kern="1200" dirty="0" smtClean="0">
                <a:solidFill>
                  <a:schemeClr val="tx1"/>
                </a:solidFill>
                <a:effectLst/>
                <a:latin typeface="+mn-lt"/>
                <a:ea typeface="ＭＳ Ｐゴシック" charset="0"/>
                <a:cs typeface="+mn-cs"/>
              </a:rPr>
              <a:t>Create</a:t>
            </a:r>
            <a:r>
              <a:rPr lang="en-US" sz="1200" kern="1200" dirty="0" smtClean="0">
                <a:solidFill>
                  <a:schemeClr val="tx1"/>
                </a:solidFill>
                <a:effectLst/>
                <a:latin typeface="+mn-lt"/>
                <a:ea typeface="ＭＳ Ｐゴシック" charset="0"/>
                <a:cs typeface="+mn-cs"/>
              </a:rPr>
              <a:t> to create the session. A confirmation message will be displayed once the session has been successfully created.</a:t>
            </a:r>
          </a:p>
          <a:p>
            <a:endParaRPr lang="en-US" baseline="0" dirty="0" smtClean="0"/>
          </a:p>
          <a:p>
            <a:endParaRPr lang="en-US" baseline="0" dirty="0" smtClean="0"/>
          </a:p>
          <a:p>
            <a:endParaRPr lang="en-US" baseline="0" dirty="0" smtClean="0"/>
          </a:p>
          <a:p>
            <a:endParaRPr lang="en-US" dirty="0"/>
          </a:p>
        </p:txBody>
      </p:sp>
    </p:spTree>
    <p:extLst>
      <p:ext uri="{BB962C8B-B14F-4D97-AF65-F5344CB8AC3E}">
        <p14:creationId xmlns:p14="http://schemas.microsoft.com/office/powerpoint/2010/main" val="27657088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ＭＳ Ｐゴシック" charset="0"/>
                <a:cs typeface="+mn-cs"/>
              </a:rPr>
              <a:t>We will now demonstrate</a:t>
            </a:r>
            <a:r>
              <a:rPr lang="en-US" sz="1200" kern="1200" baseline="0" dirty="0" smtClean="0">
                <a:solidFill>
                  <a:schemeClr val="tx1"/>
                </a:solidFill>
                <a:effectLst/>
                <a:latin typeface="+mn-lt"/>
                <a:ea typeface="ＭＳ Ｐゴシック" charset="0"/>
                <a:cs typeface="+mn-cs"/>
              </a:rPr>
              <a:t> the process once more.</a:t>
            </a:r>
            <a:endParaRPr lang="en-US" baseline="0" dirty="0" smtClean="0"/>
          </a:p>
          <a:p>
            <a:endParaRPr lang="en-US" baseline="0" dirty="0" smtClean="0"/>
          </a:p>
          <a:p>
            <a:endParaRPr lang="en-US" dirty="0"/>
          </a:p>
        </p:txBody>
      </p:sp>
    </p:spTree>
    <p:extLst>
      <p:ext uri="{BB962C8B-B14F-4D97-AF65-F5344CB8AC3E}">
        <p14:creationId xmlns:p14="http://schemas.microsoft.com/office/powerpoint/2010/main" val="25656159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that we have created a session with sample students, we will now need to work with sessions. </a:t>
            </a:r>
          </a:p>
          <a:p>
            <a:endParaRPr lang="en-US" baseline="0" dirty="0" smtClean="0"/>
          </a:p>
          <a:p>
            <a:pPr lvl="0"/>
            <a:r>
              <a:rPr lang="en-US" baseline="0" dirty="0" smtClean="0"/>
              <a:t>To view sessions </a:t>
            </a:r>
            <a:r>
              <a:rPr lang="en-US" sz="1200" kern="1200" dirty="0" smtClean="0">
                <a:solidFill>
                  <a:schemeClr val="tx1"/>
                </a:solidFill>
                <a:effectLst/>
                <a:latin typeface="+mn-lt"/>
                <a:ea typeface="ＭＳ Ｐゴシック" charset="0"/>
                <a:cs typeface="+mn-cs"/>
              </a:rPr>
              <a:t>go to the </a:t>
            </a:r>
            <a:r>
              <a:rPr lang="en-US" sz="1200" b="1" kern="1200" dirty="0" smtClean="0">
                <a:solidFill>
                  <a:schemeClr val="tx1"/>
                </a:solidFill>
                <a:effectLst/>
                <a:latin typeface="+mn-lt"/>
                <a:ea typeface="ＭＳ Ｐゴシック" charset="0"/>
                <a:cs typeface="+mn-cs"/>
              </a:rPr>
              <a:t>Testing</a:t>
            </a:r>
            <a:r>
              <a:rPr lang="en-US" sz="1200" kern="1200" dirty="0" smtClean="0">
                <a:solidFill>
                  <a:schemeClr val="tx1"/>
                </a:solidFill>
                <a:effectLst/>
                <a:latin typeface="+mn-lt"/>
                <a:ea typeface="ＭＳ Ｐゴシック" charset="0"/>
                <a:cs typeface="+mn-cs"/>
              </a:rPr>
              <a:t> tab and click </a:t>
            </a:r>
            <a:r>
              <a:rPr lang="en-US" sz="1200" b="1" kern="1200" dirty="0" smtClean="0">
                <a:solidFill>
                  <a:schemeClr val="tx1"/>
                </a:solidFill>
                <a:effectLst/>
                <a:latin typeface="+mn-lt"/>
                <a:ea typeface="ＭＳ Ｐゴシック" charset="0"/>
                <a:cs typeface="+mn-cs"/>
              </a:rPr>
              <a:t>Students in Sessions</a:t>
            </a:r>
            <a:r>
              <a:rPr lang="en-US" sz="1200" kern="1200" dirty="0" smtClean="0">
                <a:solidFill>
                  <a:schemeClr val="tx1"/>
                </a:solidFill>
                <a:effectLst/>
                <a:latin typeface="+mn-lt"/>
                <a:ea typeface="ＭＳ Ｐゴシック" charset="0"/>
                <a:cs typeface="+mn-cs"/>
              </a:rPr>
              <a:t>.</a:t>
            </a:r>
          </a:p>
          <a:p>
            <a:pPr lvl="0"/>
            <a:endParaRPr lang="en-US" sz="1200" kern="1200" dirty="0" smtClean="0">
              <a:solidFill>
                <a:schemeClr val="tx1"/>
              </a:solidFill>
              <a:effectLst/>
              <a:latin typeface="+mn-lt"/>
              <a:ea typeface="ＭＳ Ｐゴシック" charset="0"/>
              <a:cs typeface="+mn-cs"/>
            </a:endParaRPr>
          </a:p>
          <a:p>
            <a:pPr lvl="0"/>
            <a:r>
              <a:rPr lang="en-US" sz="1200" kern="1200" dirty="0" smtClean="0">
                <a:solidFill>
                  <a:schemeClr val="tx1"/>
                </a:solidFill>
                <a:effectLst/>
                <a:latin typeface="+mn-lt"/>
                <a:ea typeface="ＭＳ Ｐゴシック" charset="0"/>
                <a:cs typeface="+mn-cs"/>
              </a:rPr>
              <a:t>Click the session name from the Session List. The </a:t>
            </a:r>
            <a:r>
              <a:rPr lang="en-US" sz="1200" b="1" kern="1200" dirty="0" smtClean="0">
                <a:solidFill>
                  <a:schemeClr val="tx1"/>
                </a:solidFill>
                <a:effectLst/>
                <a:latin typeface="+mn-lt"/>
                <a:ea typeface="ＭＳ Ｐゴシック" charset="0"/>
                <a:cs typeface="+mn-cs"/>
              </a:rPr>
              <a:t>Session Details</a:t>
            </a:r>
            <a:r>
              <a:rPr lang="en-US" sz="1200" kern="1200" dirty="0" smtClean="0">
                <a:solidFill>
                  <a:schemeClr val="tx1"/>
                </a:solidFill>
                <a:effectLst/>
                <a:latin typeface="+mn-lt"/>
                <a:ea typeface="ＭＳ Ｐゴシック" charset="0"/>
                <a:cs typeface="+mn-cs"/>
              </a:rPr>
              <a:t> screen will appear for the test session selected. If multiple sessions are selected, the option to Combine View appears.</a:t>
            </a:r>
          </a:p>
          <a:p>
            <a:pPr lvl="0"/>
            <a:endParaRPr lang="en-US" sz="1200" kern="1200" dirty="0" smtClean="0">
              <a:solidFill>
                <a:schemeClr val="tx1"/>
              </a:solidFill>
              <a:effectLst/>
              <a:latin typeface="+mn-lt"/>
              <a:ea typeface="ＭＳ Ｐゴシック" charset="0"/>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mn-cs"/>
              </a:rPr>
              <a:t>Click the green </a:t>
            </a:r>
            <a:r>
              <a:rPr lang="en-US" sz="1200" b="1" kern="1200" dirty="0" smtClean="0">
                <a:solidFill>
                  <a:schemeClr val="tx1"/>
                </a:solidFill>
                <a:effectLst/>
                <a:latin typeface="+mn-lt"/>
                <a:ea typeface="ＭＳ Ｐゴシック" charset="0"/>
                <a:cs typeface="+mn-cs"/>
              </a:rPr>
              <a:t>Start</a:t>
            </a:r>
            <a:r>
              <a:rPr lang="en-US" sz="1200" kern="1200" dirty="0" smtClean="0">
                <a:solidFill>
                  <a:schemeClr val="tx1"/>
                </a:solidFill>
                <a:effectLst/>
                <a:latin typeface="+mn-lt"/>
                <a:ea typeface="ＭＳ Ｐゴシック" charset="0"/>
                <a:cs typeface="+mn-cs"/>
              </a:rPr>
              <a:t> in the </a:t>
            </a:r>
            <a:r>
              <a:rPr lang="en-US" sz="1200" b="1" kern="1200" dirty="0" smtClean="0">
                <a:solidFill>
                  <a:schemeClr val="tx1"/>
                </a:solidFill>
                <a:effectLst/>
                <a:latin typeface="+mn-lt"/>
                <a:ea typeface="ＭＳ Ｐゴシック" charset="0"/>
                <a:cs typeface="+mn-cs"/>
              </a:rPr>
              <a:t>Session Details</a:t>
            </a:r>
            <a:r>
              <a:rPr lang="en-US" sz="1200" kern="1200" dirty="0" smtClean="0">
                <a:solidFill>
                  <a:schemeClr val="tx1"/>
                </a:solidFill>
                <a:effectLst/>
                <a:latin typeface="+mn-lt"/>
                <a:ea typeface="ＭＳ Ｐゴシック" charset="0"/>
                <a:cs typeface="+mn-cs"/>
              </a:rPr>
              <a:t> screen. If multiple sessions are selected and are combined, there is an option to start all sessions.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0"/>
              <a:cs typeface="+mn-cs"/>
            </a:endParaRPr>
          </a:p>
          <a:p>
            <a:pPr lvl="0"/>
            <a:r>
              <a:rPr lang="en-US" sz="1200" kern="1200" dirty="0" smtClean="0">
                <a:solidFill>
                  <a:schemeClr val="tx1"/>
                </a:solidFill>
                <a:effectLst/>
                <a:latin typeface="+mn-lt"/>
                <a:ea typeface="ＭＳ Ｐゴシック" charset="0"/>
                <a:cs typeface="+mn-cs"/>
              </a:rPr>
              <a:t>A confirmation page will be displayed once the session has been started successfully.</a:t>
            </a:r>
          </a:p>
          <a:p>
            <a:pPr lvl="0"/>
            <a:endParaRPr lang="en-US" sz="1200" kern="1200" dirty="0" smtClean="0">
              <a:solidFill>
                <a:schemeClr val="tx1"/>
              </a:solidFill>
              <a:effectLst/>
              <a:latin typeface="+mn-lt"/>
              <a:ea typeface="ＭＳ Ｐゴシック" charset="0"/>
              <a:cs typeface="+mn-cs"/>
            </a:endParaRPr>
          </a:p>
          <a:p>
            <a:endParaRPr lang="en-US" dirty="0" smtClean="0"/>
          </a:p>
          <a:p>
            <a:endParaRPr lang="en-US" dirty="0"/>
          </a:p>
        </p:txBody>
      </p:sp>
    </p:spTree>
    <p:extLst>
      <p:ext uri="{BB962C8B-B14F-4D97-AF65-F5344CB8AC3E}">
        <p14:creationId xmlns:p14="http://schemas.microsoft.com/office/powerpoint/2010/main" val="15414883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the</a:t>
            </a:r>
            <a:r>
              <a:rPr lang="en-US" baseline="0" dirty="0" smtClean="0"/>
              <a:t> session is started, the Start button will change to a Stop button to allow you to Stop a session. </a:t>
            </a:r>
          </a:p>
          <a:p>
            <a:endParaRPr lang="en-US" baseline="0" dirty="0" smtClean="0"/>
          </a:p>
          <a:p>
            <a:r>
              <a:rPr lang="en-US" baseline="0" dirty="0" smtClean="0"/>
              <a:t>Use the Download Resources pull-down menu to view and print:</a:t>
            </a:r>
          </a:p>
          <a:p>
            <a:r>
              <a:rPr lang="en-US" baseline="0" dirty="0" smtClean="0"/>
              <a:t>Session Unlock Codes</a:t>
            </a:r>
          </a:p>
          <a:p>
            <a:r>
              <a:rPr lang="en-US" baseline="0" dirty="0" smtClean="0"/>
              <a:t>The Session Roster</a:t>
            </a:r>
          </a:p>
          <a:p>
            <a:r>
              <a:rPr lang="en-US" baseline="0" dirty="0" smtClean="0"/>
              <a:t>and Student Testing Tickets</a:t>
            </a:r>
          </a:p>
          <a:p>
            <a:endParaRPr lang="en-US" baseline="0" dirty="0" smtClean="0"/>
          </a:p>
          <a:p>
            <a:r>
              <a:rPr lang="en-US" baseline="0" dirty="0" smtClean="0"/>
              <a:t>The Update Cache button may be used to update the Proctor Caching machine’s test content.</a:t>
            </a:r>
          </a:p>
          <a:p>
            <a:endParaRPr lang="en-US" baseline="0" dirty="0" smtClean="0"/>
          </a:p>
          <a:p>
            <a:r>
              <a:rPr lang="en-US" baseline="0" dirty="0" smtClean="0"/>
              <a:t>The Refresh button can be used to update the screen if needed.</a:t>
            </a:r>
          </a:p>
          <a:p>
            <a:endParaRPr lang="en-US" baseline="0" dirty="0" smtClean="0"/>
          </a:p>
          <a:p>
            <a:endParaRPr lang="en-US" baseline="0" dirty="0" smtClean="0"/>
          </a:p>
          <a:p>
            <a:endParaRPr lang="en-US" dirty="0"/>
          </a:p>
        </p:txBody>
      </p:sp>
    </p:spTree>
    <p:extLst>
      <p:ext uri="{BB962C8B-B14F-4D97-AF65-F5344CB8AC3E}">
        <p14:creationId xmlns:p14="http://schemas.microsoft.com/office/powerpoint/2010/main" val="26979803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Student Test Status will change individually for each student. The different color codes status are displayed in the Session window for your benefit. The individual students are displayed below along with their individual Student Test Status and other information.</a:t>
            </a:r>
          </a:p>
          <a:p>
            <a:endParaRPr lang="en-US" baseline="0" dirty="0" smtClean="0"/>
          </a:p>
          <a:p>
            <a:r>
              <a:rPr lang="en-US" baseline="0" dirty="0" smtClean="0"/>
              <a:t>Status key includes:</a:t>
            </a:r>
          </a:p>
          <a:p>
            <a:pPr lvl="1"/>
            <a:r>
              <a:rPr lang="en-US" b="1" baseline="0" dirty="0" smtClean="0"/>
              <a:t>Ready</a:t>
            </a:r>
            <a:r>
              <a:rPr lang="en-US" baseline="0" dirty="0" smtClean="0"/>
              <a:t> - </a:t>
            </a:r>
            <a:r>
              <a:rPr lang="en-US" sz="1200" kern="1200" dirty="0" smtClean="0">
                <a:solidFill>
                  <a:schemeClr val="tx1"/>
                </a:solidFill>
                <a:effectLst/>
                <a:latin typeface="+mn-lt"/>
                <a:ea typeface="ＭＳ Ｐゴシック" charset="0"/>
                <a:cs typeface="+mn-cs"/>
              </a:rPr>
              <a:t>The student has not logged in to the session yet, but is ready to log in</a:t>
            </a:r>
            <a:endParaRPr lang="en-US" baseline="0" dirty="0" smtClean="0"/>
          </a:p>
          <a:p>
            <a:pPr marL="457200" marR="0" lvl="1" indent="0" algn="l" defTabSz="914400" rtl="0" eaLnBrk="0" fontAlgn="base" latinLnBrk="0" hangingPunct="0">
              <a:lnSpc>
                <a:spcPct val="100000"/>
              </a:lnSpc>
              <a:spcBef>
                <a:spcPct val="30000"/>
              </a:spcBef>
              <a:spcAft>
                <a:spcPct val="0"/>
              </a:spcAft>
              <a:buClrTx/>
              <a:buSzTx/>
              <a:buFontTx/>
              <a:buNone/>
              <a:tabLst/>
              <a:defRPr/>
            </a:pPr>
            <a:r>
              <a:rPr lang="en-US" b="1" baseline="0" dirty="0" smtClean="0"/>
              <a:t>Resumed, Resumed Upload </a:t>
            </a:r>
            <a:r>
              <a:rPr lang="en-US" baseline="0" dirty="0" smtClean="0"/>
              <a:t>- </a:t>
            </a:r>
            <a:r>
              <a:rPr lang="en-US" sz="1200" kern="1200" dirty="0" smtClean="0">
                <a:solidFill>
                  <a:schemeClr val="tx1"/>
                </a:solidFill>
                <a:effectLst/>
                <a:latin typeface="+mn-lt"/>
                <a:ea typeface="ＭＳ Ｐゴシック" charset="0"/>
                <a:cs typeface="+mn-cs"/>
              </a:rPr>
              <a:t>The student is ready to log back in to the session</a:t>
            </a:r>
            <a:r>
              <a:rPr lang="en-US" sz="1200" kern="1200" baseline="0" dirty="0" smtClean="0">
                <a:solidFill>
                  <a:schemeClr val="tx1"/>
                </a:solidFill>
                <a:effectLst/>
                <a:latin typeface="+mn-lt"/>
                <a:ea typeface="ＭＳ Ｐゴシック" charset="0"/>
                <a:cs typeface="+mn-cs"/>
              </a:rPr>
              <a:t> or the </a:t>
            </a:r>
            <a:r>
              <a:rPr lang="en-US" sz="1200" kern="1200" dirty="0" smtClean="0">
                <a:solidFill>
                  <a:schemeClr val="tx1"/>
                </a:solidFill>
                <a:effectLst/>
                <a:latin typeface="+mn-lt"/>
                <a:ea typeface="ＭＳ Ｐゴシック" charset="0"/>
                <a:cs typeface="+mn-cs"/>
              </a:rPr>
              <a:t>student is ready to log back in to the session and some responses were not sent to Pearson servers before exiting. Students will be prompted to have saved responses uploaded before resuming the test.</a:t>
            </a:r>
            <a:endParaRPr lang="en-US" baseline="0" dirty="0" smtClean="0"/>
          </a:p>
          <a:p>
            <a:pPr lvl="1"/>
            <a:r>
              <a:rPr lang="en-US" b="1" baseline="0" dirty="0" smtClean="0"/>
              <a:t>Active</a:t>
            </a:r>
            <a:r>
              <a:rPr lang="en-US" baseline="0" dirty="0" smtClean="0"/>
              <a:t> - </a:t>
            </a:r>
            <a:r>
              <a:rPr lang="en-US" sz="1200" kern="1200" dirty="0" smtClean="0">
                <a:solidFill>
                  <a:schemeClr val="tx1"/>
                </a:solidFill>
                <a:effectLst/>
                <a:latin typeface="+mn-lt"/>
                <a:ea typeface="ＭＳ Ｐゴシック" charset="0"/>
                <a:cs typeface="+mn-cs"/>
              </a:rPr>
              <a:t>The student is currently in the test.</a:t>
            </a:r>
            <a:endParaRPr lang="en-US" baseline="0" dirty="0" smtClean="0"/>
          </a:p>
          <a:p>
            <a:pPr lvl="1"/>
            <a:r>
              <a:rPr lang="en-US" b="1" baseline="0" dirty="0" smtClean="0"/>
              <a:t>Exited</a:t>
            </a:r>
            <a:r>
              <a:rPr lang="en-US" baseline="0" dirty="0" smtClean="0"/>
              <a:t> - </a:t>
            </a:r>
            <a:r>
              <a:rPr lang="en-US" sz="1200" kern="1200" dirty="0" smtClean="0">
                <a:solidFill>
                  <a:schemeClr val="tx1"/>
                </a:solidFill>
                <a:effectLst/>
                <a:latin typeface="+mn-lt"/>
                <a:ea typeface="ＭＳ Ｐゴシック" charset="0"/>
                <a:cs typeface="+mn-cs"/>
              </a:rPr>
              <a:t>The student has exited the session, but has not submitted his or her responses yet. Students in Exited status will need to be resumed by a Test Administrator to re-enter the test</a:t>
            </a:r>
            <a:endParaRPr lang="en-US" baseline="0" dirty="0" smtClean="0"/>
          </a:p>
          <a:p>
            <a:pPr lvl="1"/>
            <a:r>
              <a:rPr lang="en-US" b="1" baseline="0" dirty="0" smtClean="0"/>
              <a:t>Completed, Marked Complete - </a:t>
            </a:r>
            <a:r>
              <a:rPr lang="en-US" sz="1200" kern="1200" dirty="0" smtClean="0">
                <a:solidFill>
                  <a:schemeClr val="tx1"/>
                </a:solidFill>
                <a:effectLst/>
                <a:latin typeface="+mn-lt"/>
                <a:ea typeface="ＭＳ Ｐゴシック" charset="0"/>
                <a:cs typeface="+mn-cs"/>
              </a:rPr>
              <a:t>The student has completed the test and has successfully submitted his or her responses</a:t>
            </a:r>
            <a:r>
              <a:rPr lang="en-US" sz="1200" kern="1200" baseline="0" dirty="0" smtClean="0">
                <a:solidFill>
                  <a:schemeClr val="tx1"/>
                </a:solidFill>
                <a:effectLst/>
                <a:latin typeface="+mn-lt"/>
                <a:ea typeface="ＭＳ Ｐゴシック" charset="0"/>
                <a:cs typeface="+mn-cs"/>
              </a:rPr>
              <a:t> or t</a:t>
            </a:r>
            <a:r>
              <a:rPr lang="en-US" sz="1200" kern="1200" dirty="0" smtClean="0">
                <a:solidFill>
                  <a:schemeClr val="tx1"/>
                </a:solidFill>
                <a:effectLst/>
                <a:latin typeface="+mn-lt"/>
                <a:ea typeface="ＭＳ Ｐゴシック" charset="0"/>
                <a:cs typeface="+mn-cs"/>
              </a:rPr>
              <a:t>he student’s test has been marked complete by the Test Administrator rather than being submitted through </a:t>
            </a:r>
            <a:r>
              <a:rPr lang="en-US" sz="1200" kern="1200" dirty="0" err="1" smtClean="0">
                <a:solidFill>
                  <a:schemeClr val="tx1"/>
                </a:solidFill>
                <a:effectLst/>
                <a:latin typeface="+mn-lt"/>
                <a:ea typeface="ＭＳ Ｐゴシック" charset="0"/>
                <a:cs typeface="+mn-cs"/>
              </a:rPr>
              <a:t>TestNav</a:t>
            </a:r>
            <a:r>
              <a:rPr lang="en-US" sz="1200" kern="1200" dirty="0" smtClean="0">
                <a:solidFill>
                  <a:schemeClr val="tx1"/>
                </a:solidFill>
                <a:effectLst/>
                <a:latin typeface="+mn-lt"/>
                <a:ea typeface="ＭＳ Ｐゴシック" charset="0"/>
                <a:cs typeface="+mn-cs"/>
              </a:rPr>
              <a:t>.</a:t>
            </a:r>
          </a:p>
          <a:p>
            <a:pPr lvl="1"/>
            <a:endParaRPr lang="en-US" baseline="0" dirty="0" smtClean="0"/>
          </a:p>
          <a:p>
            <a:endParaRPr lang="en-US" baseline="0" dirty="0" smtClean="0"/>
          </a:p>
          <a:p>
            <a:endParaRPr lang="en-US" dirty="0"/>
          </a:p>
        </p:txBody>
      </p:sp>
    </p:spTree>
    <p:extLst>
      <p:ext uri="{BB962C8B-B14F-4D97-AF65-F5344CB8AC3E}">
        <p14:creationId xmlns:p14="http://schemas.microsoft.com/office/powerpoint/2010/main" val="30783350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mn-cs"/>
              </a:rPr>
              <a:t>Once a session has been started, there are a number of actions that may need to be carried out in order to complete the Infrastructure Trial. These actions include resuming sample students, resuming sample students with saved responses, and marking tests complete. The Test Administrator should have their own device to perform these actions.</a:t>
            </a:r>
          </a:p>
          <a:p>
            <a:endParaRPr lang="en-US" sz="1200" kern="1200" dirty="0" smtClean="0">
              <a:solidFill>
                <a:schemeClr val="tx1"/>
              </a:solidFill>
              <a:effectLst/>
              <a:latin typeface="+mn-lt"/>
              <a:ea typeface="ＭＳ Ｐゴシック" charset="0"/>
              <a:cs typeface="+mn-cs"/>
            </a:endParaRPr>
          </a:p>
          <a:p>
            <a:r>
              <a:rPr lang="en-US" sz="1200" kern="1200" dirty="0" smtClean="0">
                <a:solidFill>
                  <a:schemeClr val="tx1"/>
                </a:solidFill>
                <a:effectLst/>
                <a:latin typeface="+mn-lt"/>
                <a:ea typeface="ＭＳ Ｐゴシック" charset="0"/>
                <a:cs typeface="+mn-cs"/>
              </a:rPr>
              <a:t>To mark test complete, resume student</a:t>
            </a:r>
            <a:r>
              <a:rPr lang="en-US" sz="1200" kern="1200" baseline="0" dirty="0" smtClean="0">
                <a:solidFill>
                  <a:schemeClr val="tx1"/>
                </a:solidFill>
                <a:effectLst/>
                <a:latin typeface="+mn-lt"/>
                <a:ea typeface="ＭＳ Ｐゴシック" charset="0"/>
                <a:cs typeface="+mn-cs"/>
              </a:rPr>
              <a:t> tests or undoing student test submissions, go to Testing tab, select Students in Session. Be sure the session name is selected within Session List. Check box next to student(s) name. Select from menu action you would like to complete.</a:t>
            </a:r>
          </a:p>
          <a:p>
            <a:endParaRPr lang="en-US" sz="1200" kern="1200" baseline="0" dirty="0" smtClean="0">
              <a:solidFill>
                <a:schemeClr val="tx1"/>
              </a:solidFill>
              <a:effectLst/>
              <a:latin typeface="+mn-lt"/>
              <a:ea typeface="ＭＳ Ｐゴシック" charset="0"/>
              <a:cs typeface="+mn-cs"/>
            </a:endParaRPr>
          </a:p>
          <a:p>
            <a:r>
              <a:rPr lang="en-US" sz="1200" kern="1200" baseline="0" dirty="0" smtClean="0">
                <a:solidFill>
                  <a:schemeClr val="tx1"/>
                </a:solidFill>
                <a:effectLst/>
                <a:latin typeface="+mn-lt"/>
                <a:ea typeface="ＭＳ Ｐゴシック" charset="0"/>
                <a:cs typeface="+mn-cs"/>
              </a:rPr>
              <a:t>To stop session, select the red stop button located on Student sessions. Please note, all students must be marked complete before stopping a session. You may also need to remove any students left in “Ready” status to successfully stop a session.</a:t>
            </a:r>
            <a:endParaRPr lang="en-US" sz="1200" kern="1200" dirty="0" smtClean="0">
              <a:solidFill>
                <a:schemeClr val="tx1"/>
              </a:solidFill>
              <a:effectLst/>
              <a:latin typeface="+mn-lt"/>
              <a:ea typeface="ＭＳ Ｐゴシック" charset="0"/>
              <a:cs typeface="+mn-cs"/>
            </a:endParaRPr>
          </a:p>
          <a:p>
            <a:endParaRPr lang="en-US" dirty="0"/>
          </a:p>
        </p:txBody>
      </p:sp>
    </p:spTree>
    <p:extLst>
      <p:ext uri="{BB962C8B-B14F-4D97-AF65-F5344CB8AC3E}">
        <p14:creationId xmlns:p14="http://schemas.microsoft.com/office/powerpoint/2010/main" val="32313082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Are you ready to begin</a:t>
            </a:r>
            <a:r>
              <a:rPr lang="en-US" baseline="0" dirty="0" smtClean="0"/>
              <a:t> your Infrastructure Trial?</a:t>
            </a:r>
          </a:p>
          <a:p>
            <a:pPr marL="171450" lvl="0" indent="-171450">
              <a:buFont typeface="Arial" panose="020B0604020202020204" pitchFamily="34" charset="0"/>
              <a:buChar char="•"/>
            </a:pPr>
            <a:r>
              <a:rPr lang="en-US" dirty="0" smtClean="0"/>
              <a:t>Be</a:t>
            </a:r>
            <a:r>
              <a:rPr lang="en-US" baseline="0" dirty="0" smtClean="0"/>
              <a:t> sure technology set up is complete by:</a:t>
            </a:r>
            <a:endParaRPr lang="en-US" dirty="0" smtClean="0"/>
          </a:p>
          <a:p>
            <a:pPr marL="628650" lvl="1" indent="-171450">
              <a:buFont typeface="Arial" panose="020B0604020202020204" pitchFamily="34" charset="0"/>
              <a:buChar char="•"/>
            </a:pPr>
            <a:r>
              <a:rPr lang="en-US" dirty="0" smtClean="0"/>
              <a:t>Verify</a:t>
            </a:r>
            <a:r>
              <a:rPr lang="en-US" baseline="0" dirty="0" smtClean="0"/>
              <a:t> you have prepared devices by configuring internet firewalls, content and spam filters </a:t>
            </a:r>
          </a:p>
          <a:p>
            <a:pPr marL="628650" lvl="1" indent="-171450">
              <a:buFont typeface="Arial" panose="020B0604020202020204" pitchFamily="34" charset="0"/>
              <a:buChar char="•"/>
            </a:pPr>
            <a:r>
              <a:rPr lang="en-US" baseline="0" dirty="0" smtClean="0"/>
              <a:t>If using Proctor Caching, steps to install and run Proctor Caching are complete,</a:t>
            </a:r>
          </a:p>
          <a:p>
            <a:pPr marL="628650" lvl="1" indent="-171450">
              <a:buFont typeface="Arial" panose="020B0604020202020204" pitchFamily="34" charset="0"/>
              <a:buChar char="•"/>
            </a:pPr>
            <a:r>
              <a:rPr lang="en-US" baseline="0" dirty="0" smtClean="0"/>
              <a:t>Also, verify </a:t>
            </a:r>
            <a:r>
              <a:rPr lang="en-US" baseline="0" dirty="0" err="1" smtClean="0"/>
              <a:t>SystemCheck</a:t>
            </a:r>
            <a:r>
              <a:rPr lang="en-US" baseline="0" dirty="0" smtClean="0"/>
              <a:t> was run and devices meet technology requirements and the testing capacity has been estimated.</a:t>
            </a:r>
          </a:p>
          <a:p>
            <a:pPr marL="628650" lvl="1" indent="-171450">
              <a:buFont typeface="Arial" panose="020B0604020202020204" pitchFamily="34" charset="0"/>
              <a:buChar char="•"/>
            </a:pPr>
            <a:r>
              <a:rPr lang="en-US" baseline="0" dirty="0" smtClean="0"/>
              <a:t>If using iPad, or </a:t>
            </a:r>
            <a:r>
              <a:rPr lang="en-US" baseline="0" dirty="0" err="1" smtClean="0"/>
              <a:t>Chromebook</a:t>
            </a:r>
            <a:r>
              <a:rPr lang="en-US" baseline="0" dirty="0" smtClean="0"/>
              <a:t>, confirm the app has been properly configured and is ready for testing</a:t>
            </a:r>
          </a:p>
          <a:p>
            <a:pPr marL="628650" lvl="1" indent="-171450">
              <a:buFont typeface="Arial" panose="020B0604020202020204" pitchFamily="34" charset="0"/>
              <a:buChar char="•"/>
            </a:pPr>
            <a:r>
              <a:rPr lang="en-US" baseline="0" dirty="0" smtClean="0"/>
              <a:t>Be sure test sessions have been created and if applicable content is cached and set for infrastructure trial</a:t>
            </a:r>
          </a:p>
          <a:p>
            <a:pPr marL="628650" lvl="1" indent="-171450">
              <a:buFont typeface="Arial" panose="020B0604020202020204" pitchFamily="34" charset="0"/>
              <a:buChar char="•"/>
            </a:pPr>
            <a:r>
              <a:rPr lang="en-US" baseline="0" dirty="0" smtClean="0"/>
              <a:t>Perform a small scale preliminary trial with school technology staff without student participation prior to full scale infrastructure trial.</a:t>
            </a:r>
          </a:p>
          <a:p>
            <a:pPr marL="171450" lvl="0" indent="-171450">
              <a:buFont typeface="Arial" panose="020B0604020202020204" pitchFamily="34" charset="0"/>
              <a:buChar char="•"/>
            </a:pPr>
            <a:endParaRPr lang="en-US" baseline="0" dirty="0" smtClean="0"/>
          </a:p>
          <a:p>
            <a:pPr marL="171450" lvl="0" indent="-171450">
              <a:buFont typeface="Arial" panose="020B0604020202020204" pitchFamily="34" charset="0"/>
              <a:buChar char="•"/>
            </a:pPr>
            <a:r>
              <a:rPr lang="en-US" baseline="0" dirty="0" smtClean="0"/>
              <a:t>Next, become acquainted with sample items and practice tests.... ADD DETAIL</a:t>
            </a:r>
          </a:p>
          <a:p>
            <a:pPr marL="0" lvl="0" indent="0">
              <a:buFont typeface="Arial" panose="020B0604020202020204" pitchFamily="34" charset="0"/>
              <a:buNone/>
            </a:pPr>
            <a:endParaRPr lang="en-US" baseline="0" dirty="0" smtClean="0"/>
          </a:p>
          <a:p>
            <a:pPr marL="171450" lvl="0" indent="-171450">
              <a:buFont typeface="Arial" panose="020B0604020202020204" pitchFamily="34" charset="0"/>
              <a:buChar char="•"/>
            </a:pPr>
            <a:r>
              <a:rPr lang="en-US" baseline="0" dirty="0" smtClean="0"/>
              <a:t>Once PearsonAccess</a:t>
            </a:r>
            <a:r>
              <a:rPr lang="en-US" baseline="30000" dirty="0" smtClean="0"/>
              <a:t>next</a:t>
            </a:r>
            <a:r>
              <a:rPr lang="en-US" baseline="0" dirty="0" smtClean="0"/>
              <a:t> has been configured and steps are complete</a:t>
            </a:r>
          </a:p>
          <a:p>
            <a:pPr marL="628650" lvl="1" indent="-171450">
              <a:buFont typeface="Arial" panose="020B0604020202020204" pitchFamily="34" charset="0"/>
              <a:buChar char="•"/>
            </a:pPr>
            <a:r>
              <a:rPr lang="en-US" baseline="0" dirty="0" smtClean="0"/>
              <a:t>Print student testing tickets. Testing tickets contain login information for each student to successfully log into the infrastructure trial.</a:t>
            </a:r>
          </a:p>
          <a:p>
            <a:pPr marL="171450" lvl="0" indent="-171450">
              <a:buFont typeface="Arial" panose="020B0604020202020204" pitchFamily="34" charset="0"/>
              <a:buChar char="•"/>
            </a:pPr>
            <a:endParaRPr lang="en-US" baseline="0" dirty="0" smtClean="0"/>
          </a:p>
          <a:p>
            <a:pPr marL="171450" lvl="0" indent="-171450">
              <a:buFont typeface="Arial" panose="020B0604020202020204" pitchFamily="34" charset="0"/>
              <a:buChar char="•"/>
            </a:pPr>
            <a:r>
              <a:rPr lang="en-US" baseline="0" dirty="0" smtClean="0"/>
              <a:t>Finally, review the Infrastructure Trial Guide to verify all steps have been completed and you are ready to implement the trial. It is also helpful to have reviewed training modules on PARCC’s Training Management site related to Proctor Caching and </a:t>
            </a:r>
            <a:r>
              <a:rPr lang="en-US" baseline="0" dirty="0" err="1" smtClean="0"/>
              <a:t>SystemCheck</a:t>
            </a:r>
            <a:r>
              <a:rPr lang="en-US" baseline="0" dirty="0" smtClean="0"/>
              <a:t> – OTHERS?</a:t>
            </a:r>
          </a:p>
          <a:p>
            <a:pPr marL="171450" lvl="0" indent="-171450">
              <a:buFont typeface="Arial" panose="020B0604020202020204" pitchFamily="34" charset="0"/>
              <a:buChar char="•"/>
            </a:pPr>
            <a:endParaRPr lang="en-US" baseline="0" dirty="0" smtClean="0"/>
          </a:p>
          <a:p>
            <a:pPr lvl="1"/>
            <a:endParaRPr lang="en-US" baseline="0" dirty="0" smtClean="0"/>
          </a:p>
          <a:p>
            <a:pPr lvl="1"/>
            <a:endParaRPr lang="en-US" baseline="0" dirty="0" smtClean="0"/>
          </a:p>
        </p:txBody>
      </p:sp>
    </p:spTree>
    <p:extLst>
      <p:ext uri="{BB962C8B-B14F-4D97-AF65-F5344CB8AC3E}">
        <p14:creationId xmlns:p14="http://schemas.microsoft.com/office/powerpoint/2010/main" val="33160998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Infrastructure</a:t>
            </a:r>
            <a:r>
              <a:rPr lang="en-US" baseline="0" dirty="0" smtClean="0"/>
              <a:t> Trial should be a coordinated effort by LEA/District personnel, School personnel, and Technology staff. Communication planning is essential to having a successful test administration. Everyone involved should understand their role, know how to contact technology staff and PARCC Support as needed. Technology staff should be ready to monitor their network capacity and track technical issues. </a:t>
            </a:r>
          </a:p>
          <a:p>
            <a:endParaRPr lang="en-US" baseline="0" dirty="0" smtClean="0"/>
          </a:p>
          <a:p>
            <a:r>
              <a:rPr lang="en-US" baseline="0" dirty="0" smtClean="0"/>
              <a:t>Conduct a lessons learned meeting to document any challenges or concerns that happened during the Infrastructure Trial. Determine important feedback regarding software or hardware issues and communicate these concerns to your state’s PARCC Test lead.</a:t>
            </a:r>
          </a:p>
          <a:p>
            <a:endParaRPr lang="en-US" baseline="0" dirty="0" smtClean="0"/>
          </a:p>
          <a:p>
            <a:r>
              <a:rPr lang="en-US" baseline="0" dirty="0" smtClean="0"/>
              <a:t>Utilize the Appendixes in the Infrastructure Trail Guide to assist you with all stages of the Infrastructure Trial. The appendixes outline helpful steps for preparing, conducting and closing infrastructure trial.</a:t>
            </a:r>
            <a:endParaRPr lang="en-US" dirty="0"/>
          </a:p>
        </p:txBody>
      </p:sp>
    </p:spTree>
    <p:extLst>
      <p:ext uri="{BB962C8B-B14F-4D97-AF65-F5344CB8AC3E}">
        <p14:creationId xmlns:p14="http://schemas.microsoft.com/office/powerpoint/2010/main" val="40696322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endParaRPr lang="en-US" altLang="en-US" b="0" i="0" dirty="0" smtClean="0">
              <a:latin typeface="+mn-lt"/>
              <a:ea typeface="ＭＳ Ｐゴシック" pitchFamily="34" charset="-128"/>
            </a:endParaRPr>
          </a:p>
        </p:txBody>
      </p:sp>
    </p:spTree>
    <p:extLst>
      <p:ext uri="{BB962C8B-B14F-4D97-AF65-F5344CB8AC3E}">
        <p14:creationId xmlns:p14="http://schemas.microsoft.com/office/powerpoint/2010/main" val="24602102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7415">
              <a:spcBef>
                <a:spcPts val="1203"/>
              </a:spcBef>
              <a:spcAft>
                <a:spcPts val="1203"/>
              </a:spcAft>
              <a:buClr>
                <a:srgbClr val="8F23B3"/>
              </a:buClr>
              <a:buSzPct val="125000"/>
              <a:defRPr/>
            </a:pPr>
            <a:endParaRPr lang="en-US" altLang="en-US" sz="1200" b="0" i="0" dirty="0" smtClean="0">
              <a:ea typeface="ＭＳ Ｐゴシック" pitchFamily="34" charset="-128"/>
            </a:endParaRPr>
          </a:p>
        </p:txBody>
      </p:sp>
    </p:spTree>
    <p:extLst>
      <p:ext uri="{BB962C8B-B14F-4D97-AF65-F5344CB8AC3E}">
        <p14:creationId xmlns:p14="http://schemas.microsoft.com/office/powerpoint/2010/main" val="86795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2" descr="PARCC_Header_A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l="63492" r="5597"/>
          <a:stretch>
            <a:fillRect/>
          </a:stretch>
        </p:blipFill>
        <p:spPr bwMode="auto">
          <a:xfrm>
            <a:off x="0" y="0"/>
            <a:ext cx="28194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
          <p:cNvSpPr/>
          <p:nvPr userDrawn="1"/>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solidFill>
                <a:srgbClr val="8F23B3"/>
              </a:solidFill>
            </a:endParaRPr>
          </a:p>
        </p:txBody>
      </p:sp>
      <p:sp>
        <p:nvSpPr>
          <p:cNvPr id="6" name="Rectangle 9"/>
          <p:cNvSpPr/>
          <p:nvPr userDrawn="1"/>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solidFill>
                <a:srgbClr val="8F23B3"/>
              </a:solidFill>
            </a:endParaRPr>
          </a:p>
        </p:txBody>
      </p:sp>
      <p:pic>
        <p:nvPicPr>
          <p:cNvPr id="7" name="Picture 2" descr="PARCC_Header_A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r="68254"/>
          <a:stretch>
            <a:fillRect/>
          </a:stretch>
        </p:blipFill>
        <p:spPr bwMode="auto">
          <a:xfrm>
            <a:off x="6784975" y="5867400"/>
            <a:ext cx="23590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PARCC_Header_A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l="29744" r="68254"/>
          <a:stretch>
            <a:fillRect/>
          </a:stretch>
        </p:blipFill>
        <p:spPr bwMode="auto">
          <a:xfrm>
            <a:off x="6858000" y="5867400"/>
            <a:ext cx="1492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
          <p:cNvSpPr/>
          <p:nvPr userDrawn="1"/>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p>
        </p:txBody>
      </p:sp>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Slide Number Placeholder 4"/>
          <p:cNvSpPr>
            <a:spLocks noGrp="1"/>
          </p:cNvSpPr>
          <p:nvPr>
            <p:ph type="sldNum" sz="quarter" idx="14"/>
          </p:nvPr>
        </p:nvSpPr>
        <p:spPr/>
        <p:txBody>
          <a:bodyPr/>
          <a:lstStyle>
            <a:lvl1pPr>
              <a:defRPr/>
            </a:lvl1pPr>
          </a:lstStyle>
          <a:p>
            <a:pPr>
              <a:defRPr/>
            </a:pPr>
            <a:fld id="{229AFB2C-F468-452D-8D35-AF80617681DB}" type="slidenum">
              <a:rPr lang="en-US"/>
              <a:pPr>
                <a:defRPr/>
              </a:pPr>
              <a:t>‹#›</a:t>
            </a:fld>
            <a:endParaRPr lang="en-US" dirty="0"/>
          </a:p>
        </p:txBody>
      </p:sp>
    </p:spTree>
    <p:extLst>
      <p:ext uri="{BB962C8B-B14F-4D97-AF65-F5344CB8AC3E}">
        <p14:creationId xmlns:p14="http://schemas.microsoft.com/office/powerpoint/2010/main" val="2170079727"/>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Rectangle 5"/>
          <p:cNvSpPr/>
          <p:nvPr userDrawn="1"/>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p>
        </p:txBody>
      </p:sp>
      <p:sp>
        <p:nvSpPr>
          <p:cNvPr id="8" name="Picture Placeholder 7"/>
          <p:cNvSpPr>
            <a:spLocks noGrp="1"/>
          </p:cNvSpPr>
          <p:nvPr>
            <p:ph type="pic" sz="quarter" idx="15"/>
          </p:nvPr>
        </p:nvSpPr>
        <p:spPr>
          <a:xfrm>
            <a:off x="762000" y="1600200"/>
            <a:ext cx="7467600" cy="4267200"/>
          </a:xfrm>
          <a:prstGeom prst="rect">
            <a:avLst/>
          </a:prstGeom>
        </p:spPr>
        <p:txBody>
          <a:bodyPr lIns="89879" tIns="44940" rIns="89879" bIns="44940"/>
          <a:lstStyle>
            <a:lvl1pPr>
              <a:buNone/>
              <a:defRPr/>
            </a:lvl1pPr>
          </a:lstStyle>
          <a:p>
            <a:pPr lvl="0"/>
            <a:r>
              <a:rPr lang="en-US" noProof="0" dirty="0" smtClean="0"/>
              <a:t>Click icon to add picture</a:t>
            </a:r>
            <a:endParaRPr lang="en-US" noProof="0" dirty="0"/>
          </a:p>
        </p:txBody>
      </p:sp>
      <p:sp>
        <p:nvSpPr>
          <p:cNvPr id="11"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14" name="Text Placeholder 6"/>
          <p:cNvSpPr>
            <a:spLocks noGrp="1"/>
          </p:cNvSpPr>
          <p:nvPr>
            <p:ph type="body" sz="quarter" idx="14"/>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Click to edit Master text styles</a:t>
            </a:r>
          </a:p>
        </p:txBody>
      </p:sp>
      <p:sp>
        <p:nvSpPr>
          <p:cNvPr id="6" name="Slide Number Placeholder 4"/>
          <p:cNvSpPr>
            <a:spLocks noGrp="1"/>
          </p:cNvSpPr>
          <p:nvPr>
            <p:ph type="sldNum" sz="quarter" idx="16"/>
          </p:nvPr>
        </p:nvSpPr>
        <p:spPr/>
        <p:txBody>
          <a:bodyPr/>
          <a:lstStyle>
            <a:lvl1pPr>
              <a:defRPr/>
            </a:lvl1pPr>
          </a:lstStyle>
          <a:p>
            <a:pPr>
              <a:defRPr/>
            </a:pPr>
            <a:fld id="{3CE0A54A-6D75-4F21-AADC-A6672A5A67AF}" type="slidenum">
              <a:rPr lang="en-US"/>
              <a:pPr>
                <a:defRPr/>
              </a:pPr>
              <a:t>‹#›</a:t>
            </a:fld>
            <a:endParaRPr lang="en-US" dirty="0"/>
          </a:p>
        </p:txBody>
      </p:sp>
    </p:spTree>
    <p:extLst>
      <p:ext uri="{BB962C8B-B14F-4D97-AF65-F5344CB8AC3E}">
        <p14:creationId xmlns:p14="http://schemas.microsoft.com/office/powerpoint/2010/main" val="972679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14" name="Text Placeholder 6"/>
          <p:cNvSpPr>
            <a:spLocks noGrp="1"/>
          </p:cNvSpPr>
          <p:nvPr>
            <p:ph type="body" sz="quarter" idx="14"/>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Click to edit Master text styles</a:t>
            </a:r>
          </a:p>
        </p:txBody>
      </p:sp>
      <p:sp>
        <p:nvSpPr>
          <p:cNvPr id="5" name="Slide Number Placeholder 4"/>
          <p:cNvSpPr>
            <a:spLocks noGrp="1"/>
          </p:cNvSpPr>
          <p:nvPr>
            <p:ph type="sldNum" sz="quarter" idx="15"/>
          </p:nvPr>
        </p:nvSpPr>
        <p:spPr/>
        <p:txBody>
          <a:bodyPr/>
          <a:lstStyle>
            <a:lvl1pPr>
              <a:defRPr/>
            </a:lvl1pPr>
          </a:lstStyle>
          <a:p>
            <a:pPr>
              <a:defRPr/>
            </a:pPr>
            <a:fld id="{AE48C3CA-D1FA-4C07-8C7B-CE408B21817F}" type="slidenum">
              <a:rPr lang="en-US"/>
              <a:pPr>
                <a:defRPr/>
              </a:pPr>
              <a:t>‹#›</a:t>
            </a:fld>
            <a:endParaRPr lang="en-US" dirty="0"/>
          </a:p>
        </p:txBody>
      </p:sp>
    </p:spTree>
    <p:extLst>
      <p:ext uri="{BB962C8B-B14F-4D97-AF65-F5344CB8AC3E}">
        <p14:creationId xmlns:p14="http://schemas.microsoft.com/office/powerpoint/2010/main" val="3203517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6"/>
          <p:cNvSpPr txBox="1">
            <a:spLocks/>
          </p:cNvSpPr>
          <p:nvPr userDrawn="1"/>
        </p:nvSpPr>
        <p:spPr>
          <a:xfrm>
            <a:off x="2819400" y="0"/>
            <a:ext cx="6324600" cy="1219200"/>
          </a:xfrm>
          <a:prstGeom prst="rect">
            <a:avLst/>
          </a:prstGeom>
        </p:spPr>
        <p:txBody>
          <a:bodyPr lIns="89879" tIns="44940" rIns="89879" bIns="44940" anchor="ctr"/>
          <a:lstStyle>
            <a:lvl1pPr marL="168524" indent="0" algn="l">
              <a:defRPr sz="2800"/>
            </a:lvl1pPr>
          </a:lstStyle>
          <a:p>
            <a:pPr defTabSz="898796" fontAlgn="auto">
              <a:spcAft>
                <a:spcPts val="0"/>
              </a:spcAft>
              <a:defRPr/>
            </a:pPr>
            <a:r>
              <a:rPr lang="en-US" dirty="0" smtClean="0">
                <a:latin typeface="+mj-lt"/>
                <a:ea typeface="+mj-ea"/>
                <a:cs typeface="+mj-cs"/>
              </a:rPr>
              <a:t>Click to edit Master title style</a:t>
            </a:r>
            <a:endParaRPr lang="en-US" dirty="0">
              <a:latin typeface="+mj-lt"/>
              <a:ea typeface="+mj-ea"/>
              <a:cs typeface="+mj-cs"/>
            </a:endParaRPr>
          </a:p>
        </p:txBody>
      </p:sp>
      <p:sp>
        <p:nvSpPr>
          <p:cNvPr id="3" name="Slide Number Placeholder 5"/>
          <p:cNvSpPr>
            <a:spLocks noGrp="1"/>
          </p:cNvSpPr>
          <p:nvPr>
            <p:ph type="sldNum" sz="quarter" idx="10"/>
          </p:nvPr>
        </p:nvSpPr>
        <p:spPr/>
        <p:txBody>
          <a:bodyPr/>
          <a:lstStyle>
            <a:lvl1pPr>
              <a:defRPr/>
            </a:lvl1pPr>
          </a:lstStyle>
          <a:p>
            <a:pPr>
              <a:defRPr/>
            </a:pPr>
            <a:fld id="{A5297C5D-1AD7-4019-BD0F-20D770B9CF02}" type="slidenum">
              <a:rPr lang="en-US"/>
              <a:pPr>
                <a:defRPr/>
              </a:pPr>
              <a:t>‹#›</a:t>
            </a:fld>
            <a:endParaRPr lang="en-US" dirty="0"/>
          </a:p>
        </p:txBody>
      </p:sp>
    </p:spTree>
    <p:extLst>
      <p:ext uri="{BB962C8B-B14F-4D97-AF65-F5344CB8AC3E}">
        <p14:creationId xmlns:p14="http://schemas.microsoft.com/office/powerpoint/2010/main" val="2422595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88D91ABD-466F-47BE-8C7A-4D7DEBBEAC2B}" type="slidenum">
              <a:rPr lang="en-US"/>
              <a:pPr>
                <a:defRPr/>
              </a:pPr>
              <a:t>‹#›</a:t>
            </a:fld>
            <a:endParaRPr lang="en-US" dirty="0"/>
          </a:p>
        </p:txBody>
      </p:sp>
    </p:spTree>
    <p:extLst>
      <p:ext uri="{BB962C8B-B14F-4D97-AF65-F5344CB8AC3E}">
        <p14:creationId xmlns:p14="http://schemas.microsoft.com/office/powerpoint/2010/main" val="4187683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96F123FA-3B4C-4332-A1AD-C1B28DE829A4}" type="slidenum">
              <a:rPr lang="en-US"/>
              <a:pPr>
                <a:defRPr/>
              </a:pPr>
              <a:t>‹#›</a:t>
            </a:fld>
            <a:endParaRPr lang="en-US" dirty="0"/>
          </a:p>
        </p:txBody>
      </p:sp>
    </p:spTree>
    <p:extLst>
      <p:ext uri="{BB962C8B-B14F-4D97-AF65-F5344CB8AC3E}">
        <p14:creationId xmlns:p14="http://schemas.microsoft.com/office/powerpoint/2010/main" val="188028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EBEB39D3-7237-4ED8-AA14-4603D08DAF2A}" type="slidenum">
              <a:rPr lang="en-US"/>
              <a:pPr>
                <a:defRPr/>
              </a:pPr>
              <a:t>‹#›</a:t>
            </a:fld>
            <a:endParaRPr lang="en-US" dirty="0"/>
          </a:p>
        </p:txBody>
      </p:sp>
    </p:spTree>
    <p:extLst>
      <p:ext uri="{BB962C8B-B14F-4D97-AF65-F5344CB8AC3E}">
        <p14:creationId xmlns:p14="http://schemas.microsoft.com/office/powerpoint/2010/main" val="1777960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798E7C3-CDE1-4010-8869-4A861556ED95}" type="slidenum">
              <a:rPr lang="en-US"/>
              <a:pPr>
                <a:defRPr/>
              </a:pPr>
              <a:t>‹#›</a:t>
            </a:fld>
            <a:endParaRPr lang="en-US" dirty="0"/>
          </a:p>
        </p:txBody>
      </p:sp>
    </p:spTree>
    <p:extLst>
      <p:ext uri="{BB962C8B-B14F-4D97-AF65-F5344CB8AC3E}">
        <p14:creationId xmlns:p14="http://schemas.microsoft.com/office/powerpoint/2010/main" val="2298604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0" y="0"/>
            <a:ext cx="7315200" cy="1219200"/>
          </a:xfrm>
          <a:prstGeom prst="rect">
            <a:avLst/>
          </a:prstGeom>
        </p:spPr>
        <p:txBody>
          <a:bodyPr lIns="89879" tIns="44940" rIns="89879" bIns="44940" anchor="ctr"/>
          <a:lstStyle>
            <a:lvl1pPr marL="168524" indent="0" algn="l">
              <a:defRPr sz="3600" b="1"/>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A3A5A6A0-ABB5-4F41-9187-6C2D9EE2FDD7}" type="slidenum">
              <a:rPr lang="en-US"/>
              <a:pPr>
                <a:defRPr/>
              </a:pPr>
              <a:t>‹#›</a:t>
            </a:fld>
            <a:endParaRPr lang="en-US" dirty="0"/>
          </a:p>
        </p:txBody>
      </p:sp>
    </p:spTree>
    <p:extLst>
      <p:ext uri="{BB962C8B-B14F-4D97-AF65-F5344CB8AC3E}">
        <p14:creationId xmlns:p14="http://schemas.microsoft.com/office/powerpoint/2010/main" val="1532966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8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p:nvPr>
        </p:nvSpPr>
        <p:spPr>
          <a:xfrm>
            <a:off x="762002" y="6553200"/>
            <a:ext cx="3810000" cy="304800"/>
          </a:xfrm>
          <a:prstGeom prst="rect">
            <a:avLst/>
          </a:prstGeom>
        </p:spPr>
        <p:txBody>
          <a:bodyPr lIns="89879" tIns="44940" rIns="89879" bIns="44940"/>
          <a:lstStyle>
            <a:lvl1pPr>
              <a:buNone/>
              <a:defRPr sz="1200" b="1" i="1"/>
            </a:lvl1pPr>
          </a:lstStyle>
          <a:p>
            <a:pPr lvl="0"/>
            <a:r>
              <a:rPr lang="en-US" smtClean="0"/>
              <a:t>Click to edit Master text styles</a:t>
            </a:r>
          </a:p>
        </p:txBody>
      </p:sp>
      <p:sp>
        <p:nvSpPr>
          <p:cNvPr id="5" name="Slide Number Placeholder 2"/>
          <p:cNvSpPr>
            <a:spLocks noGrp="1"/>
          </p:cNvSpPr>
          <p:nvPr>
            <p:ph type="sldNum" sz="quarter" idx="15"/>
          </p:nvPr>
        </p:nvSpPr>
        <p:spPr/>
        <p:txBody>
          <a:bodyPr/>
          <a:lstStyle>
            <a:lvl1pPr>
              <a:defRPr>
                <a:solidFill>
                  <a:schemeClr val="tx1"/>
                </a:solidFill>
              </a:defRPr>
            </a:lvl1pPr>
          </a:lstStyle>
          <a:p>
            <a:pPr>
              <a:defRPr/>
            </a:pPr>
            <a:fld id="{7E747094-878F-4CFE-87C8-D30CC0A11A73}" type="slidenum">
              <a:rPr lang="en-US"/>
              <a:pPr>
                <a:defRPr/>
              </a:pPr>
              <a:t>‹#›</a:t>
            </a:fld>
            <a:endParaRPr lang="en-US" dirty="0"/>
          </a:p>
        </p:txBody>
      </p:sp>
    </p:spTree>
    <p:extLst>
      <p:ext uri="{BB962C8B-B14F-4D97-AF65-F5344CB8AC3E}">
        <p14:creationId xmlns:p14="http://schemas.microsoft.com/office/powerpoint/2010/main" val="3577025049"/>
      </p:ext>
    </p:extLst>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0" y="0"/>
            <a:ext cx="7315200" cy="1219200"/>
          </a:xfrm>
          <a:prstGeom prst="rect">
            <a:avLst/>
          </a:prstGeom>
        </p:spPr>
        <p:txBody>
          <a:bodyPr lIns="89879" tIns="44940" rIns="89879" bIns="44940" anchor="ctr"/>
          <a:lstStyle>
            <a:lvl1pPr marL="168524" indent="0" algn="l">
              <a:defRPr sz="3600" b="1"/>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solidFill>
                  <a:prstClr val="white">
                    <a:lumMod val="50000"/>
                  </a:prstClr>
                </a:solidFill>
              </a:defRPr>
            </a:lvl1pPr>
          </a:lstStyle>
          <a:p>
            <a:pPr>
              <a:defRPr/>
            </a:pPr>
            <a:fld id="{E93E1296-8577-412D-8D82-491898AB5785}" type="slidenum">
              <a:rPr lang="en-US"/>
              <a:pPr>
                <a:defRPr/>
              </a:pPr>
              <a:t>‹#›</a:t>
            </a:fld>
            <a:endParaRPr lang="en-US" dirty="0"/>
          </a:p>
        </p:txBody>
      </p:sp>
    </p:spTree>
    <p:extLst>
      <p:ext uri="{BB962C8B-B14F-4D97-AF65-F5344CB8AC3E}">
        <p14:creationId xmlns:p14="http://schemas.microsoft.com/office/powerpoint/2010/main" val="4009903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1306DA37-891C-4C76-A567-287B797BED7B}" type="slidenum">
              <a:rPr lang="en-US"/>
              <a:pPr>
                <a:defRPr/>
              </a:pPr>
              <a:t>‹#›</a:t>
            </a:fld>
            <a:endParaRPr lang="en-US" dirty="0"/>
          </a:p>
        </p:txBody>
      </p:sp>
    </p:spTree>
    <p:extLst>
      <p:ext uri="{BB962C8B-B14F-4D97-AF65-F5344CB8AC3E}">
        <p14:creationId xmlns:p14="http://schemas.microsoft.com/office/powerpoint/2010/main" val="29058448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79F1CD00-0588-4C4A-B2D6-EF43CA34E9ED}" type="slidenum">
              <a:rPr lang="en-US"/>
              <a:pPr>
                <a:defRPr/>
              </a:pPr>
              <a:t>‹#›</a:t>
            </a:fld>
            <a:endParaRPr lang="en-US" dirty="0"/>
          </a:p>
        </p:txBody>
      </p:sp>
    </p:spTree>
    <p:extLst>
      <p:ext uri="{BB962C8B-B14F-4D97-AF65-F5344CB8AC3E}">
        <p14:creationId xmlns:p14="http://schemas.microsoft.com/office/powerpoint/2010/main" val="2359803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5F25A47E-950A-45B8-836C-518F6221C40C}" type="slidenum">
              <a:rPr lang="en-US"/>
              <a:pPr>
                <a:defRPr/>
              </a:pPr>
              <a:t>‹#›</a:t>
            </a:fld>
            <a:endParaRPr lang="en-US" dirty="0"/>
          </a:p>
        </p:txBody>
      </p:sp>
    </p:spTree>
    <p:extLst>
      <p:ext uri="{BB962C8B-B14F-4D97-AF65-F5344CB8AC3E}">
        <p14:creationId xmlns:p14="http://schemas.microsoft.com/office/powerpoint/2010/main" val="221525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2D453B5E-3486-41FA-AE14-15A0BC93FC61}" type="slidenum">
              <a:rPr lang="en-US"/>
              <a:pPr>
                <a:defRPr/>
              </a:pPr>
              <a:t>‹#›</a:t>
            </a:fld>
            <a:endParaRPr lang="en-US" dirty="0"/>
          </a:p>
        </p:txBody>
      </p:sp>
    </p:spTree>
    <p:extLst>
      <p:ext uri="{BB962C8B-B14F-4D97-AF65-F5344CB8AC3E}">
        <p14:creationId xmlns:p14="http://schemas.microsoft.com/office/powerpoint/2010/main" val="2764634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92AEE25F-ADEF-45B9-9D9B-B0A8E1CC4A38}" type="slidenum">
              <a:rPr lang="en-US"/>
              <a:pPr>
                <a:defRPr/>
              </a:pPr>
              <a:t>‹#›</a:t>
            </a:fld>
            <a:endParaRPr lang="en-US" dirty="0"/>
          </a:p>
        </p:txBody>
      </p:sp>
    </p:spTree>
    <p:extLst>
      <p:ext uri="{BB962C8B-B14F-4D97-AF65-F5344CB8AC3E}">
        <p14:creationId xmlns:p14="http://schemas.microsoft.com/office/powerpoint/2010/main" val="42633681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37D49324-08C9-47D7-975A-85B2D36E4F20}" type="slidenum">
              <a:rPr lang="en-US"/>
              <a:pPr>
                <a:defRPr/>
              </a:pPr>
              <a:t>‹#›</a:t>
            </a:fld>
            <a:endParaRPr lang="en-US" dirty="0"/>
          </a:p>
        </p:txBody>
      </p:sp>
    </p:spTree>
    <p:extLst>
      <p:ext uri="{BB962C8B-B14F-4D97-AF65-F5344CB8AC3E}">
        <p14:creationId xmlns:p14="http://schemas.microsoft.com/office/powerpoint/2010/main" val="6748827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C6180865-D0B1-42CF-8DF5-7055716346B6}" type="slidenum">
              <a:rPr lang="en-US"/>
              <a:pPr>
                <a:defRPr/>
              </a:pPr>
              <a:t>‹#›</a:t>
            </a:fld>
            <a:endParaRPr lang="en-US" dirty="0"/>
          </a:p>
        </p:txBody>
      </p:sp>
    </p:spTree>
    <p:extLst>
      <p:ext uri="{BB962C8B-B14F-4D97-AF65-F5344CB8AC3E}">
        <p14:creationId xmlns:p14="http://schemas.microsoft.com/office/powerpoint/2010/main" val="6585394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B32B7218-585A-4F76-A138-52B5999BE46A}" type="slidenum">
              <a:rPr lang="en-US"/>
              <a:pPr>
                <a:defRPr/>
              </a:pPr>
              <a:t>‹#›</a:t>
            </a:fld>
            <a:endParaRPr lang="en-US" dirty="0"/>
          </a:p>
        </p:txBody>
      </p:sp>
    </p:spTree>
    <p:extLst>
      <p:ext uri="{BB962C8B-B14F-4D97-AF65-F5344CB8AC3E}">
        <p14:creationId xmlns:p14="http://schemas.microsoft.com/office/powerpoint/2010/main" val="2914722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817F9A9A-4C21-4F05-8AD1-960D49524BFA}" type="slidenum">
              <a:rPr lang="en-US"/>
              <a:pPr>
                <a:defRPr/>
              </a:pPr>
              <a:t>‹#›</a:t>
            </a:fld>
            <a:endParaRPr lang="en-US" dirty="0"/>
          </a:p>
        </p:txBody>
      </p:sp>
    </p:spTree>
    <p:extLst>
      <p:ext uri="{BB962C8B-B14F-4D97-AF65-F5344CB8AC3E}">
        <p14:creationId xmlns:p14="http://schemas.microsoft.com/office/powerpoint/2010/main" val="1461472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83D0864C-EAB3-4B9C-BDC1-C24423E9DF8F}" type="slidenum">
              <a:rPr lang="en-US"/>
              <a:pPr>
                <a:defRPr/>
              </a:pPr>
              <a:t>‹#›</a:t>
            </a:fld>
            <a:endParaRPr lang="en-US" dirty="0"/>
          </a:p>
        </p:txBody>
      </p:sp>
    </p:spTree>
    <p:extLst>
      <p:ext uri="{BB962C8B-B14F-4D97-AF65-F5344CB8AC3E}">
        <p14:creationId xmlns:p14="http://schemas.microsoft.com/office/powerpoint/2010/main" val="25606299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CF89BACD-3962-4601-8DC0-524FDD72527A}" type="slidenum">
              <a:rPr lang="en-US"/>
              <a:pPr>
                <a:defRPr/>
              </a:pPr>
              <a:t>‹#›</a:t>
            </a:fld>
            <a:endParaRPr lang="en-US" dirty="0"/>
          </a:p>
        </p:txBody>
      </p:sp>
    </p:spTree>
    <p:extLst>
      <p:ext uri="{BB962C8B-B14F-4D97-AF65-F5344CB8AC3E}">
        <p14:creationId xmlns:p14="http://schemas.microsoft.com/office/powerpoint/2010/main" val="3220987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cs typeface="+mn-cs"/>
              </a:defRPr>
            </a:lvl1pPr>
          </a:lstStyle>
          <a:p>
            <a:pPr>
              <a:defRPr/>
            </a:pPr>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latin typeface="Arial" pitchFamily="34" charset="0"/>
                <a:ea typeface="+mn-ea"/>
                <a:cs typeface="+mn-cs"/>
              </a:defRPr>
            </a:lvl1pPr>
          </a:lstStyle>
          <a:p>
            <a:pPr>
              <a:defRPr/>
            </a:pPr>
            <a:endParaRPr lang="en-US" dirty="0"/>
          </a:p>
        </p:txBody>
      </p:sp>
      <p:sp>
        <p:nvSpPr>
          <p:cNvPr id="5" name="Slide Number Placeholder 4"/>
          <p:cNvSpPr>
            <a:spLocks noGrp="1"/>
          </p:cNvSpPr>
          <p:nvPr>
            <p:ph type="sldNum" sz="quarter" idx="12"/>
          </p:nvPr>
        </p:nvSpPr>
        <p:spPr/>
        <p:txBody>
          <a:bodyPr/>
          <a:lstStyle>
            <a:lvl1pPr>
              <a:defRPr/>
            </a:lvl1pPr>
          </a:lstStyle>
          <a:p>
            <a:pPr>
              <a:defRPr/>
            </a:pPr>
            <a:fld id="{7BD37C3E-2E96-487C-B0EC-37BE1967DE48}" type="slidenum">
              <a:rPr lang="en-US"/>
              <a:pPr>
                <a:defRPr/>
              </a:pPr>
              <a:t>‹#›</a:t>
            </a:fld>
            <a:endParaRPr lang="en-US" dirty="0"/>
          </a:p>
        </p:txBody>
      </p:sp>
    </p:spTree>
    <p:extLst>
      <p:ext uri="{BB962C8B-B14F-4D97-AF65-F5344CB8AC3E}">
        <p14:creationId xmlns:p14="http://schemas.microsoft.com/office/powerpoint/2010/main" val="1551829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B11F4AAD-AE12-47EC-9D6A-CE9D7476F733}" type="slidenum">
              <a:rPr lang="en-US"/>
              <a:pPr>
                <a:defRPr/>
              </a:pPr>
              <a:t>‹#›</a:t>
            </a:fld>
            <a:endParaRPr lang="en-US" dirty="0"/>
          </a:p>
        </p:txBody>
      </p:sp>
    </p:spTree>
    <p:extLst>
      <p:ext uri="{BB962C8B-B14F-4D97-AF65-F5344CB8AC3E}">
        <p14:creationId xmlns:p14="http://schemas.microsoft.com/office/powerpoint/2010/main" val="25953437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2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lvl1pPr>
          </a:lstStyle>
          <a:p>
            <a:pPr>
              <a:defRPr/>
            </a:pPr>
            <a:fld id="{8804B163-2DEC-4755-97A0-900810179E87}" type="slidenum">
              <a:rPr lang="en-US"/>
              <a:pPr>
                <a:defRPr/>
              </a:pPr>
              <a:t>‹#›</a:t>
            </a:fld>
            <a:endParaRPr lang="en-US" dirty="0"/>
          </a:p>
        </p:txBody>
      </p:sp>
    </p:spTree>
    <p:extLst>
      <p:ext uri="{BB962C8B-B14F-4D97-AF65-F5344CB8AC3E}">
        <p14:creationId xmlns:p14="http://schemas.microsoft.com/office/powerpoint/2010/main" val="360802782"/>
      </p:ext>
    </p:extLst>
  </p:cSld>
  <p:clrMapOvr>
    <a:masterClrMapping/>
  </p:clrMapOvr>
  <p:transition xmlns:p14="http://schemas.microsoft.com/office/powerpoint/2010/main" spd="med"/>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0"/>
            <a:endParaRPr lang="en-US" dirty="0"/>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4" name="Slide Number Placeholder 24"/>
          <p:cNvSpPr>
            <a:spLocks noGrp="1"/>
          </p:cNvSpPr>
          <p:nvPr>
            <p:ph type="sldNum" sz="quarter" idx="10"/>
          </p:nvPr>
        </p:nvSpPr>
        <p:spPr/>
        <p:txBody>
          <a:bodyPr/>
          <a:lstStyle>
            <a:lvl1pPr algn="r">
              <a:defRPr sz="1200">
                <a:solidFill>
                  <a:schemeClr val="tx1"/>
                </a:solidFill>
              </a:defRPr>
            </a:lvl1pPr>
          </a:lstStyle>
          <a:p>
            <a:pPr>
              <a:defRPr/>
            </a:pPr>
            <a:fld id="{364E494B-349F-4D1C-9389-F3BD0DF20ED6}" type="slidenum">
              <a:rPr lang="en-US"/>
              <a:pPr>
                <a:defRPr/>
              </a:pPr>
              <a:t>‹#›</a:t>
            </a:fld>
            <a:endParaRPr lang="en-US" dirty="0"/>
          </a:p>
        </p:txBody>
      </p:sp>
    </p:spTree>
    <p:extLst>
      <p:ext uri="{BB962C8B-B14F-4D97-AF65-F5344CB8AC3E}">
        <p14:creationId xmlns:p14="http://schemas.microsoft.com/office/powerpoint/2010/main" val="3944178840"/>
      </p:ext>
    </p:extLst>
  </p:cSld>
  <p:clrMapOvr>
    <a:masterClrMapping/>
  </p:clrMapOvr>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997388547"/>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519796822"/>
      </p:ext>
    </p:extLst>
  </p:cSld>
  <p:clrMapOvr>
    <a:masterClrMapping/>
  </p:clrMapOvr>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620122068"/>
      </p:ext>
    </p:extLst>
  </p:cSld>
  <p:clrMapOvr>
    <a:masterClrMapping/>
  </p:clrMapOvr>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07070506"/>
      </p:ext>
    </p:extLst>
  </p:cSld>
  <p:clrMapOvr>
    <a:masterClrMapping/>
  </p:clrMapOvr>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600294796"/>
      </p:ext>
    </p:extLst>
  </p:cSld>
  <p:clrMapOvr>
    <a:masterClrMapping/>
  </p:clrMapOvr>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801421713"/>
      </p:ext>
    </p:extLst>
  </p:cSld>
  <p:clrMapOvr>
    <a:masterClrMapping/>
  </p:clrMapOvr>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060178479"/>
      </p:ext>
    </p:extLst>
  </p:cSld>
  <p:clrMapOvr>
    <a:masterClrMapping/>
  </p:clrMapOvr>
  <p:timing>
    <p:tnLst>
      <p:par>
        <p:cTn xmlns:p14="http://schemas.microsoft.com/office/powerpoint/2010/mai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320071493"/>
      </p:ext>
    </p:extLst>
  </p:cSld>
  <p:clrMapOvr>
    <a:masterClrMapping/>
  </p:clrMapOvr>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119468965"/>
      </p:ext>
    </p:extLst>
  </p:cSld>
  <p:clrMapOvr>
    <a:masterClrMapping/>
  </p:clrMapOvr>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916537565"/>
      </p:ext>
    </p:extLst>
  </p:cSld>
  <p:clrMapOvr>
    <a:masterClrMapping/>
  </p:clrMapOvr>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776734994"/>
      </p:ext>
    </p:extLst>
  </p:cSld>
  <p:clrMapOvr>
    <a:masterClrMapping/>
  </p:clrMapOvr>
  <p:timing>
    <p:tnLst>
      <p:par>
        <p:cTn xmlns:p14="http://schemas.microsoft.com/office/powerpoint/2010/mai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971433031"/>
      </p:ext>
    </p:extLst>
  </p:cSld>
  <p:clrMapOvr>
    <a:masterClrMapping/>
  </p:clrMapOvr>
  <p:timing>
    <p:tnLst>
      <p:par>
        <p:cTn xmlns:p14="http://schemas.microsoft.com/office/powerpoint/2010/mai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4" name="Slide Number Placeholder 4"/>
          <p:cNvSpPr>
            <a:spLocks noGrp="1"/>
          </p:cNvSpPr>
          <p:nvPr>
            <p:ph type="sldNum" sz="quarter" idx="10"/>
          </p:nvPr>
        </p:nvSpPr>
        <p:spPr/>
        <p:txBody>
          <a:bodyPr/>
          <a:lstStyle>
            <a:lvl1pPr>
              <a:defRPr/>
            </a:lvl1pPr>
          </a:lstStyle>
          <a:p>
            <a:pPr>
              <a:defRPr/>
            </a:pPr>
            <a:fld id="{899E3022-6D51-4386-88AE-A2662004248F}" type="slidenum">
              <a:rPr lang="en-US"/>
              <a:pPr>
                <a:defRPr/>
              </a:pPr>
              <a:t>‹#›</a:t>
            </a:fld>
            <a:endParaRPr lang="en-US" dirty="0"/>
          </a:p>
        </p:txBody>
      </p:sp>
    </p:spTree>
    <p:extLst>
      <p:ext uri="{BB962C8B-B14F-4D97-AF65-F5344CB8AC3E}">
        <p14:creationId xmlns:p14="http://schemas.microsoft.com/office/powerpoint/2010/main" val="11458495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649722413"/>
      </p:ext>
    </p:extLst>
  </p:cSld>
  <p:clrMapOvr>
    <a:masterClrMapping/>
  </p:clrMapOvr>
  <p:timing>
    <p:tnLst>
      <p:par>
        <p:cTn xmlns:p14="http://schemas.microsoft.com/office/powerpoint/2010/mai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676125251"/>
      </p:ext>
    </p:extLst>
  </p:cSld>
  <p:clrMapOvr>
    <a:masterClrMapping/>
  </p:clrMapOvr>
  <p:timing>
    <p:tnLst>
      <p:par>
        <p:cTn xmlns:p14="http://schemas.microsoft.com/office/powerpoint/2010/mai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065775281"/>
      </p:ext>
    </p:extLst>
  </p:cSld>
  <p:clrMapOvr>
    <a:masterClrMapping/>
  </p:clrMapOvr>
  <p:timing>
    <p:tnLst>
      <p:par>
        <p:cTn xmlns:p14="http://schemas.microsoft.com/office/powerpoint/2010/mai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198403028"/>
      </p:ext>
    </p:extLst>
  </p:cSld>
  <p:clrMapOvr>
    <a:masterClrMapping/>
  </p:clrMapOvr>
  <p:timing>
    <p:tnLst>
      <p:par>
        <p:cTn xmlns:p14="http://schemas.microsoft.com/office/powerpoint/2010/mai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554683601"/>
      </p:ext>
    </p:extLst>
  </p:cSld>
  <p:clrMapOvr>
    <a:masterClrMapping/>
  </p:clrMapOvr>
  <p:timing>
    <p:tnLst>
      <p:par>
        <p:cTn xmlns:p14="http://schemas.microsoft.com/office/powerpoint/2010/mai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018864514"/>
      </p:ext>
    </p:extLst>
  </p:cSld>
  <p:clrMapOvr>
    <a:masterClrMapping/>
  </p:clrMapOvr>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581512135"/>
      </p:ext>
    </p:extLst>
  </p:cSld>
  <p:clrMapOvr>
    <a:masterClrMapping/>
  </p:clrMapOvr>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155108585"/>
      </p:ext>
    </p:extLst>
  </p:cSld>
  <p:clrMapOvr>
    <a:masterClrMapping/>
  </p:clrMapOvr>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200907068"/>
      </p:ext>
    </p:extLst>
  </p:cSld>
  <p:clrMapOvr>
    <a:masterClrMapping/>
  </p:clrMapOvr>
  <p:timing>
    <p:tnLst>
      <p:par>
        <p:cTn xmlns:p14="http://schemas.microsoft.com/office/powerpoint/2010/mai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730070516"/>
      </p:ext>
    </p:extLst>
  </p:cSld>
  <p:clrMapOvr>
    <a:masterClrMapping/>
  </p:clrMapOvr>
  <p:timing>
    <p:tnLst>
      <p:par>
        <p:cTn xmlns:p14="http://schemas.microsoft.com/office/powerpoint/2010/mai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644920975"/>
      </p:ext>
    </p:extLst>
  </p:cSld>
  <p:clrMapOvr>
    <a:masterClrMapping/>
  </p:clrMapOvr>
  <p:timing>
    <p:tnLst>
      <p:par>
        <p:cTn xmlns:p14="http://schemas.microsoft.com/office/powerpoint/2010/mai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840045925"/>
      </p:ext>
    </p:extLst>
  </p:cSld>
  <p:clrMapOvr>
    <a:masterClrMapping/>
  </p:clrMapOvr>
  <p:timing>
    <p:tnLst>
      <p:par>
        <p:cTn xmlns:p14="http://schemas.microsoft.com/office/powerpoint/2010/mai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4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15670521"/>
      </p:ext>
    </p:extLst>
  </p:cSld>
  <p:clrMapOvr>
    <a:masterClrMapping/>
  </p:clrMapOvr>
  <p:timing>
    <p:tnLst>
      <p:par>
        <p:cTn xmlns:p14="http://schemas.microsoft.com/office/powerpoint/2010/mai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4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475467448"/>
      </p:ext>
    </p:extLst>
  </p:cSld>
  <p:clrMapOvr>
    <a:masterClrMapping/>
  </p:clrMapOvr>
  <p:timing>
    <p:tnLst>
      <p:par>
        <p:cTn xmlns:p14="http://schemas.microsoft.com/office/powerpoint/2010/mai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093787593"/>
      </p:ext>
    </p:extLst>
  </p:cSld>
  <p:clrMapOvr>
    <a:masterClrMapping/>
  </p:clrMapOvr>
  <p:timing>
    <p:tnLst>
      <p:par>
        <p:cTn xmlns:p14="http://schemas.microsoft.com/office/powerpoint/2010/mai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970212683"/>
      </p:ext>
    </p:extLst>
  </p:cSld>
  <p:clrMapOvr>
    <a:masterClrMapping/>
  </p:clrMapOvr>
  <p:timing>
    <p:tnLst>
      <p:par>
        <p:cTn xmlns:p14="http://schemas.microsoft.com/office/powerpoint/2010/mai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5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895658169"/>
      </p:ext>
    </p:extLst>
  </p:cSld>
  <p:clrMapOvr>
    <a:masterClrMapping/>
  </p:clrMapOvr>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5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725304179"/>
      </p:ext>
    </p:extLst>
  </p:cSld>
  <p:clrMapOvr>
    <a:masterClrMapping/>
  </p:clrMapOvr>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5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147465306"/>
      </p:ext>
    </p:extLst>
  </p:cSld>
  <p:clrMapOvr>
    <a:masterClrMapping/>
  </p:clrMapOvr>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5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023666377"/>
      </p:ext>
    </p:extLst>
  </p:cSld>
  <p:clrMapOvr>
    <a:masterClrMapping/>
  </p:clrMapOvr>
  <p:timing>
    <p:tnLst>
      <p:par>
        <p:cTn xmlns:p14="http://schemas.microsoft.com/office/powerpoint/2010/mai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5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005270600"/>
      </p:ext>
    </p:extLst>
  </p:cSld>
  <p:clrMapOvr>
    <a:masterClrMapping/>
  </p:clrMapOvr>
  <p:timing>
    <p:tnLst>
      <p:par>
        <p:cTn xmlns:p14="http://schemas.microsoft.com/office/powerpoint/2010/mai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5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8038682"/>
      </p:ext>
    </p:extLst>
  </p:cSld>
  <p:clrMapOvr>
    <a:masterClrMapping/>
  </p:clrMapOvr>
  <p:timing>
    <p:tnLst>
      <p:par>
        <p:cTn xmlns:p14="http://schemas.microsoft.com/office/powerpoint/2010/mai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5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811112289"/>
      </p:ext>
    </p:extLst>
  </p:cSld>
  <p:clrMapOvr>
    <a:masterClrMapping/>
  </p:clrMapOvr>
  <p:timing>
    <p:tnLst>
      <p:par>
        <p:cTn xmlns:p14="http://schemas.microsoft.com/office/powerpoint/2010/mai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5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784475061"/>
      </p:ext>
    </p:extLst>
  </p:cSld>
  <p:clrMapOvr>
    <a:masterClrMapping/>
  </p:clrMapOvr>
  <p:timing>
    <p:tnLst>
      <p:par>
        <p:cTn xmlns:p14="http://schemas.microsoft.com/office/powerpoint/2010/mai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5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449878751"/>
      </p:ext>
    </p:extLst>
  </p:cSld>
  <p:clrMapOvr>
    <a:masterClrMapping/>
  </p:clrMapOvr>
  <p:timing>
    <p:tnLst>
      <p:par>
        <p:cTn xmlns:p14="http://schemas.microsoft.com/office/powerpoint/2010/mai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5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032099864"/>
      </p:ext>
    </p:extLst>
  </p:cSld>
  <p:clrMapOvr>
    <a:masterClrMapping/>
  </p:clrMapOvr>
  <p:timing>
    <p:tnLst>
      <p:par>
        <p:cTn xmlns:p14="http://schemas.microsoft.com/office/powerpoint/2010/mai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6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598357794"/>
      </p:ext>
    </p:extLst>
  </p:cSld>
  <p:clrMapOvr>
    <a:masterClrMapping/>
  </p:clrMapOvr>
  <p:timing>
    <p:tnLst>
      <p:par>
        <p:cTn xmlns:p14="http://schemas.microsoft.com/office/powerpoint/2010/mai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6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472686728"/>
      </p:ext>
    </p:extLst>
  </p:cSld>
  <p:clrMapOvr>
    <a:masterClrMapping/>
  </p:clrMapOvr>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6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958985815"/>
      </p:ext>
    </p:extLst>
  </p:cSld>
  <p:clrMapOvr>
    <a:masterClrMapping/>
  </p:clrMapOvr>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6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775091725"/>
      </p:ext>
    </p:extLst>
  </p:cSld>
  <p:clrMapOvr>
    <a:masterClrMapping/>
  </p:clrMapOvr>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6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21240523"/>
      </p:ext>
    </p:extLst>
  </p:cSld>
  <p:clrMapOvr>
    <a:masterClrMapping/>
  </p:clrMapOvr>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6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929825895"/>
      </p:ext>
    </p:extLst>
  </p:cSld>
  <p:clrMapOvr>
    <a:masterClrMapping/>
  </p:clrMapOvr>
  <p:timing>
    <p:tnLst>
      <p:par>
        <p:cTn xmlns:p14="http://schemas.microsoft.com/office/powerpoint/2010/mai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6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96624701"/>
      </p:ext>
    </p:extLst>
  </p:cSld>
  <p:clrMapOvr>
    <a:masterClrMapping/>
  </p:clrMapOvr>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6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963945737"/>
      </p:ext>
    </p:extLst>
  </p:cSld>
  <p:clrMapOvr>
    <a:masterClrMapping/>
  </p:clrMapOvr>
  <p:timing>
    <p:tnLst>
      <p:par>
        <p:cTn xmlns:p14="http://schemas.microsoft.com/office/powerpoint/2010/mai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0"/>
            <a:endParaRPr lang="en-US" dirty="0"/>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4" name="Slide Number Placeholder 24"/>
          <p:cNvSpPr>
            <a:spLocks noGrp="1"/>
          </p:cNvSpPr>
          <p:nvPr>
            <p:ph type="sldNum" sz="quarter" idx="10"/>
          </p:nvPr>
        </p:nvSpPr>
        <p:spPr/>
        <p:txBody>
          <a:bodyPr/>
          <a:lstStyle>
            <a:lvl1pPr algn="r">
              <a:defRPr sz="1200">
                <a:solidFill>
                  <a:schemeClr val="tx1"/>
                </a:solidFill>
              </a:defRPr>
            </a:lvl1pPr>
          </a:lstStyle>
          <a:p>
            <a:pPr>
              <a:defRPr/>
            </a:pPr>
            <a:fld id="{364E494B-349F-4D1C-9389-F3BD0DF20ED6}" type="slidenum">
              <a:rPr lang="en-US"/>
              <a:pPr>
                <a:defRPr/>
              </a:pPr>
              <a:t>‹#›</a:t>
            </a:fld>
            <a:endParaRPr lang="en-US" dirty="0"/>
          </a:p>
        </p:txBody>
      </p:sp>
    </p:spTree>
    <p:extLst>
      <p:ext uri="{BB962C8B-B14F-4D97-AF65-F5344CB8AC3E}">
        <p14:creationId xmlns:p14="http://schemas.microsoft.com/office/powerpoint/2010/main" val="1667146205"/>
      </p:ext>
    </p:extLst>
  </p:cSld>
  <p:clrMapOvr>
    <a:masterClrMapping/>
  </p:clrMapOvr>
  <p:timing>
    <p:tnLst>
      <p:par>
        <p:cTn xmlns:p14="http://schemas.microsoft.com/office/powerpoint/2010/mai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4" name="Slide Number Placeholder 4"/>
          <p:cNvSpPr>
            <a:spLocks noGrp="1"/>
          </p:cNvSpPr>
          <p:nvPr>
            <p:ph type="sldNum" sz="quarter" idx="10"/>
          </p:nvPr>
        </p:nvSpPr>
        <p:spPr/>
        <p:txBody>
          <a:bodyPr/>
          <a:lstStyle>
            <a:lvl1pPr>
              <a:defRPr/>
            </a:lvl1pPr>
          </a:lstStyle>
          <a:p>
            <a:pPr>
              <a:defRPr/>
            </a:pPr>
            <a:fld id="{899E3022-6D51-4386-88AE-A2662004248F}" type="slidenum">
              <a:rPr lang="en-US"/>
              <a:pPr>
                <a:defRPr/>
              </a:pPr>
              <a:t>‹#›</a:t>
            </a:fld>
            <a:endParaRPr lang="en-US" dirty="0"/>
          </a:p>
        </p:txBody>
      </p:sp>
    </p:spTree>
    <p:extLst>
      <p:ext uri="{BB962C8B-B14F-4D97-AF65-F5344CB8AC3E}">
        <p14:creationId xmlns:p14="http://schemas.microsoft.com/office/powerpoint/2010/main" val="438845773"/>
      </p:ext>
    </p:extLst>
  </p:cSld>
  <p:clrMapOvr>
    <a:masterClrMapping/>
  </p:clrMapOvr>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794438445"/>
      </p:ext>
    </p:extLst>
  </p:cSld>
  <p:clrMapOvr>
    <a:masterClrMapping/>
  </p:clrMapOvr>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483882572"/>
      </p:ext>
    </p:extLst>
  </p:cSld>
  <p:clrMapOvr>
    <a:masterClrMapping/>
  </p:clrMapOvr>
  <p:timing>
    <p:tnLst>
      <p:par>
        <p:cTn xmlns:p14="http://schemas.microsoft.com/office/powerpoint/2010/mai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909520764"/>
      </p:ext>
    </p:extLst>
  </p:cSld>
  <p:clrMapOvr>
    <a:masterClrMapping/>
  </p:clrMapOvr>
  <p:timing>
    <p:tnLst>
      <p:par>
        <p:cTn xmlns:p14="http://schemas.microsoft.com/office/powerpoint/2010/mai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595469597"/>
      </p:ext>
    </p:extLst>
  </p:cSld>
  <p:clrMapOvr>
    <a:masterClrMapping/>
  </p:clrMapOvr>
  <p:timing>
    <p:tnLst>
      <p:par>
        <p:cTn xmlns:p14="http://schemas.microsoft.com/office/powerpoint/2010/mai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2140875472"/>
      </p:ext>
    </p:extLst>
  </p:cSld>
  <p:clrMapOvr>
    <a:masterClrMapping/>
  </p:clrMapOvr>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3133806544"/>
      </p:ext>
    </p:extLst>
  </p:cSld>
  <p:clrMapOvr>
    <a:masterClrMapping/>
  </p:clrMapOvr>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2640529996"/>
      </p:ext>
    </p:extLst>
  </p:cSld>
  <p:clrMapOvr>
    <a:masterClrMapping/>
  </p:clrMapOvr>
  <p:transition xmlns:p14="http://schemas.microsoft.com/office/powerpoint/2010/main" spd="med" advClick="0">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1673120"/>
      </p:ext>
    </p:extLst>
  </p:cSld>
  <p:clrMapOvr>
    <a:masterClrMapping/>
  </p:clrMapOvr>
  <p:timing>
    <p:tnLst>
      <p:par>
        <p:cTn xmlns:p14="http://schemas.microsoft.com/office/powerpoint/2010/mai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190269812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382286604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129836207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3288857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93367948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043245309"/>
      </p:ext>
    </p:extLst>
  </p:cSld>
  <p:clrMapOvr>
    <a:masterClrMapping/>
  </p:clrMapOvr>
  <p:timing>
    <p:tnLst>
      <p:par>
        <p:cTn xmlns:p14="http://schemas.microsoft.com/office/powerpoint/2010/mai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767551427"/>
      </p:ext>
    </p:extLst>
  </p:cSld>
  <p:clrMapOvr>
    <a:masterClrMapping/>
  </p:clrMapOvr>
  <p:timing>
    <p:tnLst>
      <p:par>
        <p:cTn xmlns:p14="http://schemas.microsoft.com/office/powerpoint/2010/mai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332160463"/>
      </p:ext>
    </p:extLst>
  </p:cSld>
  <p:clrMapOvr>
    <a:masterClrMapping/>
  </p:clrMapOvr>
  <p:timing>
    <p:tnLst>
      <p:par>
        <p:cTn xmlns:p14="http://schemas.microsoft.com/office/powerpoint/2010/mai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892928028"/>
      </p:ext>
    </p:extLst>
  </p:cSld>
  <p:clrMapOvr>
    <a:masterClrMapping/>
  </p:clrMapOvr>
  <p:timing>
    <p:tnLst>
      <p:par>
        <p:cTn xmlns:p14="http://schemas.microsoft.com/office/powerpoint/2010/mai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805309630"/>
      </p:ext>
    </p:extLst>
  </p:cSld>
  <p:clrMapOvr>
    <a:masterClrMapping/>
  </p:clrMapOvr>
  <p:timing>
    <p:tnLst>
      <p:par>
        <p:cTn xmlns:p14="http://schemas.microsoft.com/office/powerpoint/2010/mai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944581978"/>
      </p:ext>
    </p:extLst>
  </p:cSld>
  <p:clrMapOvr>
    <a:masterClrMapping/>
  </p:clrMapOvr>
  <p:timing>
    <p:tnLst>
      <p:par>
        <p:cTn xmlns:p14="http://schemas.microsoft.com/office/powerpoint/2010/mai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991164554"/>
      </p:ext>
    </p:extLst>
  </p:cSld>
  <p:clrMapOvr>
    <a:masterClrMapping/>
  </p:clrMapOvr>
  <p:timing>
    <p:tnLst>
      <p:par>
        <p:cTn xmlns:p14="http://schemas.microsoft.com/office/powerpoint/2010/mai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012974985"/>
      </p:ext>
    </p:extLst>
  </p:cSld>
  <p:clrMapOvr>
    <a:masterClrMapping/>
  </p:clrMapOvr>
  <p:timing>
    <p:tnLst>
      <p:par>
        <p:cTn xmlns:p14="http://schemas.microsoft.com/office/powerpoint/2010/mai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906492942"/>
      </p:ext>
    </p:extLst>
  </p:cSld>
  <p:clrMapOvr>
    <a:masterClrMapping/>
  </p:clrMapOvr>
  <p:timing>
    <p:tnLst>
      <p:par>
        <p:cTn xmlns:p14="http://schemas.microsoft.com/office/powerpoint/2010/mai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623420566"/>
      </p:ext>
    </p:extLst>
  </p:cSld>
  <p:clrMapOvr>
    <a:masterClrMapping/>
  </p:clrMapOvr>
  <p:timing>
    <p:tnLst>
      <p:par>
        <p:cTn xmlns:p14="http://schemas.microsoft.com/office/powerpoint/2010/mai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189509932"/>
      </p:ext>
    </p:extLst>
  </p:cSld>
  <p:clrMapOvr>
    <a:masterClrMapping/>
  </p:clrMapOvr>
  <p:timing>
    <p:tnLst>
      <p:par>
        <p:cTn xmlns:p14="http://schemas.microsoft.com/office/powerpoint/2010/mai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455920393"/>
      </p:ext>
    </p:extLst>
  </p:cSld>
  <p:clrMapOvr>
    <a:masterClrMapping/>
  </p:clrMapOvr>
  <p:timing>
    <p:tnLst>
      <p:par>
        <p:cTn xmlns:p14="http://schemas.microsoft.com/office/powerpoint/2010/mai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359719696"/>
      </p:ext>
    </p:extLst>
  </p:cSld>
  <p:clrMapOvr>
    <a:masterClrMapping/>
  </p:clrMapOvr>
  <p:timing>
    <p:tnLst>
      <p:par>
        <p:cTn xmlns:p14="http://schemas.microsoft.com/office/powerpoint/2010/mai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401492985"/>
      </p:ext>
    </p:extLst>
  </p:cSld>
  <p:clrMapOvr>
    <a:masterClrMapping/>
  </p:clrMapOvr>
  <p:timing>
    <p:tnLst>
      <p:par>
        <p:cTn xmlns:p14="http://schemas.microsoft.com/office/powerpoint/2010/mai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549952975"/>
      </p:ext>
    </p:extLst>
  </p:cSld>
  <p:clrMapOvr>
    <a:masterClrMapping/>
  </p:clrMapOvr>
  <p:timing>
    <p:tnLst>
      <p:par>
        <p:cTn xmlns:p14="http://schemas.microsoft.com/office/powerpoint/2010/mai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643627413"/>
      </p:ext>
    </p:extLst>
  </p:cSld>
  <p:clrMapOvr>
    <a:masterClrMapping/>
  </p:clrMapOvr>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3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236275045"/>
      </p:ext>
    </p:extLst>
  </p:cSld>
  <p:clrMapOvr>
    <a:masterClrMapping/>
  </p:clrMapOvr>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510822101"/>
      </p:ext>
    </p:extLst>
  </p:cSld>
  <p:clrMapOvr>
    <a:masterClrMapping/>
  </p:clrMapOvr>
  <p:timing>
    <p:tnLst>
      <p:par>
        <p:cTn xmlns:p14="http://schemas.microsoft.com/office/powerpoint/2010/mai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128493400"/>
      </p:ext>
    </p:extLst>
  </p:cSld>
  <p:clrMapOvr>
    <a:masterClrMapping/>
  </p:clrMapOvr>
  <p:timing>
    <p:tnLst>
      <p:par>
        <p:cTn xmlns:p14="http://schemas.microsoft.com/office/powerpoint/2010/mai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202192513"/>
      </p:ext>
    </p:extLst>
  </p:cSld>
  <p:clrMapOvr>
    <a:masterClrMapping/>
  </p:clrMapOvr>
  <p:timing>
    <p:tnLst>
      <p:par>
        <p:cTn xmlns:p14="http://schemas.microsoft.com/office/powerpoint/2010/mai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463397084"/>
      </p:ext>
    </p:extLst>
  </p:cSld>
  <p:clrMapOvr>
    <a:masterClrMapping/>
  </p:clrMapOvr>
  <p:timing>
    <p:tnLst>
      <p:par>
        <p:cTn xmlns:p14="http://schemas.microsoft.com/office/powerpoint/2010/mai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9317662"/>
      </p:ext>
    </p:extLst>
  </p:cSld>
  <p:clrMapOvr>
    <a:masterClrMapping/>
  </p:clrMapOvr>
  <p:timing>
    <p:tnLst>
      <p:par>
        <p:cTn xmlns:p14="http://schemas.microsoft.com/office/powerpoint/2010/mai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232097094"/>
      </p:ext>
    </p:extLst>
  </p:cSld>
  <p:clrMapOvr>
    <a:masterClrMapping/>
  </p:clrMapOvr>
  <p:timing>
    <p:tnLst>
      <p:par>
        <p:cTn xmlns:p14="http://schemas.microsoft.com/office/powerpoint/2010/mai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045818093"/>
      </p:ext>
    </p:extLst>
  </p:cSld>
  <p:clrMapOvr>
    <a:masterClrMapping/>
  </p:clrMapOvr>
  <p:timing>
    <p:tnLst>
      <p:par>
        <p:cTn xmlns:p14="http://schemas.microsoft.com/office/powerpoint/2010/mai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4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859108696"/>
      </p:ext>
    </p:extLst>
  </p:cSld>
  <p:clrMapOvr>
    <a:masterClrMapping/>
  </p:clrMapOvr>
  <p:timing>
    <p:tnLst>
      <p:par>
        <p:cTn xmlns:p14="http://schemas.microsoft.com/office/powerpoint/2010/mai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4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966721676"/>
      </p:ext>
    </p:extLst>
  </p:cSld>
  <p:clrMapOvr>
    <a:masterClrMapping/>
  </p:clrMapOvr>
  <p:timing>
    <p:tnLst>
      <p:par>
        <p:cTn xmlns:p14="http://schemas.microsoft.com/office/powerpoint/2010/mai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740855376"/>
      </p:ext>
    </p:extLst>
  </p:cSld>
  <p:clrMapOvr>
    <a:masterClrMapping/>
  </p:clrMapOvr>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261529870"/>
      </p:ext>
    </p:extLst>
  </p:cSld>
  <p:clrMapOvr>
    <a:masterClrMapping/>
  </p:clrMapOvr>
  <p:timing>
    <p:tnLst>
      <p:par>
        <p:cTn xmlns:p14="http://schemas.microsoft.com/office/powerpoint/2010/mai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5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971490662"/>
      </p:ext>
    </p:extLst>
  </p:cSld>
  <p:clrMapOvr>
    <a:masterClrMapping/>
  </p:clrMapOvr>
  <p:timing>
    <p:tnLst>
      <p:par>
        <p:cTn xmlns:p14="http://schemas.microsoft.com/office/powerpoint/2010/mai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5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064224615"/>
      </p:ext>
    </p:extLst>
  </p:cSld>
  <p:clrMapOvr>
    <a:masterClrMapping/>
  </p:clrMapOvr>
  <p:timing>
    <p:tnLst>
      <p:par>
        <p:cTn xmlns:p14="http://schemas.microsoft.com/office/powerpoint/2010/mai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5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204875696"/>
      </p:ext>
    </p:extLst>
  </p:cSld>
  <p:clrMapOvr>
    <a:masterClrMapping/>
  </p:clrMapOvr>
  <p:timing>
    <p:tnLst>
      <p:par>
        <p:cTn xmlns:p14="http://schemas.microsoft.com/office/powerpoint/2010/mai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5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931849309"/>
      </p:ext>
    </p:extLst>
  </p:cSld>
  <p:clrMapOvr>
    <a:masterClrMapping/>
  </p:clrMapOvr>
  <p:timing>
    <p:tnLst>
      <p:par>
        <p:cTn xmlns:p14="http://schemas.microsoft.com/office/powerpoint/2010/mai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5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974781052"/>
      </p:ext>
    </p:extLst>
  </p:cSld>
  <p:clrMapOvr>
    <a:masterClrMapping/>
  </p:clrMapOvr>
  <p:timing>
    <p:tnLst>
      <p:par>
        <p:cTn xmlns:p14="http://schemas.microsoft.com/office/powerpoint/2010/mai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5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55223916"/>
      </p:ext>
    </p:extLst>
  </p:cSld>
  <p:clrMapOvr>
    <a:masterClrMapping/>
  </p:clrMapOvr>
  <p:timing>
    <p:tnLst>
      <p:par>
        <p:cTn xmlns:p14="http://schemas.microsoft.com/office/powerpoint/2010/mai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5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512531947"/>
      </p:ext>
    </p:extLst>
  </p:cSld>
  <p:clrMapOvr>
    <a:masterClrMapping/>
  </p:clrMapOvr>
  <p:timing>
    <p:tnLst>
      <p:par>
        <p:cTn xmlns:p14="http://schemas.microsoft.com/office/powerpoint/2010/mai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5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051331197"/>
      </p:ext>
    </p:extLst>
  </p:cSld>
  <p:clrMapOvr>
    <a:masterClrMapping/>
  </p:clrMapOvr>
  <p:timing>
    <p:tnLst>
      <p:par>
        <p:cTn xmlns:p14="http://schemas.microsoft.com/office/powerpoint/2010/mai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5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094941700"/>
      </p:ext>
    </p:extLst>
  </p:cSld>
  <p:clrMapOvr>
    <a:masterClrMapping/>
  </p:clrMapOvr>
  <p:timing>
    <p:tnLst>
      <p:par>
        <p:cTn xmlns:p14="http://schemas.microsoft.com/office/powerpoint/2010/mai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5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219206417"/>
      </p:ext>
    </p:extLst>
  </p:cSld>
  <p:clrMapOvr>
    <a:masterClrMapping/>
  </p:clrMapOvr>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6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846533972"/>
      </p:ext>
    </p:extLst>
  </p:cSld>
  <p:clrMapOvr>
    <a:masterClrMapping/>
  </p:clrMapOvr>
  <p:timing>
    <p:tnLst>
      <p:par>
        <p:cTn xmlns:p14="http://schemas.microsoft.com/office/powerpoint/2010/mai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6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982843856"/>
      </p:ext>
    </p:extLst>
  </p:cSld>
  <p:clrMapOvr>
    <a:masterClrMapping/>
  </p:clrMapOvr>
  <p:timing>
    <p:tnLst>
      <p:par>
        <p:cTn xmlns:p14="http://schemas.microsoft.com/office/powerpoint/2010/mai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6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242366805"/>
      </p:ext>
    </p:extLst>
  </p:cSld>
  <p:clrMapOvr>
    <a:masterClrMapping/>
  </p:clrMapOvr>
  <p:timing>
    <p:tnLst>
      <p:par>
        <p:cTn xmlns:p14="http://schemas.microsoft.com/office/powerpoint/2010/mai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6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90654223"/>
      </p:ext>
    </p:extLst>
  </p:cSld>
  <p:clrMapOvr>
    <a:masterClrMapping/>
  </p:clrMapOvr>
  <p:timing>
    <p:tnLst>
      <p:par>
        <p:cTn xmlns:p14="http://schemas.microsoft.com/office/powerpoint/2010/mai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6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073391818"/>
      </p:ext>
    </p:extLst>
  </p:cSld>
  <p:clrMapOvr>
    <a:masterClrMapping/>
  </p:clrMapOvr>
  <p:timing>
    <p:tnLst>
      <p:par>
        <p:cTn xmlns:p14="http://schemas.microsoft.com/office/powerpoint/2010/mai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6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026570632"/>
      </p:ext>
    </p:extLst>
  </p:cSld>
  <p:clrMapOvr>
    <a:masterClrMapping/>
  </p:clrMapOvr>
  <p:timing>
    <p:tnLst>
      <p:par>
        <p:cTn xmlns:p14="http://schemas.microsoft.com/office/powerpoint/2010/mai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6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920604639"/>
      </p:ext>
    </p:extLst>
  </p:cSld>
  <p:clrMapOvr>
    <a:masterClrMapping/>
  </p:clrMapOvr>
  <p:timing>
    <p:tnLst>
      <p:par>
        <p:cTn xmlns:p14="http://schemas.microsoft.com/office/powerpoint/2010/mai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6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223403869"/>
      </p:ext>
    </p:extLst>
  </p:cSld>
  <p:clrMapOvr>
    <a:masterClrMapping/>
  </p:clrMapOvr>
  <p:timing>
    <p:tnLst>
      <p:par>
        <p:cTn xmlns:p14="http://schemas.microsoft.com/office/powerpoint/2010/mai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062069907"/>
      </p:ext>
    </p:extLst>
  </p:cSld>
  <p:clrMapOvr>
    <a:masterClrMapping/>
  </p:clrMapOvr>
  <p:timing>
    <p:tnLst>
      <p:par>
        <p:cTn xmlns:p14="http://schemas.microsoft.com/office/powerpoint/2010/mai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3991052527"/>
      </p:ext>
    </p:extLst>
  </p:cSld>
  <p:clrMapOvr>
    <a:masterClrMapping/>
  </p:clrMapOvr>
  <p:timing>
    <p:tnLst>
      <p:par>
        <p:cTn xmlns:p14="http://schemas.microsoft.com/office/powerpoint/2010/mai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1817320126"/>
      </p:ext>
    </p:extLst>
  </p:cSld>
  <p:clrMapOvr>
    <a:masterClrMapping/>
  </p:clrMapOvr>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92262963"/>
      </p:ext>
    </p:extLst>
  </p:cSld>
  <p:clrMapOvr>
    <a:masterClrMapping/>
  </p:clrMapOvr>
  <p:transition xmlns:p14="http://schemas.microsoft.com/office/powerpoint/2010/main" spd="med" advClick="0">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50203988"/>
      </p:ext>
    </p:extLst>
  </p:cSld>
  <p:clrMapOvr>
    <a:masterClrMapping/>
  </p:clrMapOvr>
  <p:timing>
    <p:tnLst>
      <p:par>
        <p:cTn xmlns:p14="http://schemas.microsoft.com/office/powerpoint/2010/mai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301955016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312359051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405755939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229155097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3956590804"/>
      </p:ext>
    </p:extLst>
  </p:cSld>
  <p:clrMapOvr>
    <a:masterClrMapping/>
  </p:clrMapOvr>
  <p:timing>
    <p:tnLst>
      <p:par>
        <p:cTn xmlns:p14="http://schemas.microsoft.com/office/powerpoint/2010/mai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188997886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326917464"/>
      </p:ext>
    </p:extLst>
  </p:cSld>
  <p:clrMapOvr>
    <a:masterClrMapping/>
  </p:clrMapOvr>
  <p:timing>
    <p:tnLst>
      <p:par>
        <p:cTn xmlns:p14="http://schemas.microsoft.com/office/powerpoint/2010/mai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057481973"/>
      </p:ext>
    </p:extLst>
  </p:cSld>
  <p:clrMapOvr>
    <a:masterClrMapping/>
  </p:clrMapOvr>
  <p:timing>
    <p:tnLst>
      <p:par>
        <p:cTn xmlns:p14="http://schemas.microsoft.com/office/powerpoint/2010/mai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370666206"/>
      </p:ext>
    </p:extLst>
  </p:cSld>
  <p:clrMapOvr>
    <a:masterClrMapping/>
  </p:clrMapOvr>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07353016"/>
      </p:ext>
    </p:extLst>
  </p:cSld>
  <p:clrMapOvr>
    <a:masterClrMapping/>
  </p:clrMapOvr>
  <p:timing>
    <p:tnLst>
      <p:par>
        <p:cTn xmlns:p14="http://schemas.microsoft.com/office/powerpoint/2010/mai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097317858"/>
      </p:ext>
    </p:extLst>
  </p:cSld>
  <p:clrMapOvr>
    <a:masterClrMapping/>
  </p:clrMapOvr>
  <p:timing>
    <p:tnLst>
      <p:par>
        <p:cTn xmlns:p14="http://schemas.microsoft.com/office/powerpoint/2010/mai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113117140"/>
      </p:ext>
    </p:extLst>
  </p:cSld>
  <p:clrMapOvr>
    <a:masterClrMapping/>
  </p:clrMapOvr>
  <p:timing>
    <p:tnLst>
      <p:par>
        <p:cTn xmlns:p14="http://schemas.microsoft.com/office/powerpoint/2010/mai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554174540"/>
      </p:ext>
    </p:extLst>
  </p:cSld>
  <p:clrMapOvr>
    <a:masterClrMapping/>
  </p:clrMapOvr>
  <p:timing>
    <p:tnLst>
      <p:par>
        <p:cTn xmlns:p14="http://schemas.microsoft.com/office/powerpoint/2010/mai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429008946"/>
      </p:ext>
    </p:extLst>
  </p:cSld>
  <p:clrMapOvr>
    <a:masterClrMapping/>
  </p:clrMapOvr>
  <p:timing>
    <p:tnLst>
      <p:par>
        <p:cTn xmlns:p14="http://schemas.microsoft.com/office/powerpoint/2010/mai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998204724"/>
      </p:ext>
    </p:extLst>
  </p:cSld>
  <p:clrMapOvr>
    <a:masterClrMapping/>
  </p:clrMapOvr>
  <p:timing>
    <p:tnLst>
      <p:par>
        <p:cTn xmlns:p14="http://schemas.microsoft.com/office/powerpoint/2010/mai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083788263"/>
      </p:ext>
    </p:extLst>
  </p:cSld>
  <p:clrMapOvr>
    <a:masterClrMapping/>
  </p:clrMapOvr>
  <p:timing>
    <p:tnLst>
      <p:par>
        <p:cTn xmlns:p14="http://schemas.microsoft.com/office/powerpoint/2010/mai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48981991"/>
      </p:ext>
    </p:extLst>
  </p:cSld>
  <p:clrMapOvr>
    <a:masterClrMapping/>
  </p:clrMapOvr>
  <p:timing>
    <p:tnLst>
      <p:par>
        <p:cTn xmlns:p14="http://schemas.microsoft.com/office/powerpoint/2010/mai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510970727"/>
      </p:ext>
    </p:extLst>
  </p:cSld>
  <p:clrMapOvr>
    <a:masterClrMapping/>
  </p:clrMapOvr>
  <p:timing>
    <p:tnLst>
      <p:par>
        <p:cTn xmlns:p14="http://schemas.microsoft.com/office/powerpoint/2010/mai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890128858"/>
      </p:ext>
    </p:extLst>
  </p:cSld>
  <p:clrMapOvr>
    <a:masterClrMapping/>
  </p:clrMapOvr>
  <p:timing>
    <p:tnLst>
      <p:par>
        <p:cTn xmlns:p14="http://schemas.microsoft.com/office/powerpoint/2010/mai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94211703"/>
      </p:ext>
    </p:extLst>
  </p:cSld>
  <p:clrMapOvr>
    <a:masterClrMapping/>
  </p:clrMapOvr>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851726229"/>
      </p:ext>
    </p:extLst>
  </p:cSld>
  <p:clrMapOvr>
    <a:masterClrMapping/>
  </p:clrMapOvr>
  <p:timing>
    <p:tnLst>
      <p:par>
        <p:cTn xmlns:p14="http://schemas.microsoft.com/office/powerpoint/2010/mai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681842232"/>
      </p:ext>
    </p:extLst>
  </p:cSld>
  <p:clrMapOvr>
    <a:masterClrMapping/>
  </p:clrMapOvr>
  <p:timing>
    <p:tnLst>
      <p:par>
        <p:cTn xmlns:p14="http://schemas.microsoft.com/office/powerpoint/2010/mai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3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827489849"/>
      </p:ext>
    </p:extLst>
  </p:cSld>
  <p:clrMapOvr>
    <a:masterClrMapping/>
  </p:clrMapOvr>
  <p:timing>
    <p:tnLst>
      <p:par>
        <p:cTn xmlns:p14="http://schemas.microsoft.com/office/powerpoint/2010/mai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45902525"/>
      </p:ext>
    </p:extLst>
  </p:cSld>
  <p:clrMapOvr>
    <a:masterClrMapping/>
  </p:clrMapOvr>
  <p:timing>
    <p:tnLst>
      <p:par>
        <p:cTn xmlns:p14="http://schemas.microsoft.com/office/powerpoint/2010/mai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695852763"/>
      </p:ext>
    </p:extLst>
  </p:cSld>
  <p:clrMapOvr>
    <a:masterClrMapping/>
  </p:clrMapOvr>
  <p:timing>
    <p:tnLst>
      <p:par>
        <p:cTn xmlns:p14="http://schemas.microsoft.com/office/powerpoint/2010/mai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525708985"/>
      </p:ext>
    </p:extLst>
  </p:cSld>
  <p:clrMapOvr>
    <a:masterClrMapping/>
  </p:clrMapOvr>
  <p:timing>
    <p:tnLst>
      <p:par>
        <p:cTn xmlns:p14="http://schemas.microsoft.com/office/powerpoint/2010/main" id="1" dur="indefinite" restart="never" nodeType="tmRoot"/>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069223449"/>
      </p:ext>
    </p:extLst>
  </p:cSld>
  <p:clrMapOvr>
    <a:masterClrMapping/>
  </p:clrMapOvr>
  <p:timing>
    <p:tnLst>
      <p:par>
        <p:cTn xmlns:p14="http://schemas.microsoft.com/office/powerpoint/2010/main" id="1" dur="indefinite" restart="never" nodeType="tmRoot"/>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46703532"/>
      </p:ext>
    </p:extLst>
  </p:cSld>
  <p:clrMapOvr>
    <a:masterClrMapping/>
  </p:clrMapOvr>
  <p:timing>
    <p:tnLst>
      <p:par>
        <p:cTn xmlns:p14="http://schemas.microsoft.com/office/powerpoint/2010/mai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047550603"/>
      </p:ext>
    </p:extLst>
  </p:cSld>
  <p:clrMapOvr>
    <a:masterClrMapping/>
  </p:clrMapOvr>
  <p:timing>
    <p:tnLst>
      <p:par>
        <p:cTn xmlns:p14="http://schemas.microsoft.com/office/powerpoint/2010/main" id="1" dur="indefinite" restart="never" nodeType="tmRoot"/>
      </p:par>
    </p:tn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179126837"/>
      </p:ext>
    </p:extLst>
  </p:cSld>
  <p:clrMapOvr>
    <a:masterClrMapping/>
  </p:clrMapOvr>
  <p:timing>
    <p:tnLst>
      <p:par>
        <p:cTn xmlns:p14="http://schemas.microsoft.com/office/powerpoint/2010/mai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4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053281901"/>
      </p:ext>
    </p:extLst>
  </p:cSld>
  <p:clrMapOvr>
    <a:masterClrMapping/>
  </p:clrMapOvr>
  <p:timing>
    <p:tnLst>
      <p:par>
        <p:cTn xmlns:p14="http://schemas.microsoft.com/office/powerpoint/2010/mai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4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462858986"/>
      </p:ext>
    </p:extLst>
  </p:cSld>
  <p:clrMapOvr>
    <a:masterClrMapping/>
  </p:clrMapOvr>
  <p:timing>
    <p:tnLst>
      <p:par>
        <p:cTn xmlns:p14="http://schemas.microsoft.com/office/powerpoint/2010/main" id="1" dur="indefinite" restart="never" nodeType="tmRoot"/>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55647675"/>
      </p:ext>
    </p:extLst>
  </p:cSld>
  <p:clrMapOvr>
    <a:masterClrMapping/>
  </p:clrMapOvr>
  <p:timing>
    <p:tnLst>
      <p:par>
        <p:cTn xmlns:p14="http://schemas.microsoft.com/office/powerpoint/2010/mai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721613101"/>
      </p:ext>
    </p:extLst>
  </p:cSld>
  <p:clrMapOvr>
    <a:masterClrMapping/>
  </p:clrMapOvr>
  <p:timing>
    <p:tnLst>
      <p:par>
        <p:cTn xmlns:p14="http://schemas.microsoft.com/office/powerpoint/2010/main" id="1" dur="indefinite" restart="never" nodeType="tmRoot"/>
      </p:par>
    </p:tn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5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722745509"/>
      </p:ext>
    </p:extLst>
  </p:cSld>
  <p:clrMapOvr>
    <a:masterClrMapping/>
  </p:clrMapOvr>
  <p:timing>
    <p:tnLst>
      <p:par>
        <p:cTn xmlns:p14="http://schemas.microsoft.com/office/powerpoint/2010/mai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5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384460121"/>
      </p:ext>
    </p:extLst>
  </p:cSld>
  <p:clrMapOvr>
    <a:masterClrMapping/>
  </p:clrMapOvr>
  <p:timing>
    <p:tnLst>
      <p:par>
        <p:cTn xmlns:p14="http://schemas.microsoft.com/office/powerpoint/2010/main" id="1" dur="indefinite" restart="never" nodeType="tmRoot"/>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5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290607333"/>
      </p:ext>
    </p:extLst>
  </p:cSld>
  <p:clrMapOvr>
    <a:masterClrMapping/>
  </p:clrMapOvr>
  <p:timing>
    <p:tnLst>
      <p:par>
        <p:cTn xmlns:p14="http://schemas.microsoft.com/office/powerpoint/2010/mai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5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437228044"/>
      </p:ext>
    </p:extLst>
  </p:cSld>
  <p:clrMapOvr>
    <a:masterClrMapping/>
  </p:clrMapOvr>
  <p:timing>
    <p:tnLst>
      <p:par>
        <p:cTn xmlns:p14="http://schemas.microsoft.com/office/powerpoint/2010/mai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5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21579627"/>
      </p:ext>
    </p:extLst>
  </p:cSld>
  <p:clrMapOvr>
    <a:masterClrMapping/>
  </p:clrMapOvr>
  <p:timing>
    <p:tnLst>
      <p:par>
        <p:cTn xmlns:p14="http://schemas.microsoft.com/office/powerpoint/2010/main" id="1" dur="indefinite" restart="never" nodeType="tmRoot"/>
      </p:par>
    </p:tn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5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834474433"/>
      </p:ext>
    </p:extLst>
  </p:cSld>
  <p:clrMapOvr>
    <a:masterClrMapping/>
  </p:clrMapOvr>
  <p:timing>
    <p:tnLst>
      <p:par>
        <p:cTn xmlns:p14="http://schemas.microsoft.com/office/powerpoint/2010/main" id="1" dur="indefinite" restart="never" nodeType="tmRoot"/>
      </p:par>
    </p:tn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userDrawn="1">
  <p:cSld name="5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206529752"/>
      </p:ext>
    </p:extLst>
  </p:cSld>
  <p:clrMapOvr>
    <a:masterClrMapping/>
  </p:clrMapOvr>
  <p:timing>
    <p:tnLst>
      <p:par>
        <p:cTn xmlns:p14="http://schemas.microsoft.com/office/powerpoint/2010/mai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5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161704479"/>
      </p:ext>
    </p:extLst>
  </p:cSld>
  <p:clrMapOvr>
    <a:masterClrMapping/>
  </p:clrMapOvr>
  <p:timing>
    <p:tnLst>
      <p:par>
        <p:cTn xmlns:p14="http://schemas.microsoft.com/office/powerpoint/2010/mai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5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858696431"/>
      </p:ext>
    </p:extLst>
  </p:cSld>
  <p:clrMapOvr>
    <a:masterClrMapping/>
  </p:clrMapOvr>
  <p:timing>
    <p:tnLst>
      <p:par>
        <p:cTn xmlns:p14="http://schemas.microsoft.com/office/powerpoint/2010/mai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5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755683048"/>
      </p:ext>
    </p:extLst>
  </p:cSld>
  <p:clrMapOvr>
    <a:masterClrMapping/>
  </p:clrMapOvr>
  <p:timing>
    <p:tnLst>
      <p:par>
        <p:cTn xmlns:p14="http://schemas.microsoft.com/office/powerpoint/2010/mai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6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474463682"/>
      </p:ext>
    </p:extLst>
  </p:cSld>
  <p:clrMapOvr>
    <a:masterClrMapping/>
  </p:clrMapOvr>
  <p:timing>
    <p:tnLst>
      <p:par>
        <p:cTn xmlns:p14="http://schemas.microsoft.com/office/powerpoint/2010/main" id="1" dur="indefinite" restart="never" nodeType="tmRoot"/>
      </p:par>
    </p:tn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6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632473165"/>
      </p:ext>
    </p:extLst>
  </p:cSld>
  <p:clrMapOvr>
    <a:masterClrMapping/>
  </p:clrMapOvr>
  <p:timing>
    <p:tnLst>
      <p:par>
        <p:cTn xmlns:p14="http://schemas.microsoft.com/office/powerpoint/2010/main" id="1" dur="indefinite" restart="never" nodeType="tmRoot"/>
      </p:par>
    </p:tn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6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039593426"/>
      </p:ext>
    </p:extLst>
  </p:cSld>
  <p:clrMapOvr>
    <a:masterClrMapping/>
  </p:clrMapOvr>
  <p:timing>
    <p:tnLst>
      <p:par>
        <p:cTn xmlns:p14="http://schemas.microsoft.com/office/powerpoint/2010/main" id="1" dur="indefinite" restart="never" nodeType="tmRoot"/>
      </p:par>
    </p:tnLst>
  </p:timing>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6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177201560"/>
      </p:ext>
    </p:extLst>
  </p:cSld>
  <p:clrMapOvr>
    <a:masterClrMapping/>
  </p:clrMapOvr>
  <p:timing>
    <p:tnLst>
      <p:par>
        <p:cTn xmlns:p14="http://schemas.microsoft.com/office/powerpoint/2010/mai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6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551666408"/>
      </p:ext>
    </p:extLst>
  </p:cSld>
  <p:clrMapOvr>
    <a:masterClrMapping/>
  </p:clrMapOvr>
  <p:timing>
    <p:tnLst>
      <p:par>
        <p:cTn xmlns:p14="http://schemas.microsoft.com/office/powerpoint/2010/mai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6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675526803"/>
      </p:ext>
    </p:extLst>
  </p:cSld>
  <p:clrMapOvr>
    <a:masterClrMapping/>
  </p:clrMapOvr>
  <p:timing>
    <p:tnLst>
      <p:par>
        <p:cTn xmlns:p14="http://schemas.microsoft.com/office/powerpoint/2010/main" id="1" dur="indefinite" restart="never" nodeType="tmRoot"/>
      </p:par>
    </p:tn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6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227920937"/>
      </p:ext>
    </p:extLst>
  </p:cSld>
  <p:clrMapOvr>
    <a:masterClrMapping/>
  </p:clrMapOvr>
  <p:timing>
    <p:tnLst>
      <p:par>
        <p:cTn xmlns:p14="http://schemas.microsoft.com/office/powerpoint/2010/main" id="1" dur="indefinite" restart="never" nodeType="tmRoot"/>
      </p:par>
    </p:tnLst>
  </p:timing>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6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891668874"/>
      </p:ext>
    </p:extLst>
  </p:cSld>
  <p:clrMapOvr>
    <a:masterClrMapping/>
  </p:clrMapOvr>
  <p:timing>
    <p:tnLst>
      <p:par>
        <p:cTn xmlns:p14="http://schemas.microsoft.com/office/powerpoint/2010/mai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4033130404"/>
      </p:ext>
    </p:extLst>
  </p:cSld>
  <p:clrMapOvr>
    <a:masterClrMapping/>
  </p:clrMapOvr>
  <p:timing>
    <p:tnLst>
      <p:par>
        <p:cTn xmlns:p14="http://schemas.microsoft.com/office/powerpoint/2010/mai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1845744671"/>
      </p:ext>
    </p:extLst>
  </p:cSld>
  <p:clrMapOvr>
    <a:masterClrMapping/>
  </p:clrMapOvr>
  <p:timing>
    <p:tnLst>
      <p:par>
        <p:cTn xmlns:p14="http://schemas.microsoft.com/office/powerpoint/2010/mai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966998470"/>
      </p:ext>
    </p:extLst>
  </p:cSld>
  <p:clrMapOvr>
    <a:masterClrMapping/>
  </p:clrMapOvr>
  <p:timing>
    <p:tnLst>
      <p:par>
        <p:cTn xmlns:p14="http://schemas.microsoft.com/office/powerpoint/2010/mai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1199429732"/>
      </p:ext>
    </p:extLst>
  </p:cSld>
  <p:clrMapOvr>
    <a:masterClrMapping/>
  </p:clrMapOvr>
  <p:transition xmlns:p14="http://schemas.microsoft.com/office/powerpoint/2010/main" spd="med" advClick="0">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87611019"/>
      </p:ext>
    </p:extLst>
  </p:cSld>
  <p:clrMapOvr>
    <a:masterClrMapping/>
  </p:clrMapOvr>
  <p:timing>
    <p:tnLst>
      <p:par>
        <p:cTn xmlns:p14="http://schemas.microsoft.com/office/powerpoint/2010/main" id="1" dur="indefinite" restart="never" nodeType="tmRoot"/>
      </p:par>
    </p:tn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9071450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392893268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245708280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344173553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88097313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152518455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508128347"/>
      </p:ext>
    </p:extLst>
  </p:cSld>
  <p:clrMapOvr>
    <a:masterClrMapping/>
  </p:clrMapOvr>
  <p:timing>
    <p:tnLst>
      <p:par>
        <p:cTn xmlns:p14="http://schemas.microsoft.com/office/powerpoint/2010/mai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00492805"/>
      </p:ext>
    </p:extLst>
  </p:cSld>
  <p:clrMapOvr>
    <a:masterClrMapping/>
  </p:clrMapOvr>
  <p:timing>
    <p:tnLst>
      <p:par>
        <p:cTn xmlns:p14="http://schemas.microsoft.com/office/powerpoint/2010/mai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642793145"/>
      </p:ext>
    </p:extLst>
  </p:cSld>
  <p:clrMapOvr>
    <a:masterClrMapping/>
  </p:clrMapOvr>
  <p:timing>
    <p:tnLst>
      <p:par>
        <p:cTn xmlns:p14="http://schemas.microsoft.com/office/powerpoint/2010/mai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466744045"/>
      </p:ext>
    </p:extLst>
  </p:cSld>
  <p:clrMapOvr>
    <a:masterClrMapping/>
  </p:clrMapOvr>
  <p:timing>
    <p:tnLst>
      <p:par>
        <p:cTn xmlns:p14="http://schemas.microsoft.com/office/powerpoint/2010/main" id="1" dur="indefinite" restart="never" nodeType="tmRoot"/>
      </p:par>
    </p:tnLst>
  </p:timing>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640477813"/>
      </p:ext>
    </p:extLst>
  </p:cSld>
  <p:clrMapOvr>
    <a:masterClrMapping/>
  </p:clrMapOvr>
  <p:timing>
    <p:tnLst>
      <p:par>
        <p:cTn xmlns:p14="http://schemas.microsoft.com/office/powerpoint/2010/main" id="1" dur="indefinite" restart="never" nodeType="tmRoot"/>
      </p:par>
    </p:tn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991156791"/>
      </p:ext>
    </p:extLst>
  </p:cSld>
  <p:clrMapOvr>
    <a:masterClrMapping/>
  </p:clrMapOvr>
  <p:timing>
    <p:tnLst>
      <p:par>
        <p:cTn xmlns:p14="http://schemas.microsoft.com/office/powerpoint/2010/main" id="1" dur="indefinite" restart="never" nodeType="tmRoot"/>
      </p:par>
    </p:tnLst>
  </p:timing>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955945644"/>
      </p:ext>
    </p:extLst>
  </p:cSld>
  <p:clrMapOvr>
    <a:masterClrMapping/>
  </p:clrMapOvr>
  <p:timing>
    <p:tnLst>
      <p:par>
        <p:cTn xmlns:p14="http://schemas.microsoft.com/office/powerpoint/2010/main" id="1" dur="indefinite" restart="never" nodeType="tmRoot"/>
      </p:par>
    </p:tnLst>
  </p:timing>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934133733"/>
      </p:ext>
    </p:extLst>
  </p:cSld>
  <p:clrMapOvr>
    <a:masterClrMapping/>
  </p:clrMapOvr>
  <p:timing>
    <p:tnLst>
      <p:par>
        <p:cTn xmlns:p14="http://schemas.microsoft.com/office/powerpoint/2010/main" id="1" dur="indefinite" restart="never" nodeType="tmRoot"/>
      </p:par>
    </p:tnLst>
  </p:timing>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089879740"/>
      </p:ext>
    </p:extLst>
  </p:cSld>
  <p:clrMapOvr>
    <a:masterClrMapping/>
  </p:clrMapOvr>
  <p:timing>
    <p:tnLst>
      <p:par>
        <p:cTn xmlns:p14="http://schemas.microsoft.com/office/powerpoint/2010/main" id="1" dur="indefinite" restart="never" nodeType="tmRoot"/>
      </p:par>
    </p:tnLst>
  </p:timing>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722364790"/>
      </p:ext>
    </p:extLst>
  </p:cSld>
  <p:clrMapOvr>
    <a:masterClrMapping/>
  </p:clrMapOvr>
  <p:timing>
    <p:tnLst>
      <p:par>
        <p:cTn xmlns:p14="http://schemas.microsoft.com/office/powerpoint/2010/main" id="1" dur="indefinite" restart="never" nodeType="tmRoot"/>
      </p:par>
    </p:tnLst>
  </p:timing>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793021228"/>
      </p:ext>
    </p:extLst>
  </p:cSld>
  <p:clrMapOvr>
    <a:masterClrMapping/>
  </p:clrMapOvr>
  <p:timing>
    <p:tnLst>
      <p:par>
        <p:cTn xmlns:p14="http://schemas.microsoft.com/office/powerpoint/2010/mai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649513484"/>
      </p:ext>
    </p:extLst>
  </p:cSld>
  <p:clrMapOvr>
    <a:masterClrMapping/>
  </p:clrMapOvr>
  <p:timing>
    <p:tnLst>
      <p:par>
        <p:cTn xmlns:p14="http://schemas.microsoft.com/office/powerpoint/2010/mai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024278436"/>
      </p:ext>
    </p:extLst>
  </p:cSld>
  <p:clrMapOvr>
    <a:masterClrMapping/>
  </p:clrMapOvr>
  <p:timing>
    <p:tnLst>
      <p:par>
        <p:cTn xmlns:p14="http://schemas.microsoft.com/office/powerpoint/2010/mai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740638873"/>
      </p:ext>
    </p:extLst>
  </p:cSld>
  <p:clrMapOvr>
    <a:masterClrMapping/>
  </p:clrMapOvr>
  <p:timing>
    <p:tnLst>
      <p:par>
        <p:cTn xmlns:p14="http://schemas.microsoft.com/office/powerpoint/2010/mai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008256399"/>
      </p:ext>
    </p:extLst>
  </p:cSld>
  <p:clrMapOvr>
    <a:masterClrMapping/>
  </p:clrMapOvr>
  <p:timing>
    <p:tnLst>
      <p:par>
        <p:cTn xmlns:p14="http://schemas.microsoft.com/office/powerpoint/2010/main" id="1" dur="indefinite" restart="never" nodeType="tmRoot"/>
      </p:par>
    </p:tnLst>
  </p:timing>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550278880"/>
      </p:ext>
    </p:extLst>
  </p:cSld>
  <p:clrMapOvr>
    <a:masterClrMapping/>
  </p:clrMapOvr>
  <p:timing>
    <p:tnLst>
      <p:par>
        <p:cTn xmlns:p14="http://schemas.microsoft.com/office/powerpoint/2010/main" id="1" dur="indefinite" restart="never" nodeType="tmRoot"/>
      </p:par>
    </p:tnLst>
  </p:timing>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3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105073672"/>
      </p:ext>
    </p:extLst>
  </p:cSld>
  <p:clrMapOvr>
    <a:masterClrMapping/>
  </p:clrMapOvr>
  <p:timing>
    <p:tnLst>
      <p:par>
        <p:cTn xmlns:p14="http://schemas.microsoft.com/office/powerpoint/2010/main" id="1" dur="indefinite" restart="never" nodeType="tmRoot"/>
      </p:par>
    </p:tnLst>
  </p:timing>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771178064"/>
      </p:ext>
    </p:extLst>
  </p:cSld>
  <p:clrMapOvr>
    <a:masterClrMapping/>
  </p:clrMapOvr>
  <p:timing>
    <p:tnLst>
      <p:par>
        <p:cTn xmlns:p14="http://schemas.microsoft.com/office/powerpoint/2010/main" id="1" dur="indefinite" restart="never" nodeType="tmRoot"/>
      </p:par>
    </p:tnLst>
  </p:timing>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655585106"/>
      </p:ext>
    </p:extLst>
  </p:cSld>
  <p:clrMapOvr>
    <a:masterClrMapping/>
  </p:clrMapOvr>
  <p:timing>
    <p:tnLst>
      <p:par>
        <p:cTn xmlns:p14="http://schemas.microsoft.com/office/powerpoint/2010/main" id="1" dur="indefinite" restart="never" nodeType="tmRoot"/>
      </p:par>
    </p:tnLst>
  </p:timing>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275959503"/>
      </p:ext>
    </p:extLst>
  </p:cSld>
  <p:clrMapOvr>
    <a:masterClrMapping/>
  </p:clrMapOvr>
  <p:timing>
    <p:tnLst>
      <p:par>
        <p:cTn xmlns:p14="http://schemas.microsoft.com/office/powerpoint/2010/main" id="1" dur="indefinite" restart="never" nodeType="tmRoot"/>
      </p:par>
    </p:tnLst>
  </p:timing>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93309168"/>
      </p:ext>
    </p:extLst>
  </p:cSld>
  <p:clrMapOvr>
    <a:masterClrMapping/>
  </p:clrMapOvr>
  <p:timing>
    <p:tnLst>
      <p:par>
        <p:cTn xmlns:p14="http://schemas.microsoft.com/office/powerpoint/2010/main" id="1" dur="indefinite" restart="never" nodeType="tmRoot"/>
      </p:par>
    </p:tnLst>
  </p:timing>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592430142"/>
      </p:ext>
    </p:extLst>
  </p:cSld>
  <p:clrMapOvr>
    <a:masterClrMapping/>
  </p:clrMapOvr>
  <p:timing>
    <p:tnLst>
      <p:par>
        <p:cTn xmlns:p14="http://schemas.microsoft.com/office/powerpoint/2010/mai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133662785"/>
      </p:ext>
    </p:extLst>
  </p:cSld>
  <p:clrMapOvr>
    <a:masterClrMapping/>
  </p:clrMapOvr>
  <p:timing>
    <p:tnLst>
      <p:par>
        <p:cTn xmlns:p14="http://schemas.microsoft.com/office/powerpoint/2010/mai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932211481"/>
      </p:ext>
    </p:extLst>
  </p:cSld>
  <p:clrMapOvr>
    <a:masterClrMapping/>
  </p:clrMapOvr>
  <p:timing>
    <p:tnLst>
      <p:par>
        <p:cTn xmlns:p14="http://schemas.microsoft.com/office/powerpoint/2010/mai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userDrawn="1">
  <p:cSld name="4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386818685"/>
      </p:ext>
    </p:extLst>
  </p:cSld>
  <p:clrMapOvr>
    <a:masterClrMapping/>
  </p:clrMapOvr>
  <p:timing>
    <p:tnLst>
      <p:par>
        <p:cTn xmlns:p14="http://schemas.microsoft.com/office/powerpoint/2010/main" id="1" dur="indefinite" restart="never" nodeType="tmRoot"/>
      </p:par>
    </p:tn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userDrawn="1">
  <p:cSld name="4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957641038"/>
      </p:ext>
    </p:extLst>
  </p:cSld>
  <p:clrMapOvr>
    <a:masterClrMapping/>
  </p:clrMapOvr>
  <p:timing>
    <p:tnLst>
      <p:par>
        <p:cTn xmlns:p14="http://schemas.microsoft.com/office/powerpoint/2010/main" id="1" dur="indefinite" restart="never" nodeType="tmRoot"/>
      </p:par>
    </p:tnLst>
  </p:timing>
</p:sldLayout>
</file>

<file path=ppt/slideLayouts/slideLayout229.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713109917"/>
      </p:ext>
    </p:extLst>
  </p:cSld>
  <p:clrMapOvr>
    <a:masterClrMapping/>
  </p:clrMapOvr>
  <p:timing>
    <p:tnLst>
      <p:par>
        <p:cTn xmlns:p14="http://schemas.microsoft.com/office/powerpoint/2010/main" id="1" dur="indefinite" restart="never" nodeType="tmRoot"/>
      </p:par>
    </p:tnLst>
  </p:timing>
</p:sldLayout>
</file>

<file path=ppt/slideLayouts/slideLayout230.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988524432"/>
      </p:ext>
    </p:extLst>
  </p:cSld>
  <p:clrMapOvr>
    <a:masterClrMapping/>
  </p:clrMapOvr>
  <p:timing>
    <p:tnLst>
      <p:par>
        <p:cTn xmlns:p14="http://schemas.microsoft.com/office/powerpoint/2010/main" id="1" dur="indefinite" restart="never" nodeType="tmRoot"/>
      </p:par>
    </p:tnLst>
  </p:timing>
</p:sldLayout>
</file>

<file path=ppt/slideLayouts/slideLayout231.xml><?xml version="1.0" encoding="utf-8"?>
<p:sldLayout xmlns:a="http://schemas.openxmlformats.org/drawingml/2006/main" xmlns:r="http://schemas.openxmlformats.org/officeDocument/2006/relationships" xmlns:p="http://schemas.openxmlformats.org/presentationml/2006/main" userDrawn="1">
  <p:cSld name="5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33472879"/>
      </p:ext>
    </p:extLst>
  </p:cSld>
  <p:clrMapOvr>
    <a:masterClrMapping/>
  </p:clrMapOvr>
  <p:timing>
    <p:tnLst>
      <p:par>
        <p:cTn xmlns:p14="http://schemas.microsoft.com/office/powerpoint/2010/main" id="1" dur="indefinite" restart="never" nodeType="tmRoot"/>
      </p:par>
    </p:tnLst>
  </p:timing>
</p:sldLayout>
</file>

<file path=ppt/slideLayouts/slideLayout232.xml><?xml version="1.0" encoding="utf-8"?>
<p:sldLayout xmlns:a="http://schemas.openxmlformats.org/drawingml/2006/main" xmlns:r="http://schemas.openxmlformats.org/officeDocument/2006/relationships" xmlns:p="http://schemas.openxmlformats.org/presentationml/2006/main" userDrawn="1">
  <p:cSld name="5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124294912"/>
      </p:ext>
    </p:extLst>
  </p:cSld>
  <p:clrMapOvr>
    <a:masterClrMapping/>
  </p:clrMapOvr>
  <p:timing>
    <p:tnLst>
      <p:par>
        <p:cTn xmlns:p14="http://schemas.microsoft.com/office/powerpoint/2010/main" id="1" dur="indefinite" restart="never" nodeType="tmRoot"/>
      </p:par>
    </p:tnLst>
  </p:timing>
</p:sldLayout>
</file>

<file path=ppt/slideLayouts/slideLayout233.xml><?xml version="1.0" encoding="utf-8"?>
<p:sldLayout xmlns:a="http://schemas.openxmlformats.org/drawingml/2006/main" xmlns:r="http://schemas.openxmlformats.org/officeDocument/2006/relationships" xmlns:p="http://schemas.openxmlformats.org/presentationml/2006/main" userDrawn="1">
  <p:cSld name="5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837241335"/>
      </p:ext>
    </p:extLst>
  </p:cSld>
  <p:clrMapOvr>
    <a:masterClrMapping/>
  </p:clrMapOvr>
  <p:timing>
    <p:tnLst>
      <p:par>
        <p:cTn xmlns:p14="http://schemas.microsoft.com/office/powerpoint/2010/main" id="1" dur="indefinite" restart="never" nodeType="tmRoot"/>
      </p:par>
    </p:tnLst>
  </p:timing>
</p:sldLayout>
</file>

<file path=ppt/slideLayouts/slideLayout234.xml><?xml version="1.0" encoding="utf-8"?>
<p:sldLayout xmlns:a="http://schemas.openxmlformats.org/drawingml/2006/main" xmlns:r="http://schemas.openxmlformats.org/officeDocument/2006/relationships" xmlns:p="http://schemas.openxmlformats.org/presentationml/2006/main" userDrawn="1">
  <p:cSld name="5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691669866"/>
      </p:ext>
    </p:extLst>
  </p:cSld>
  <p:clrMapOvr>
    <a:masterClrMapping/>
  </p:clrMapOvr>
  <p:timing>
    <p:tnLst>
      <p:par>
        <p:cTn xmlns:p14="http://schemas.microsoft.com/office/powerpoint/2010/main" id="1" dur="indefinite" restart="never" nodeType="tmRoot"/>
      </p:par>
    </p:tnLst>
  </p:timing>
</p:sldLayout>
</file>

<file path=ppt/slideLayouts/slideLayout235.xml><?xml version="1.0" encoding="utf-8"?>
<p:sldLayout xmlns:a="http://schemas.openxmlformats.org/drawingml/2006/main" xmlns:r="http://schemas.openxmlformats.org/officeDocument/2006/relationships" xmlns:p="http://schemas.openxmlformats.org/presentationml/2006/main" userDrawn="1">
  <p:cSld name="5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692417076"/>
      </p:ext>
    </p:extLst>
  </p:cSld>
  <p:clrMapOvr>
    <a:masterClrMapping/>
  </p:clrMapOvr>
  <p:timing>
    <p:tnLst>
      <p:par>
        <p:cTn xmlns:p14="http://schemas.microsoft.com/office/powerpoint/2010/mai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userDrawn="1">
  <p:cSld name="5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185408161"/>
      </p:ext>
    </p:extLst>
  </p:cSld>
  <p:clrMapOvr>
    <a:masterClrMapping/>
  </p:clrMapOvr>
  <p:timing>
    <p:tnLst>
      <p:par>
        <p:cTn xmlns:p14="http://schemas.microsoft.com/office/powerpoint/2010/mai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userDrawn="1">
  <p:cSld name="5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092877282"/>
      </p:ext>
    </p:extLst>
  </p:cSld>
  <p:clrMapOvr>
    <a:masterClrMapping/>
  </p:clrMapOvr>
  <p:timing>
    <p:tnLst>
      <p:par>
        <p:cTn xmlns:p14="http://schemas.microsoft.com/office/powerpoint/2010/mai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userDrawn="1">
  <p:cSld name="5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089910153"/>
      </p:ext>
    </p:extLst>
  </p:cSld>
  <p:clrMapOvr>
    <a:masterClrMapping/>
  </p:clrMapOvr>
  <p:timing>
    <p:tnLst>
      <p:par>
        <p:cTn xmlns:p14="http://schemas.microsoft.com/office/powerpoint/2010/mai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5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723605845"/>
      </p:ext>
    </p:extLst>
  </p:cSld>
  <p:clrMapOvr>
    <a:masterClrMapping/>
  </p:clrMapOvr>
  <p:timing>
    <p:tnLst>
      <p:par>
        <p:cTn xmlns:p14="http://schemas.microsoft.com/office/powerpoint/2010/main" id="1" dur="indefinite" restart="never" nodeType="tmRoot"/>
      </p:par>
    </p:tnLst>
  </p:timing>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5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852257585"/>
      </p:ext>
    </p:extLst>
  </p:cSld>
  <p:clrMapOvr>
    <a:masterClrMapping/>
  </p:clrMapOvr>
  <p:timing>
    <p:tnLst>
      <p:par>
        <p:cTn xmlns:p14="http://schemas.microsoft.com/office/powerpoint/2010/main" id="1" dur="indefinite" restart="never" nodeType="tmRoot"/>
      </p:par>
    </p:tnLst>
  </p:timing>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6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520094390"/>
      </p:ext>
    </p:extLst>
  </p:cSld>
  <p:clrMapOvr>
    <a:masterClrMapping/>
  </p:clrMapOvr>
  <p:timing>
    <p:tnLst>
      <p:par>
        <p:cTn xmlns:p14="http://schemas.microsoft.com/office/powerpoint/2010/main" id="1" dur="indefinite" restart="never" nodeType="tmRoot"/>
      </p:par>
    </p:tnLst>
  </p:timing>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6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611258658"/>
      </p:ext>
    </p:extLst>
  </p:cSld>
  <p:clrMapOvr>
    <a:masterClrMapping/>
  </p:clrMapOvr>
  <p:timing>
    <p:tnLst>
      <p:par>
        <p:cTn xmlns:p14="http://schemas.microsoft.com/office/powerpoint/2010/main" id="1" dur="indefinite" restart="never" nodeType="tmRoot"/>
      </p:par>
    </p:tnLst>
  </p:timing>
</p:sldLayout>
</file>

<file path=ppt/slideLayouts/slideLayout243.xml><?xml version="1.0" encoding="utf-8"?>
<p:sldLayout xmlns:a="http://schemas.openxmlformats.org/drawingml/2006/main" xmlns:r="http://schemas.openxmlformats.org/officeDocument/2006/relationships" xmlns:p="http://schemas.openxmlformats.org/presentationml/2006/main" userDrawn="1">
  <p:cSld name="6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05462258"/>
      </p:ext>
    </p:extLst>
  </p:cSld>
  <p:clrMapOvr>
    <a:masterClrMapping/>
  </p:clrMapOvr>
  <p:timing>
    <p:tnLst>
      <p:par>
        <p:cTn xmlns:p14="http://schemas.microsoft.com/office/powerpoint/2010/main" id="1" dur="indefinite" restart="never" nodeType="tmRoot"/>
      </p:par>
    </p:tnLst>
  </p:timing>
</p:sldLayout>
</file>

<file path=ppt/slideLayouts/slideLayout244.xml><?xml version="1.0" encoding="utf-8"?>
<p:sldLayout xmlns:a="http://schemas.openxmlformats.org/drawingml/2006/main" xmlns:r="http://schemas.openxmlformats.org/officeDocument/2006/relationships" xmlns:p="http://schemas.openxmlformats.org/presentationml/2006/main" userDrawn="1">
  <p:cSld name="6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983180883"/>
      </p:ext>
    </p:extLst>
  </p:cSld>
  <p:clrMapOvr>
    <a:masterClrMapping/>
  </p:clrMapOvr>
  <p:timing>
    <p:tnLst>
      <p:par>
        <p:cTn xmlns:p14="http://schemas.microsoft.com/office/powerpoint/2010/main" id="1" dur="indefinite" restart="never" nodeType="tmRoot"/>
      </p:par>
    </p:tnLst>
  </p:timing>
</p:sldLayout>
</file>

<file path=ppt/slideLayouts/slideLayout245.xml><?xml version="1.0" encoding="utf-8"?>
<p:sldLayout xmlns:a="http://schemas.openxmlformats.org/drawingml/2006/main" xmlns:r="http://schemas.openxmlformats.org/officeDocument/2006/relationships" xmlns:p="http://schemas.openxmlformats.org/presentationml/2006/main" userDrawn="1">
  <p:cSld name="6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914013216"/>
      </p:ext>
    </p:extLst>
  </p:cSld>
  <p:clrMapOvr>
    <a:masterClrMapping/>
  </p:clrMapOvr>
  <p:timing>
    <p:tnLst>
      <p:par>
        <p:cTn xmlns:p14="http://schemas.microsoft.com/office/powerpoint/2010/main" id="1" dur="indefinite" restart="never" nodeType="tmRoot"/>
      </p:par>
    </p:tnLst>
  </p:timing>
</p:sldLayout>
</file>

<file path=ppt/slideLayouts/slideLayout246.xml><?xml version="1.0" encoding="utf-8"?>
<p:sldLayout xmlns:a="http://schemas.openxmlformats.org/drawingml/2006/main" xmlns:r="http://schemas.openxmlformats.org/officeDocument/2006/relationships" xmlns:p="http://schemas.openxmlformats.org/presentationml/2006/main" userDrawn="1">
  <p:cSld name="6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840678751"/>
      </p:ext>
    </p:extLst>
  </p:cSld>
  <p:clrMapOvr>
    <a:masterClrMapping/>
  </p:clrMapOvr>
  <p:timing>
    <p:tnLst>
      <p:par>
        <p:cTn xmlns:p14="http://schemas.microsoft.com/office/powerpoint/2010/mai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userDrawn="1">
  <p:cSld name="6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607107453"/>
      </p:ext>
    </p:extLst>
  </p:cSld>
  <p:clrMapOvr>
    <a:masterClrMapping/>
  </p:clrMapOvr>
  <p:timing>
    <p:tnLst>
      <p:par>
        <p:cTn xmlns:p14="http://schemas.microsoft.com/office/powerpoint/2010/mai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userDrawn="1">
  <p:cSld name="6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54988862"/>
      </p:ext>
    </p:extLst>
  </p:cSld>
  <p:clrMapOvr>
    <a:masterClrMapping/>
  </p:clrMapOvr>
  <p:timing>
    <p:tnLst>
      <p:par>
        <p:cTn xmlns:p14="http://schemas.microsoft.com/office/powerpoint/2010/mai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423049538"/>
      </p:ext>
    </p:extLst>
  </p:cSld>
  <p:clrMapOvr>
    <a:masterClrMapping/>
  </p:clrMapOvr>
  <p:timing>
    <p:tnLst>
      <p:par>
        <p:cTn xmlns:p14="http://schemas.microsoft.com/office/powerpoint/2010/mai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2832355412"/>
      </p:ext>
    </p:extLst>
  </p:cSld>
  <p:clrMapOvr>
    <a:masterClrMapping/>
  </p:clrMapOvr>
  <p:timing>
    <p:tnLst>
      <p:par>
        <p:cTn xmlns:p14="http://schemas.microsoft.com/office/powerpoint/2010/main" id="1" dur="indefinite" restart="never" nodeType="tmRoot"/>
      </p:par>
    </p:tnLst>
  </p:timing>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162533891"/>
      </p:ext>
    </p:extLst>
  </p:cSld>
  <p:clrMapOvr>
    <a:masterClrMapping/>
  </p:clrMapOvr>
  <p:timing>
    <p:tnLst>
      <p:par>
        <p:cTn xmlns:p14="http://schemas.microsoft.com/office/powerpoint/2010/main" id="1" dur="indefinite" restart="never" nodeType="tmRoot"/>
      </p:par>
    </p:tnLst>
  </p:timing>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2222987449"/>
      </p:ext>
    </p:extLst>
  </p:cSld>
  <p:clrMapOvr>
    <a:masterClrMapping/>
  </p:clrMapOvr>
  <p:transition xmlns:p14="http://schemas.microsoft.com/office/powerpoint/2010/main" spd="med" advClick="0">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33388876"/>
      </p:ext>
    </p:extLst>
  </p:cSld>
  <p:clrMapOvr>
    <a:masterClrMapping/>
  </p:clrMapOvr>
  <p:timing>
    <p:tnLst>
      <p:par>
        <p:cTn xmlns:p14="http://schemas.microsoft.com/office/powerpoint/2010/main" id="1" dur="indefinite" restart="never" nodeType="tmRoot"/>
      </p:par>
    </p:tnLst>
  </p:timing>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1144376969"/>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798395789"/>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2513159586"/>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1196650287"/>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2202591809"/>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3340111473"/>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809017121"/>
      </p:ext>
    </p:extLst>
  </p:cSld>
  <p:clrMapOvr>
    <a:masterClrMapping/>
  </p:clrMapOvr>
  <p:timing>
    <p:tnLst>
      <p:par>
        <p:cTn xmlns:p14="http://schemas.microsoft.com/office/powerpoint/2010/mai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496040140"/>
      </p:ext>
    </p:extLst>
  </p:cSld>
  <p:clrMapOvr>
    <a:masterClrMapping/>
  </p:clrMapOvr>
  <p:timing>
    <p:tnLst>
      <p:par>
        <p:cTn xmlns:p14="http://schemas.microsoft.com/office/powerpoint/2010/main" id="1" dur="indefinite" restart="never" nodeType="tmRoot"/>
      </p:par>
    </p:tnLst>
  </p:timing>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25629322"/>
      </p:ext>
    </p:extLst>
  </p:cSld>
  <p:clrMapOvr>
    <a:masterClrMapping/>
  </p:clrMapOvr>
  <p:timing>
    <p:tnLst>
      <p:par>
        <p:cTn xmlns:p14="http://schemas.microsoft.com/office/powerpoint/2010/main" id="1" dur="indefinite" restart="never" nodeType="tmRoot"/>
      </p:par>
    </p:tnLst>
  </p:timing>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434185550"/>
      </p:ext>
    </p:extLst>
  </p:cSld>
  <p:clrMapOvr>
    <a:masterClrMapping/>
  </p:clrMapOvr>
  <p:timing>
    <p:tnLst>
      <p:par>
        <p:cTn xmlns:p14="http://schemas.microsoft.com/office/powerpoint/2010/main" id="1" dur="indefinite" restart="never" nodeType="tmRoot"/>
      </p:par>
    </p:tnLst>
  </p:timing>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377425877"/>
      </p:ext>
    </p:extLst>
  </p:cSld>
  <p:clrMapOvr>
    <a:masterClrMapping/>
  </p:clrMapOvr>
  <p:timing>
    <p:tnLst>
      <p:par>
        <p:cTn xmlns:p14="http://schemas.microsoft.com/office/powerpoint/2010/main" id="1" dur="indefinite" restart="never" nodeType="tmRoot"/>
      </p:par>
    </p:tnLst>
  </p:timing>
</p:sldLayout>
</file>

<file path=ppt/slideLayouts/slideLayout265.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80697994"/>
      </p:ext>
    </p:extLst>
  </p:cSld>
  <p:clrMapOvr>
    <a:masterClrMapping/>
  </p:clrMapOvr>
  <p:timing>
    <p:tnLst>
      <p:par>
        <p:cTn xmlns:p14="http://schemas.microsoft.com/office/powerpoint/2010/main" id="1" dur="indefinite" restart="never" nodeType="tmRoot"/>
      </p:par>
    </p:tnLst>
  </p:timing>
</p:sldLayout>
</file>

<file path=ppt/slideLayouts/slideLayout266.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549839806"/>
      </p:ext>
    </p:extLst>
  </p:cSld>
  <p:clrMapOvr>
    <a:masterClrMapping/>
  </p:clrMapOvr>
  <p:timing>
    <p:tnLst>
      <p:par>
        <p:cTn xmlns:p14="http://schemas.microsoft.com/office/powerpoint/2010/main" id="1" dur="indefinite" restart="never" nodeType="tmRoot"/>
      </p:par>
    </p:tnLst>
  </p:timing>
</p:sldLayout>
</file>

<file path=ppt/slideLayouts/slideLayout267.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270588553"/>
      </p:ext>
    </p:extLst>
  </p:cSld>
  <p:clrMapOvr>
    <a:masterClrMapping/>
  </p:clrMapOvr>
  <p:timing>
    <p:tnLst>
      <p:par>
        <p:cTn xmlns:p14="http://schemas.microsoft.com/office/powerpoint/2010/main" id="1" dur="indefinite" restart="never" nodeType="tmRoot"/>
      </p:par>
    </p:tnLst>
  </p:timing>
</p:sldLayout>
</file>

<file path=ppt/slideLayouts/slideLayout268.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521729655"/>
      </p:ext>
    </p:extLst>
  </p:cSld>
  <p:clrMapOvr>
    <a:masterClrMapping/>
  </p:clrMapOvr>
  <p:timing>
    <p:tnLst>
      <p:par>
        <p:cTn xmlns:p14="http://schemas.microsoft.com/office/powerpoint/2010/mai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00918700"/>
      </p:ext>
    </p:extLst>
  </p:cSld>
  <p:clrMapOvr>
    <a:masterClrMapping/>
  </p:clrMapOvr>
  <p:timing>
    <p:tnLst>
      <p:par>
        <p:cTn xmlns:p14="http://schemas.microsoft.com/office/powerpoint/2010/mai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857665848"/>
      </p:ext>
    </p:extLst>
  </p:cSld>
  <p:clrMapOvr>
    <a:masterClrMapping/>
  </p:clrMapOvr>
  <p:timing>
    <p:tnLst>
      <p:par>
        <p:cTn xmlns:p14="http://schemas.microsoft.com/office/powerpoint/2010/mai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5693578"/>
      </p:ext>
    </p:extLst>
  </p:cSld>
  <p:clrMapOvr>
    <a:masterClrMapping/>
  </p:clrMapOvr>
  <p:timing>
    <p:tnLst>
      <p:par>
        <p:cTn xmlns:p14="http://schemas.microsoft.com/office/powerpoint/2010/mai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518027133"/>
      </p:ext>
    </p:extLst>
  </p:cSld>
  <p:clrMapOvr>
    <a:masterClrMapping/>
  </p:clrMapOvr>
  <p:timing>
    <p:tnLst>
      <p:par>
        <p:cTn xmlns:p14="http://schemas.microsoft.com/office/powerpoint/2010/main" id="1" dur="indefinite" restart="never" nodeType="tmRoot"/>
      </p:par>
    </p:tn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718783289"/>
      </p:ext>
    </p:extLst>
  </p:cSld>
  <p:clrMapOvr>
    <a:masterClrMapping/>
  </p:clrMapOvr>
  <p:timing>
    <p:tnLst>
      <p:par>
        <p:cTn xmlns:p14="http://schemas.microsoft.com/office/powerpoint/2010/main" id="1" dur="indefinite" restart="never" nodeType="tmRoot"/>
      </p:par>
    </p:tnLst>
  </p:timing>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949777903"/>
      </p:ext>
    </p:extLst>
  </p:cSld>
  <p:clrMapOvr>
    <a:masterClrMapping/>
  </p:clrMapOvr>
  <p:timing>
    <p:tnLst>
      <p:par>
        <p:cTn xmlns:p14="http://schemas.microsoft.com/office/powerpoint/2010/main" id="1" dur="indefinite" restart="never" nodeType="tmRoot"/>
      </p:par>
    </p:tnLst>
  </p:timing>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428665364"/>
      </p:ext>
    </p:extLst>
  </p:cSld>
  <p:clrMapOvr>
    <a:masterClrMapping/>
  </p:clrMapOvr>
  <p:timing>
    <p:tnLst>
      <p:par>
        <p:cTn xmlns:p14="http://schemas.microsoft.com/office/powerpoint/2010/main" id="1" dur="indefinite" restart="never" nodeType="tmRoot"/>
      </p:par>
    </p:tnLst>
  </p:timing>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3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887333179"/>
      </p:ext>
    </p:extLst>
  </p:cSld>
  <p:clrMapOvr>
    <a:masterClrMapping/>
  </p:clrMapOvr>
  <p:timing>
    <p:tnLst>
      <p:par>
        <p:cTn xmlns:p14="http://schemas.microsoft.com/office/powerpoint/2010/main" id="1" dur="indefinite" restart="never" nodeType="tmRoot"/>
      </p:par>
    </p:tnLst>
  </p:timing>
</p:sldLayout>
</file>

<file path=ppt/slideLayouts/slideLayout277.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534201464"/>
      </p:ext>
    </p:extLst>
  </p:cSld>
  <p:clrMapOvr>
    <a:masterClrMapping/>
  </p:clrMapOvr>
  <p:timing>
    <p:tnLst>
      <p:par>
        <p:cTn xmlns:p14="http://schemas.microsoft.com/office/powerpoint/2010/main" id="1" dur="indefinite" restart="never" nodeType="tmRoot"/>
      </p:par>
    </p:tnLst>
  </p:timing>
</p:sldLayout>
</file>

<file path=ppt/slideLayouts/slideLayout278.xml><?xml version="1.0" encoding="utf-8"?>
<p:sldLayout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144670113"/>
      </p:ext>
    </p:extLst>
  </p:cSld>
  <p:clrMapOvr>
    <a:masterClrMapping/>
  </p:clrMapOvr>
  <p:timing>
    <p:tnLst>
      <p:par>
        <p:cTn xmlns:p14="http://schemas.microsoft.com/office/powerpoint/2010/main" id="1" dur="indefinite" restart="never" nodeType="tmRoot"/>
      </p:par>
    </p:tnLst>
  </p:timing>
</p:sldLayout>
</file>

<file path=ppt/slideLayouts/slideLayout279.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53029887"/>
      </p:ext>
    </p:extLst>
  </p:cSld>
  <p:clrMapOvr>
    <a:masterClrMapping/>
  </p:clrMapOvr>
  <p:timing>
    <p:tnLst>
      <p:par>
        <p:cTn xmlns:p14="http://schemas.microsoft.com/office/powerpoint/2010/mai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456799041"/>
      </p:ext>
    </p:extLst>
  </p:cSld>
  <p:clrMapOvr>
    <a:masterClrMapping/>
  </p:clrMapOvr>
  <p:timing>
    <p:tnLst>
      <p:par>
        <p:cTn xmlns:p14="http://schemas.microsoft.com/office/powerpoint/2010/mai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958126003"/>
      </p:ext>
    </p:extLst>
  </p:cSld>
  <p:clrMapOvr>
    <a:masterClrMapping/>
  </p:clrMapOvr>
  <p:timing>
    <p:tnLst>
      <p:par>
        <p:cTn xmlns:p14="http://schemas.microsoft.com/office/powerpoint/2010/mai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095714712"/>
      </p:ext>
    </p:extLst>
  </p:cSld>
  <p:clrMapOvr>
    <a:masterClrMapping/>
  </p:clrMapOvr>
  <p:timing>
    <p:tnLst>
      <p:par>
        <p:cTn xmlns:p14="http://schemas.microsoft.com/office/powerpoint/2010/mai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600483815"/>
      </p:ext>
    </p:extLst>
  </p:cSld>
  <p:clrMapOvr>
    <a:masterClrMapping/>
  </p:clrMapOvr>
  <p:timing>
    <p:tnLst>
      <p:par>
        <p:cTn xmlns:p14="http://schemas.microsoft.com/office/powerpoint/2010/main" id="1" dur="indefinite" restart="never" nodeType="tmRoot"/>
      </p:par>
    </p:tnLst>
  </p:timing>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4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432004518"/>
      </p:ext>
    </p:extLst>
  </p:cSld>
  <p:clrMapOvr>
    <a:masterClrMapping/>
  </p:clrMapOvr>
  <p:timing>
    <p:tnLst>
      <p:par>
        <p:cTn xmlns:p14="http://schemas.microsoft.com/office/powerpoint/2010/main" id="1" dur="indefinite" restart="never" nodeType="tmRoot"/>
      </p:par>
    </p:tnLst>
  </p:timing>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4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996568198"/>
      </p:ext>
    </p:extLst>
  </p:cSld>
  <p:clrMapOvr>
    <a:masterClrMapping/>
  </p:clrMapOvr>
  <p:timing>
    <p:tnLst>
      <p:par>
        <p:cTn xmlns:p14="http://schemas.microsoft.com/office/powerpoint/2010/main" id="1" dur="indefinite" restart="never" nodeType="tmRoot"/>
      </p:par>
    </p:tnLst>
  </p:timing>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351001724"/>
      </p:ext>
    </p:extLst>
  </p:cSld>
  <p:clrMapOvr>
    <a:masterClrMapping/>
  </p:clrMapOvr>
  <p:timing>
    <p:tnLst>
      <p:par>
        <p:cTn xmlns:p14="http://schemas.microsoft.com/office/powerpoint/2010/main" id="1" dur="indefinite" restart="never" nodeType="tmRoot"/>
      </p:par>
    </p:tnLst>
  </p:timing>
</p:sldLayout>
</file>

<file path=ppt/slideLayouts/slideLayout287.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238553857"/>
      </p:ext>
    </p:extLst>
  </p:cSld>
  <p:clrMapOvr>
    <a:masterClrMapping/>
  </p:clrMapOvr>
  <p:timing>
    <p:tnLst>
      <p:par>
        <p:cTn xmlns:p14="http://schemas.microsoft.com/office/powerpoint/2010/main" id="1" dur="indefinite" restart="never" nodeType="tmRoot"/>
      </p:par>
    </p:tnLst>
  </p:timing>
</p:sldLayout>
</file>

<file path=ppt/slideLayouts/slideLayout288.xml><?xml version="1.0" encoding="utf-8"?>
<p:sldLayout xmlns:a="http://schemas.openxmlformats.org/drawingml/2006/main" xmlns:r="http://schemas.openxmlformats.org/officeDocument/2006/relationships" xmlns:p="http://schemas.openxmlformats.org/presentationml/2006/main" userDrawn="1">
  <p:cSld name="5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499169250"/>
      </p:ext>
    </p:extLst>
  </p:cSld>
  <p:clrMapOvr>
    <a:masterClrMapping/>
  </p:clrMapOvr>
  <p:timing>
    <p:tnLst>
      <p:par>
        <p:cTn xmlns:p14="http://schemas.microsoft.com/office/powerpoint/2010/main" id="1" dur="indefinite" restart="never" nodeType="tmRoot"/>
      </p:par>
    </p:tnLst>
  </p:timing>
</p:sldLayout>
</file>

<file path=ppt/slideLayouts/slideLayout289.xml><?xml version="1.0" encoding="utf-8"?>
<p:sldLayout xmlns:a="http://schemas.openxmlformats.org/drawingml/2006/main" xmlns:r="http://schemas.openxmlformats.org/officeDocument/2006/relationships" xmlns:p="http://schemas.openxmlformats.org/presentationml/2006/main" userDrawn="1">
  <p:cSld name="5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80268058"/>
      </p:ext>
    </p:extLst>
  </p:cSld>
  <p:clrMapOvr>
    <a:masterClrMapping/>
  </p:clrMapOvr>
  <p:timing>
    <p:tnLst>
      <p:par>
        <p:cTn xmlns:p14="http://schemas.microsoft.com/office/powerpoint/2010/main" id="1" dur="indefinite" restart="never" nodeType="tmRoot"/>
      </p:par>
    </p:tnLst>
  </p:timing>
</p:sldLayout>
</file>

<file path=ppt/slideLayouts/slideLayout290.xml><?xml version="1.0" encoding="utf-8"?>
<p:sldLayout xmlns:a="http://schemas.openxmlformats.org/drawingml/2006/main" xmlns:r="http://schemas.openxmlformats.org/officeDocument/2006/relationships" xmlns:p="http://schemas.openxmlformats.org/presentationml/2006/main" userDrawn="1">
  <p:cSld name="5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686781105"/>
      </p:ext>
    </p:extLst>
  </p:cSld>
  <p:clrMapOvr>
    <a:masterClrMapping/>
  </p:clrMapOvr>
  <p:timing>
    <p:tnLst>
      <p:par>
        <p:cTn xmlns:p14="http://schemas.microsoft.com/office/powerpoint/2010/mai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userDrawn="1">
  <p:cSld name="5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314559945"/>
      </p:ext>
    </p:extLst>
  </p:cSld>
  <p:clrMapOvr>
    <a:masterClrMapping/>
  </p:clrMapOvr>
  <p:timing>
    <p:tnLst>
      <p:par>
        <p:cTn xmlns:p14="http://schemas.microsoft.com/office/powerpoint/2010/mai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userDrawn="1">
  <p:cSld name="5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081154345"/>
      </p:ext>
    </p:extLst>
  </p:cSld>
  <p:clrMapOvr>
    <a:masterClrMapping/>
  </p:clrMapOvr>
  <p:timing>
    <p:tnLst>
      <p:par>
        <p:cTn xmlns:p14="http://schemas.microsoft.com/office/powerpoint/2010/mai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userDrawn="1">
  <p:cSld name="5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188617161"/>
      </p:ext>
    </p:extLst>
  </p:cSld>
  <p:clrMapOvr>
    <a:masterClrMapping/>
  </p:clrMapOvr>
  <p:timing>
    <p:tnLst>
      <p:par>
        <p:cTn xmlns:p14="http://schemas.microsoft.com/office/powerpoint/2010/mai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5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630103687"/>
      </p:ext>
    </p:extLst>
  </p:cSld>
  <p:clrMapOvr>
    <a:masterClrMapping/>
  </p:clrMapOvr>
  <p:timing>
    <p:tnLst>
      <p:par>
        <p:cTn xmlns:p14="http://schemas.microsoft.com/office/powerpoint/2010/main" id="1" dur="indefinite" restart="never" nodeType="tmRoot"/>
      </p:par>
    </p:tnLst>
  </p:timing>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5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137127510"/>
      </p:ext>
    </p:extLst>
  </p:cSld>
  <p:clrMapOvr>
    <a:masterClrMapping/>
  </p:clrMapOvr>
  <p:timing>
    <p:tnLst>
      <p:par>
        <p:cTn xmlns:p14="http://schemas.microsoft.com/office/powerpoint/2010/main" id="1" dur="indefinite" restart="never" nodeType="tmRoot"/>
      </p:par>
    </p:tnLst>
  </p:timing>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5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506406240"/>
      </p:ext>
    </p:extLst>
  </p:cSld>
  <p:clrMapOvr>
    <a:masterClrMapping/>
  </p:clrMapOvr>
  <p:timing>
    <p:tnLst>
      <p:par>
        <p:cTn xmlns:p14="http://schemas.microsoft.com/office/powerpoint/2010/main" id="1" dur="indefinite" restart="never" nodeType="tmRoot"/>
      </p:par>
    </p:tnLst>
  </p:timing>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5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930397216"/>
      </p:ext>
    </p:extLst>
  </p:cSld>
  <p:clrMapOvr>
    <a:masterClrMapping/>
  </p:clrMapOvr>
  <p:timing>
    <p:tnLst>
      <p:par>
        <p:cTn xmlns:p14="http://schemas.microsoft.com/office/powerpoint/2010/main" id="1" dur="indefinite" restart="never" nodeType="tmRoot"/>
      </p:par>
    </p:tnLst>
  </p:timing>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6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712468389"/>
      </p:ext>
    </p:extLst>
  </p:cSld>
  <p:clrMapOvr>
    <a:masterClrMapping/>
  </p:clrMapOvr>
  <p:timing>
    <p:tnLst>
      <p:par>
        <p:cTn xmlns:p14="http://schemas.microsoft.com/office/powerpoint/2010/main" id="1" dur="indefinite" restart="never" nodeType="tmRoot"/>
      </p:par>
    </p:tnLst>
  </p:timing>
</p:sldLayout>
</file>

<file path=ppt/slideLayouts/slideLayout299.xml><?xml version="1.0" encoding="utf-8"?>
<p:sldLayout xmlns:a="http://schemas.openxmlformats.org/drawingml/2006/main" xmlns:r="http://schemas.openxmlformats.org/officeDocument/2006/relationships" xmlns:p="http://schemas.openxmlformats.org/presentationml/2006/main" userDrawn="1">
  <p:cSld name="6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492344765"/>
      </p:ext>
    </p:extLst>
  </p:cSld>
  <p:clrMapOvr>
    <a:masterClrMapping/>
  </p:clrMapOvr>
  <p:timing>
    <p:tnLst>
      <p:par>
        <p:cTn xmlns:p14="http://schemas.microsoft.com/office/powerpoint/2010/main" id="1" dur="indefinite" restart="never" nodeType="tmRoot"/>
      </p:par>
    </p:tnLst>
  </p:timing>
</p:sldLayout>
</file>

<file path=ppt/slideLayouts/slideLayout300.xml><?xml version="1.0" encoding="utf-8"?>
<p:sldLayout xmlns:a="http://schemas.openxmlformats.org/drawingml/2006/main" xmlns:r="http://schemas.openxmlformats.org/officeDocument/2006/relationships" xmlns:p="http://schemas.openxmlformats.org/presentationml/2006/main" userDrawn="1">
  <p:cSld name="6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501463498"/>
      </p:ext>
    </p:extLst>
  </p:cSld>
  <p:clrMapOvr>
    <a:masterClrMapping/>
  </p:clrMapOvr>
  <p:timing>
    <p:tnLst>
      <p:par>
        <p:cTn xmlns:p14="http://schemas.microsoft.com/office/powerpoint/2010/main" id="1" dur="indefinite" restart="never" nodeType="tmRoot"/>
      </p:par>
    </p:tnLst>
  </p:timing>
</p:sldLayout>
</file>

<file path=ppt/slideLayouts/slideLayout301.xml><?xml version="1.0" encoding="utf-8"?>
<p:sldLayout xmlns:a="http://schemas.openxmlformats.org/drawingml/2006/main" xmlns:r="http://schemas.openxmlformats.org/officeDocument/2006/relationships" xmlns:p="http://schemas.openxmlformats.org/presentationml/2006/main" userDrawn="1">
  <p:cSld name="6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519286714"/>
      </p:ext>
    </p:extLst>
  </p:cSld>
  <p:clrMapOvr>
    <a:masterClrMapping/>
  </p:clrMapOvr>
  <p:timing>
    <p:tnLst>
      <p:par>
        <p:cTn xmlns:p14="http://schemas.microsoft.com/office/powerpoint/2010/main" id="1" dur="indefinite" restart="never" nodeType="tmRoot"/>
      </p:par>
    </p:tn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userDrawn="1">
  <p:cSld name="6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88167578"/>
      </p:ext>
    </p:extLst>
  </p:cSld>
  <p:clrMapOvr>
    <a:masterClrMapping/>
  </p:clrMapOvr>
  <p:timing>
    <p:tnLst>
      <p:par>
        <p:cTn xmlns:p14="http://schemas.microsoft.com/office/powerpoint/2010/mai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userDrawn="1">
  <p:cSld name="6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866560255"/>
      </p:ext>
    </p:extLst>
  </p:cSld>
  <p:clrMapOvr>
    <a:masterClrMapping/>
  </p:clrMapOvr>
  <p:timing>
    <p:tnLst>
      <p:par>
        <p:cTn xmlns:p14="http://schemas.microsoft.com/office/powerpoint/2010/main" id="1" dur="indefinite" restart="never" nodeType="tmRoot"/>
      </p:par>
    </p:tn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userDrawn="1">
  <p:cSld name="6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36405209"/>
      </p:ext>
    </p:extLst>
  </p:cSld>
  <p:clrMapOvr>
    <a:masterClrMapping/>
  </p:clrMapOvr>
  <p:timing>
    <p:tnLst>
      <p:par>
        <p:cTn xmlns:p14="http://schemas.microsoft.com/office/powerpoint/2010/mai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6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887130502"/>
      </p:ext>
    </p:extLst>
  </p:cSld>
  <p:clrMapOvr>
    <a:masterClrMapping/>
  </p:clrMapOvr>
  <p:timing>
    <p:tnLst>
      <p:par>
        <p:cTn xmlns:p14="http://schemas.microsoft.com/office/powerpoint/2010/main" id="1" dur="indefinite" restart="never" nodeType="tmRoot"/>
      </p:par>
    </p:tnLst>
  </p:timing>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927922059"/>
      </p:ext>
    </p:extLst>
  </p:cSld>
  <p:clrMapOvr>
    <a:masterClrMapping/>
  </p:clrMapOvr>
  <p:timing>
    <p:tnLst>
      <p:par>
        <p:cTn xmlns:p14="http://schemas.microsoft.com/office/powerpoint/2010/main" id="1" dur="indefinite" restart="never" nodeType="tmRoot"/>
      </p:par>
    </p:tnLst>
  </p:timing>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3447331934"/>
      </p:ext>
    </p:extLst>
  </p:cSld>
  <p:clrMapOvr>
    <a:masterClrMapping/>
  </p:clrMapOvr>
  <p:timing>
    <p:tnLst>
      <p:par>
        <p:cTn xmlns:p14="http://schemas.microsoft.com/office/powerpoint/2010/main" id="1" dur="indefinite" restart="never" nodeType="tmRoot"/>
      </p:par>
    </p:tnLst>
  </p:timing>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3276238321"/>
      </p:ext>
    </p:extLst>
  </p:cSld>
  <p:clrMapOvr>
    <a:masterClrMapping/>
  </p:clrMapOvr>
  <p:timing>
    <p:tnLst>
      <p:par>
        <p:cTn xmlns:p14="http://schemas.microsoft.com/office/powerpoint/2010/main" id="1" dur="indefinite" restart="never" nodeType="tmRoot"/>
      </p:par>
    </p:tnLst>
  </p:timing>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2425762690"/>
      </p:ext>
    </p:extLst>
  </p:cSld>
  <p:clrMapOvr>
    <a:masterClrMapping/>
  </p:clrMapOvr>
  <p:transition xmlns:p14="http://schemas.microsoft.com/office/powerpoint/2010/main" spd="med" advClick="0">
    <p:fade/>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80494110"/>
      </p:ext>
    </p:extLst>
  </p:cSld>
  <p:clrMapOvr>
    <a:masterClrMapping/>
  </p:clrMapOvr>
  <p:timing>
    <p:tnLst>
      <p:par>
        <p:cTn xmlns:p14="http://schemas.microsoft.com/office/powerpoint/2010/main" id="1" dur="indefinite" restart="never" nodeType="tmRoot"/>
      </p:par>
    </p:tnLst>
  </p:timing>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1039589299"/>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4204352395"/>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4175831601"/>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1847201805"/>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1521251405"/>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2530177239"/>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095517550"/>
      </p:ext>
    </p:extLst>
  </p:cSld>
  <p:clrMapOvr>
    <a:masterClrMapping/>
  </p:clrMapOvr>
  <p:timing>
    <p:tnLst>
      <p:par>
        <p:cTn xmlns:p14="http://schemas.microsoft.com/office/powerpoint/2010/main" id="1" dur="indefinite" restart="never" nodeType="tmRoot"/>
      </p:par>
    </p:tnLst>
  </p:timing>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1587259492"/>
      </p:ext>
    </p:extLst>
  </p:cSld>
  <p:clrMapOvr>
    <a:masterClrMapping/>
  </p:clrMapOvr>
  <p:timing>
    <p:tnLst>
      <p:par>
        <p:cTn xmlns:p14="http://schemas.microsoft.com/office/powerpoint/2010/main" id="1" dur="indefinite" restart="never" nodeType="tmRoot"/>
      </p:par>
    </p:tnLst>
  </p:timing>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154145004"/>
      </p:ext>
    </p:extLst>
  </p:cSld>
  <p:clrMapOvr>
    <a:masterClrMapping/>
  </p:clrMapOvr>
  <p:timing>
    <p:tnLst>
      <p:par>
        <p:cTn xmlns:p14="http://schemas.microsoft.com/office/powerpoint/2010/main" id="1" dur="indefinite" restart="never" nodeType="tmRoot"/>
      </p:par>
    </p:tnLst>
  </p:timing>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1937896604"/>
      </p:ext>
    </p:extLst>
  </p:cSld>
  <p:clrMapOvr>
    <a:masterClrMapping/>
  </p:clrMapOvr>
  <p:transition xmlns:p14="http://schemas.microsoft.com/office/powerpoint/2010/main" spd="med" advClick="0">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8724087"/>
      </p:ext>
    </p:extLst>
  </p:cSld>
  <p:clrMapOvr>
    <a:masterClrMapping/>
  </p:clrMapOvr>
  <p:timing>
    <p:tnLst>
      <p:par>
        <p:cTn xmlns:p14="http://schemas.microsoft.com/office/powerpoint/2010/main" id="1" dur="indefinite" restart="never" nodeType="tmRoot"/>
      </p:par>
    </p:tnLst>
  </p:timing>
</p:sldLayout>
</file>

<file path=ppt/slideLayouts/slideLayout3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4227316799"/>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2130668900"/>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493264078"/>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3015803012"/>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272318150"/>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3227415420"/>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686535489"/>
      </p:ext>
    </p:extLst>
  </p:cSld>
  <p:clrMapOvr>
    <a:masterClrMapping/>
  </p:clrMapOvr>
  <p:timing>
    <p:tnLst>
      <p:par>
        <p:cTn xmlns:p14="http://schemas.microsoft.com/office/powerpoint/2010/main" id="1" dur="indefinite" restart="never" nodeType="tmRoot"/>
      </p:par>
    </p:tnLst>
  </p:timing>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2308006040"/>
      </p:ext>
    </p:extLst>
  </p:cSld>
  <p:clrMapOvr>
    <a:masterClrMapping/>
  </p:clrMapOvr>
  <p:timing>
    <p:tnLst>
      <p:par>
        <p:cTn xmlns:p14="http://schemas.microsoft.com/office/powerpoint/2010/main" id="1" dur="indefinite" restart="never" nodeType="tmRoot"/>
      </p:par>
    </p:tnLst>
  </p:timing>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266974103"/>
      </p:ext>
    </p:extLst>
  </p:cSld>
  <p:clrMapOvr>
    <a:masterClrMapping/>
  </p:clrMapOvr>
  <p:timing>
    <p:tnLst>
      <p:par>
        <p:cTn xmlns:p14="http://schemas.microsoft.com/office/powerpoint/2010/main" id="1" dur="indefinite" restart="never" nodeType="tmRoot"/>
      </p:par>
    </p:tnLst>
  </p:timing>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735730337"/>
      </p:ext>
    </p:extLst>
  </p:cSld>
  <p:clrMapOvr>
    <a:masterClrMapping/>
  </p:clrMapOvr>
  <p:transition xmlns:p14="http://schemas.microsoft.com/office/powerpoint/2010/main" spd="med" advClick="0">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42119845"/>
      </p:ext>
    </p:extLst>
  </p:cSld>
  <p:clrMapOvr>
    <a:masterClrMapping/>
  </p:clrMapOvr>
  <p:timing>
    <p:tnLst>
      <p:par>
        <p:cTn xmlns:p14="http://schemas.microsoft.com/office/powerpoint/2010/main" id="1" dur="indefinite" restart="never" nodeType="tmRoot"/>
      </p:par>
    </p:tnLst>
  </p:timing>
</p:sldLayout>
</file>

<file path=ppt/slideLayouts/slideLayout3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836865780"/>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1038012150"/>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940419103"/>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3324077914"/>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2059781674"/>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844205685"/>
      </p:ext>
    </p:extLst>
  </p:cSld>
  <p:clrMapOvr>
    <a:masterClrMapping/>
  </p:clrMapOvr>
  <p:timing>
    <p:tnLst>
      <p:par>
        <p:cTn xmlns:p14="http://schemas.microsoft.com/office/powerpoint/2010/main" id="1" dur="indefinite" restart="never" nodeType="tmRoot"/>
      </p:par>
    </p:tnLst>
  </p:timing>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3640365765"/>
      </p:ext>
    </p:extLst>
  </p:cSld>
  <p:clrMapOvr>
    <a:masterClrMapping/>
  </p:clrMapOvr>
  <p:timing>
    <p:tnLst>
      <p:par>
        <p:cTn xmlns:p14="http://schemas.microsoft.com/office/powerpoint/2010/main" id="1" dur="indefinite" restart="never" nodeType="tmRoot"/>
      </p:par>
    </p:tnLst>
  </p:timing>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439897929"/>
      </p:ext>
    </p:extLst>
  </p:cSld>
  <p:clrMapOvr>
    <a:masterClrMapping/>
  </p:clrMapOvr>
  <p:timing>
    <p:tnLst>
      <p:par>
        <p:cTn xmlns:p14="http://schemas.microsoft.com/office/powerpoint/2010/main" id="1" dur="indefinite" restart="never" nodeType="tmRoot"/>
      </p:par>
    </p:tnLst>
  </p:timing>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1318446092"/>
      </p:ext>
    </p:extLst>
  </p:cSld>
  <p:clrMapOvr>
    <a:masterClrMapping/>
  </p:clrMapOvr>
  <p:transition xmlns:p14="http://schemas.microsoft.com/office/powerpoint/2010/main" spd="med" advClick="0">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32822725"/>
      </p:ext>
    </p:extLst>
  </p:cSld>
  <p:clrMapOvr>
    <a:masterClrMapping/>
  </p:clrMapOvr>
  <p:timing>
    <p:tnLst>
      <p:par>
        <p:cTn xmlns:p14="http://schemas.microsoft.com/office/powerpoint/2010/main" id="1" dur="indefinite" restart="never" nodeType="tmRoot"/>
      </p:par>
    </p:tnLst>
  </p:timing>
</p:sldLayout>
</file>

<file path=ppt/slideLayouts/slideLayout3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2749946869"/>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2228771218"/>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3812795327"/>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712213930"/>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2864266925"/>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362997453"/>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839704640"/>
      </p:ext>
    </p:extLst>
  </p:cSld>
  <p:clrMapOvr>
    <a:masterClrMapping/>
  </p:clrMapOvr>
  <p:timing>
    <p:tnLst>
      <p:par>
        <p:cTn xmlns:p14="http://schemas.microsoft.com/office/powerpoint/2010/main" id="1" dur="indefinite" restart="never" nodeType="tmRoot"/>
      </p:par>
    </p:tnLst>
  </p:timing>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2284002166"/>
      </p:ext>
    </p:extLst>
  </p:cSld>
  <p:clrMapOvr>
    <a:masterClrMapping/>
  </p:clrMapOvr>
  <p:timing>
    <p:tnLst>
      <p:par>
        <p:cTn xmlns:p14="http://schemas.microsoft.com/office/powerpoint/2010/main" id="1" dur="indefinite" restart="never" nodeType="tmRoot"/>
      </p:par>
    </p:tnLst>
  </p:timing>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4094149721"/>
      </p:ext>
    </p:extLst>
  </p:cSld>
  <p:clrMapOvr>
    <a:masterClrMapping/>
  </p:clrMapOvr>
  <p:timing>
    <p:tnLst>
      <p:par>
        <p:cTn xmlns:p14="http://schemas.microsoft.com/office/powerpoint/2010/main" id="1" dur="indefinite" restart="never" nodeType="tmRoot"/>
      </p:par>
    </p:tnLst>
  </p:timing>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1092353813"/>
      </p:ext>
    </p:extLst>
  </p:cSld>
  <p:clrMapOvr>
    <a:masterClrMapping/>
  </p:clrMapOvr>
  <p:transition xmlns:p14="http://schemas.microsoft.com/office/powerpoint/2010/main" spd="med" advClick="0">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0718072"/>
      </p:ext>
    </p:extLst>
  </p:cSld>
  <p:clrMapOvr>
    <a:masterClrMapping/>
  </p:clrMapOvr>
  <p:timing>
    <p:tnLst>
      <p:par>
        <p:cTn xmlns:p14="http://schemas.microsoft.com/office/powerpoint/2010/main" id="1" dur="indefinite" restart="never" nodeType="tmRoot"/>
      </p:par>
    </p:tnLst>
  </p:timing>
</p:sldLayout>
</file>

<file path=ppt/slideLayouts/slideLayout3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3186935838"/>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669060762"/>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121681612"/>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2554710092"/>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2209187054"/>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306562850"/>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4205985930"/>
      </p:ext>
    </p:extLst>
  </p:cSld>
  <p:clrMapOvr>
    <a:masterClrMapping/>
  </p:clrMapOvr>
  <p:timing>
    <p:tnLst>
      <p:par>
        <p:cTn xmlns:p14="http://schemas.microsoft.com/office/powerpoint/2010/main" id="1" dur="indefinite" restart="never" nodeType="tmRoot"/>
      </p:par>
    </p:tnLst>
  </p:timing>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3636893518"/>
      </p:ext>
    </p:extLst>
  </p:cSld>
  <p:clrMapOvr>
    <a:masterClrMapping/>
  </p:clrMapOvr>
  <p:timing>
    <p:tnLst>
      <p:par>
        <p:cTn xmlns:p14="http://schemas.microsoft.com/office/powerpoint/2010/main" id="1" dur="indefinite" restart="never" nodeType="tmRoot"/>
      </p:par>
    </p:tnLst>
  </p:timing>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3625010183"/>
      </p:ext>
    </p:extLst>
  </p:cSld>
  <p:clrMapOvr>
    <a:masterClrMapping/>
  </p:clrMapOvr>
  <p:timing>
    <p:tnLst>
      <p:par>
        <p:cTn xmlns:p14="http://schemas.microsoft.com/office/powerpoint/2010/main" id="1" dur="indefinite" restart="never" nodeType="tmRoot"/>
      </p:par>
    </p:tnLst>
  </p:timing>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3671632688"/>
      </p:ext>
    </p:extLst>
  </p:cSld>
  <p:clrMapOvr>
    <a:masterClrMapping/>
  </p:clrMapOvr>
  <p:transition xmlns:p14="http://schemas.microsoft.com/office/powerpoint/2010/main" spd="med" advClick="0">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50481893"/>
      </p:ext>
    </p:extLst>
  </p:cSld>
  <p:clrMapOvr>
    <a:masterClrMapping/>
  </p:clrMapOvr>
  <p:timing>
    <p:tnLst>
      <p:par>
        <p:cTn xmlns:p14="http://schemas.microsoft.com/office/powerpoint/2010/main" id="1" dur="indefinite" restart="never" nodeType="tmRoot"/>
      </p:par>
    </p:tnLst>
  </p:timing>
</p:sldLayout>
</file>

<file path=ppt/slideLayouts/slideLayout3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4169411899"/>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1773924047"/>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2287574362"/>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2467733755"/>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4148960217"/>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427146567"/>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813465762"/>
      </p:ext>
    </p:extLst>
  </p:cSld>
  <p:clrMapOvr>
    <a:masterClrMapping/>
  </p:clrMapOvr>
  <p:timing>
    <p:tnLst>
      <p:par>
        <p:cTn xmlns:p14="http://schemas.microsoft.com/office/powerpoint/2010/main" id="1" dur="indefinite" restart="never" nodeType="tmRoot"/>
      </p:par>
    </p:tnLst>
  </p:timing>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1718190125"/>
      </p:ext>
    </p:extLst>
  </p:cSld>
  <p:clrMapOvr>
    <a:masterClrMapping/>
  </p:clrMapOvr>
  <p:timing>
    <p:tnLst>
      <p:par>
        <p:cTn xmlns:p14="http://schemas.microsoft.com/office/powerpoint/2010/main" id="1" dur="indefinite" restart="never" nodeType="tmRoot"/>
      </p:par>
    </p:tnLst>
  </p:timing>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3048301372"/>
      </p:ext>
    </p:extLst>
  </p:cSld>
  <p:clrMapOvr>
    <a:masterClrMapping/>
  </p:clrMapOvr>
  <p:timing>
    <p:tnLst>
      <p:par>
        <p:cTn xmlns:p14="http://schemas.microsoft.com/office/powerpoint/2010/main" id="1" dur="indefinite" restart="never" nodeType="tmRoot"/>
      </p:par>
    </p:tnLst>
  </p:timing>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3258325316"/>
      </p:ext>
    </p:extLst>
  </p:cSld>
  <p:clrMapOvr>
    <a:masterClrMapping/>
  </p:clrMapOvr>
  <p:transition xmlns:p14="http://schemas.microsoft.com/office/powerpoint/2010/main" spd="med" advClick="0">
    <p:fade/>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3780753"/>
      </p:ext>
    </p:extLst>
  </p:cSld>
  <p:clrMapOvr>
    <a:masterClrMapping/>
  </p:clrMapOvr>
  <p:timing>
    <p:tnLst>
      <p:par>
        <p:cTn xmlns:p14="http://schemas.microsoft.com/office/powerpoint/2010/main" id="1" dur="indefinite" restart="never" nodeType="tmRoot"/>
      </p:par>
    </p:tnLst>
  </p:timing>
</p:sldLayout>
</file>

<file path=ppt/slideLayouts/slideLayout3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1033276141"/>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1493099482"/>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2682346829"/>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1747530033"/>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1086681239"/>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01076973"/>
      </p:ext>
    </p:extLst>
  </p:cSld>
  <p:clrMapOvr>
    <a:masterClrMapping/>
  </p:clrMapOvr>
  <p:timing>
    <p:tnLst>
      <p:par>
        <p:cTn xmlns:p14="http://schemas.microsoft.com/office/powerpoint/2010/mai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406345015"/>
      </p:ext>
    </p:extLst>
  </p:cSld>
  <p:clrMapOvr>
    <a:masterClrMapping/>
  </p:clrMapOvr>
  <p:timing>
    <p:tnLst>
      <p:par>
        <p:cTn xmlns:p14="http://schemas.microsoft.com/office/powerpoint/2010/mai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3915833984"/>
      </p:ext>
    </p:extLst>
  </p:cSld>
  <p:clrMapOvr>
    <a:masterClrMapping/>
  </p:clrMapOvr>
  <p:timing>
    <p:tnLst>
      <p:par>
        <p:cTn xmlns:p14="http://schemas.microsoft.com/office/powerpoint/2010/main" id="1" dur="indefinite" restart="never" nodeType="tmRoot"/>
      </p:par>
    </p:tnLst>
  </p:timing>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2034198382"/>
      </p:ext>
    </p:extLst>
  </p:cSld>
  <p:clrMapOvr>
    <a:masterClrMapping/>
  </p:clrMapOvr>
  <p:transition xmlns:p14="http://schemas.microsoft.com/office/powerpoint/2010/main" spd="med" advClick="0">
    <p:fade/>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29779824"/>
      </p:ext>
    </p:extLst>
  </p:cSld>
  <p:clrMapOvr>
    <a:masterClrMapping/>
  </p:clrMapOvr>
  <p:timing>
    <p:tnLst>
      <p:par>
        <p:cTn xmlns:p14="http://schemas.microsoft.com/office/powerpoint/2010/main" id="1" dur="indefinite" restart="never" nodeType="tmRoot"/>
      </p:par>
    </p:tnLst>
  </p:timing>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1177783261"/>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2796409506"/>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4069853523"/>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2652068588"/>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3415290360"/>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898509060"/>
      </p:ext>
    </p:extLst>
  </p:cSld>
  <p:clrMapOvr>
    <a:masterClrMapping/>
  </p:clrMapOvr>
  <p:timing>
    <p:tnLst>
      <p:par>
        <p:cTn xmlns:p14="http://schemas.microsoft.com/office/powerpoint/2010/main" id="1" dur="indefinite" restart="never" nodeType="tmRoot"/>
      </p:par>
    </p:tnLst>
  </p:timing>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3221781655"/>
      </p:ext>
    </p:extLst>
  </p:cSld>
  <p:clrMapOvr>
    <a:masterClrMapping/>
  </p:clrMapOvr>
  <p:timing>
    <p:tnLst>
      <p:par>
        <p:cTn xmlns:p14="http://schemas.microsoft.com/office/powerpoint/2010/main" id="1" dur="indefinite" restart="never" nodeType="tmRoot"/>
      </p:par>
    </p:tnLst>
  </p:timing>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1428520935"/>
      </p:ext>
    </p:extLst>
  </p:cSld>
  <p:clrMapOvr>
    <a:masterClrMapping/>
  </p:clrMapOvr>
  <p:timing>
    <p:tnLst>
      <p:par>
        <p:cTn xmlns:p14="http://schemas.microsoft.com/office/powerpoint/2010/main" id="1" dur="indefinite" restart="never" nodeType="tmRoot"/>
      </p:par>
    </p:tnLst>
  </p:timing>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2515716152"/>
      </p:ext>
    </p:extLst>
  </p:cSld>
  <p:clrMapOvr>
    <a:masterClrMapping/>
  </p:clrMapOvr>
  <p:transition xmlns:p14="http://schemas.microsoft.com/office/powerpoint/2010/main" spd="med" advClick="0">
    <p:fade/>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33016708"/>
      </p:ext>
    </p:extLst>
  </p:cSld>
  <p:clrMapOvr>
    <a:masterClrMapping/>
  </p:clrMapOvr>
  <p:timing>
    <p:tnLst>
      <p:par>
        <p:cTn xmlns:p14="http://schemas.microsoft.com/office/powerpoint/2010/main" id="1" dur="indefinite" restart="never" nodeType="tmRoot"/>
      </p:par>
    </p:tnLst>
  </p:timing>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2320527833"/>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322527040"/>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1031706884"/>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3110349039"/>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4147626779"/>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293893534"/>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69743772"/>
      </p:ext>
    </p:extLst>
  </p:cSld>
  <p:clrMapOvr>
    <a:masterClrMapping/>
  </p:clrMapOvr>
  <p:timing>
    <p:tnLst>
      <p:par>
        <p:cTn xmlns:p14="http://schemas.microsoft.com/office/powerpoint/2010/main" id="1" dur="indefinite" restart="never" nodeType="tmRoot"/>
      </p:par>
    </p:tnLst>
  </p:timing>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308175936"/>
      </p:ext>
    </p:extLst>
  </p:cSld>
  <p:clrMapOvr>
    <a:masterClrMapping/>
  </p:clrMapOvr>
  <p:timing>
    <p:tnLst>
      <p:par>
        <p:cTn xmlns:p14="http://schemas.microsoft.com/office/powerpoint/2010/mai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2576358849"/>
      </p:ext>
    </p:extLst>
  </p:cSld>
  <p:clrMapOvr>
    <a:masterClrMapping/>
  </p:clrMapOvr>
  <p:timing>
    <p:tnLst>
      <p:par>
        <p:cTn xmlns:p14="http://schemas.microsoft.com/office/powerpoint/2010/mai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1466683795"/>
      </p:ext>
    </p:extLst>
  </p:cSld>
  <p:clrMapOvr>
    <a:masterClrMapping/>
  </p:clrMapOvr>
  <p:transition xmlns:p14="http://schemas.microsoft.com/office/powerpoint/2010/main" spd="med" advClick="0">
    <p:fade/>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19609903"/>
      </p:ext>
    </p:extLst>
  </p:cSld>
  <p:clrMapOvr>
    <a:masterClrMapping/>
  </p:clrMapOvr>
  <p:timing>
    <p:tnLst>
      <p:par>
        <p:cTn xmlns:p14="http://schemas.microsoft.com/office/powerpoint/2010/main" id="1" dur="indefinite" restart="never" nodeType="tmRoot"/>
      </p:par>
    </p:tnLst>
  </p:timing>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3419687271"/>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2426273758"/>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1391332312"/>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1574725450"/>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1091766858"/>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2252429716"/>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68578357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296603800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238895585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1855494244"/>
      </p:ext>
    </p:extLst>
  </p:cSld>
  <p:clrMapOvr>
    <a:masterClrMapping/>
  </p:clrMapOvr>
  <p:transition xmlns:p14="http://schemas.microsoft.com/office/powerpoint/2010/main" spd="med"/>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9963010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sz="2400" dirty="0">
              <a:solidFill>
                <a:prstClr val="black"/>
              </a:solidFill>
              <a:latin typeface="Verdana" pitchFamily="-1" charset="0"/>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3192075108"/>
      </p:ext>
    </p:extLst>
  </p:cSld>
  <p:clrMapOvr>
    <a:masterClrMapping/>
  </p:clrMapOvr>
  <p:transition xmlns:p14="http://schemas.microsoft.com/office/powerpoint/2010/main" spd="med"/>
</p:sldLayout>
</file>

<file path=ppt/slideLayouts/slideLayout41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sz="2400" dirty="0">
              <a:solidFill>
                <a:prstClr val="black"/>
              </a:solidFill>
              <a:latin typeface="Verdana" pitchFamily="-1" charset="0"/>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2317964545"/>
      </p:ext>
    </p:extLst>
  </p:cSld>
  <p:clrMapOvr>
    <a:masterClrMapping/>
  </p:clrMapOvr>
  <p:transition xmlns:p14="http://schemas.microsoft.com/office/powerpoint/2010/main" spd="med"/>
</p:sldLayout>
</file>

<file path=ppt/slideLayouts/slideLayout42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sz="2400" dirty="0">
              <a:solidFill>
                <a:prstClr val="black"/>
              </a:solidFill>
              <a:latin typeface="Verdana" pitchFamily="-1" charset="0"/>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816603352"/>
      </p:ext>
    </p:extLst>
  </p:cSld>
  <p:clrMapOvr>
    <a:masterClrMapping/>
  </p:clrMapOvr>
  <p:transition xmlns:p14="http://schemas.microsoft.com/office/powerpoint/2010/main" spd="med"/>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sz="2400" dirty="0">
              <a:solidFill>
                <a:prstClr val="black"/>
              </a:solidFill>
              <a:latin typeface="Verdana" pitchFamily="-1" charset="0"/>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3834386156"/>
      </p:ext>
    </p:extLst>
  </p:cSld>
  <p:clrMapOvr>
    <a:masterClrMapping/>
  </p:clrMapOvr>
  <p:transition xmlns:p14="http://schemas.microsoft.com/office/powerpoint/2010/main" spd="med"/>
</p:sldLayout>
</file>

<file path=ppt/slideLayouts/slideLayout4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endParaRPr lang="en-US" sz="2400" dirty="0">
              <a:solidFill>
                <a:prstClr val="black"/>
              </a:solidFill>
              <a:latin typeface="Verdana" pitchFamily="-1" charset="0"/>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fld id="{DC19C90B-3B12-4396-B64D-EF284E537978}" type="slidenum">
              <a:rPr lang="en-US"/>
              <a:pPr/>
              <a:t>‹#›</a:t>
            </a:fld>
            <a:endParaRPr lang="en-US" dirty="0"/>
          </a:p>
        </p:txBody>
      </p:sp>
    </p:spTree>
    <p:extLst>
      <p:ext uri="{BB962C8B-B14F-4D97-AF65-F5344CB8AC3E}">
        <p14:creationId xmlns:p14="http://schemas.microsoft.com/office/powerpoint/2010/main" val="4185436629"/>
      </p:ext>
    </p:extLst>
  </p:cSld>
  <p:clrMapOvr>
    <a:masterClrMapping/>
  </p:clrMapOvr>
  <p:transition xmlns:p14="http://schemas.microsoft.com/office/powerpoint/2010/main" spd="med"/>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97901334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57166409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161232196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573064499"/>
      </p:ext>
    </p:extLst>
  </p:cSld>
  <p:clrMapOvr>
    <a:masterClrMapping/>
  </p:clrMapOvr>
  <p:transition xmlns:p14="http://schemas.microsoft.com/office/powerpoint/2010/main" spd="med"/>
</p:sldLayout>
</file>

<file path=ppt/slideLayouts/slideLayout42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5424056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sz="2400" dirty="0">
              <a:solidFill>
                <a:prstClr val="black"/>
              </a:solidFill>
              <a:latin typeface="Verdana" pitchFamily="-1" charset="0"/>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883318419"/>
      </p:ext>
    </p:extLst>
  </p:cSld>
  <p:clrMapOvr>
    <a:masterClrMapping/>
  </p:clrMapOvr>
  <p:transition xmlns:p14="http://schemas.microsoft.com/office/powerpoint/2010/main" spd="med"/>
</p:sldLayout>
</file>

<file path=ppt/slideLayouts/slideLayout42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sz="2400" dirty="0">
              <a:solidFill>
                <a:prstClr val="black"/>
              </a:solidFill>
              <a:latin typeface="Verdana" pitchFamily="-1" charset="0"/>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3320297054"/>
      </p:ext>
    </p:extLst>
  </p:cSld>
  <p:clrMapOvr>
    <a:masterClrMapping/>
  </p:clrMapOvr>
  <p:transition xmlns:p14="http://schemas.microsoft.com/office/powerpoint/2010/main" spd="med"/>
</p:sldLayout>
</file>

<file path=ppt/slideLayouts/slideLayout43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sz="2400" dirty="0">
              <a:solidFill>
                <a:prstClr val="black"/>
              </a:solidFill>
              <a:latin typeface="Verdana" pitchFamily="-1" charset="0"/>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3429524838"/>
      </p:ext>
    </p:extLst>
  </p:cSld>
  <p:clrMapOvr>
    <a:masterClrMapping/>
  </p:clrMapOvr>
  <p:transition xmlns:p14="http://schemas.microsoft.com/office/powerpoint/2010/main" spd="med"/>
</p:sldLayout>
</file>

<file path=ppt/slideLayouts/slideLayout43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sz="2400" dirty="0">
              <a:solidFill>
                <a:prstClr val="black"/>
              </a:solidFill>
              <a:latin typeface="Verdana" pitchFamily="-1" charset="0"/>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2862879328"/>
      </p:ext>
    </p:extLst>
  </p:cSld>
  <p:clrMapOvr>
    <a:masterClrMapping/>
  </p:clrMapOvr>
  <p:transition xmlns:p14="http://schemas.microsoft.com/office/powerpoint/2010/main" spd="med"/>
</p:sldLayout>
</file>

<file path=ppt/slideLayouts/slideLayout4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endParaRPr lang="en-US" sz="2400" dirty="0">
              <a:solidFill>
                <a:prstClr val="black"/>
              </a:solidFill>
              <a:latin typeface="Verdana" pitchFamily="-1" charset="0"/>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fld id="{DC19C90B-3B12-4396-B64D-EF284E537978}" type="slidenum">
              <a:rPr lang="en-US"/>
              <a:pPr/>
              <a:t>‹#›</a:t>
            </a:fld>
            <a:endParaRPr lang="en-US" dirty="0"/>
          </a:p>
        </p:txBody>
      </p:sp>
    </p:spTree>
    <p:extLst>
      <p:ext uri="{BB962C8B-B14F-4D97-AF65-F5344CB8AC3E}">
        <p14:creationId xmlns:p14="http://schemas.microsoft.com/office/powerpoint/2010/main" val="1597331280"/>
      </p:ext>
    </p:extLst>
  </p:cSld>
  <p:clrMapOvr>
    <a:masterClrMapping/>
  </p:clrMapOvr>
  <p:transition xmlns:p14="http://schemas.microsoft.com/office/powerpoint/2010/main" spd="med"/>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440648862"/>
      </p:ext>
    </p:extLst>
  </p:cSld>
  <p:clrMapOvr>
    <a:masterClrMapping/>
  </p:clrMapOvr>
  <p:timing>
    <p:tnLst>
      <p:par>
        <p:cTn xmlns:p14="http://schemas.microsoft.com/office/powerpoint/2010/main" id="1" dur="indefinite" restart="never" nodeType="tmRoot"/>
      </p:par>
    </p:tnLst>
  </p:timing>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3449115294"/>
      </p:ext>
    </p:extLst>
  </p:cSld>
  <p:clrMapOvr>
    <a:masterClrMapping/>
  </p:clrMapOvr>
  <p:timing>
    <p:tnLst>
      <p:par>
        <p:cTn xmlns:p14="http://schemas.microsoft.com/office/powerpoint/2010/main" id="1" dur="indefinite" restart="never" nodeType="tmRoot"/>
      </p:par>
    </p:tnLst>
  </p:timing>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143534885"/>
      </p:ext>
    </p:extLst>
  </p:cSld>
  <p:clrMapOvr>
    <a:masterClrMapping/>
  </p:clrMapOvr>
  <p:timing>
    <p:tnLst>
      <p:par>
        <p:cTn xmlns:p14="http://schemas.microsoft.com/office/powerpoint/2010/main" id="1" dur="indefinite" restart="never" nodeType="tmRoot"/>
      </p:par>
    </p:tnLst>
  </p:timing>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3193388295"/>
      </p:ext>
    </p:extLst>
  </p:cSld>
  <p:clrMapOvr>
    <a:masterClrMapping/>
  </p:clrMapOvr>
  <p:transition xmlns:p14="http://schemas.microsoft.com/office/powerpoint/2010/main" spd="med" advClick="0">
    <p:fade/>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88804489"/>
      </p:ext>
    </p:extLst>
  </p:cSld>
  <p:clrMapOvr>
    <a:masterClrMapping/>
  </p:clrMapOvr>
  <p:timing>
    <p:tnLst>
      <p:par>
        <p:cTn xmlns:p14="http://schemas.microsoft.com/office/powerpoint/2010/main" id="1" dur="indefinite" restart="never" nodeType="tmRoot"/>
      </p:par>
    </p:tnLst>
  </p:timing>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4062152769"/>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272780085"/>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291132088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73442063"/>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2057889834"/>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172085796"/>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519490241"/>
      </p:ext>
    </p:extLst>
  </p:cSld>
  <p:clrMapOvr>
    <a:masterClrMapping/>
  </p:clrMapOvr>
  <p:timing>
    <p:tnLst>
      <p:par>
        <p:cTn xmlns:p14="http://schemas.microsoft.com/office/powerpoint/2010/main" id="1" dur="indefinite" restart="never" nodeType="tmRoot"/>
      </p:par>
    </p:tnLst>
  </p:timing>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131929010"/>
      </p:ext>
    </p:extLst>
  </p:cSld>
  <p:clrMapOvr>
    <a:masterClrMapping/>
  </p:clrMapOvr>
  <p:timing>
    <p:tnLst>
      <p:par>
        <p:cTn xmlns:p14="http://schemas.microsoft.com/office/powerpoint/2010/main" id="1" dur="indefinite" restart="never" nodeType="tmRoot"/>
      </p:par>
    </p:tnLst>
  </p:timing>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784431165"/>
      </p:ext>
    </p:extLst>
  </p:cSld>
  <p:clrMapOvr>
    <a:masterClrMapping/>
  </p:clrMapOvr>
  <p:timing>
    <p:tnLst>
      <p:par>
        <p:cTn xmlns:p14="http://schemas.microsoft.com/office/powerpoint/2010/main" id="1" dur="indefinite" restart="never" nodeType="tmRoot"/>
      </p:par>
    </p:tnLst>
  </p:timing>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3565451910"/>
      </p:ext>
    </p:extLst>
  </p:cSld>
  <p:clrMapOvr>
    <a:masterClrMapping/>
  </p:clrMapOvr>
  <p:transition xmlns:p14="http://schemas.microsoft.com/office/powerpoint/2010/main" spd="med" advClick="0">
    <p:fade/>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90955080"/>
      </p:ext>
    </p:extLst>
  </p:cSld>
  <p:clrMapOvr>
    <a:masterClrMapping/>
  </p:clrMapOvr>
  <p:timing>
    <p:tnLst>
      <p:par>
        <p:cTn xmlns:p14="http://schemas.microsoft.com/office/powerpoint/2010/main" id="1" dur="indefinite" restart="never" nodeType="tmRoot"/>
      </p:par>
    </p:tnLst>
  </p:timing>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1406861555"/>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3700542902"/>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3118174116"/>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2993516889"/>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3912335583"/>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2690320120"/>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4213164377"/>
      </p:ext>
    </p:extLst>
  </p:cSld>
  <p:clrMapOvr>
    <a:masterClrMapping/>
  </p:clrMapOvr>
  <p:timing>
    <p:tnLst>
      <p:par>
        <p:cTn xmlns:p14="http://schemas.microsoft.com/office/powerpoint/2010/main" id="1" dur="indefinite" restart="never" nodeType="tmRoot"/>
      </p:par>
    </p:tnLst>
  </p:timing>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3696841366"/>
      </p:ext>
    </p:extLst>
  </p:cSld>
  <p:clrMapOvr>
    <a:masterClrMapping/>
  </p:clrMapOvr>
  <p:timing>
    <p:tnLst>
      <p:par>
        <p:cTn xmlns:p14="http://schemas.microsoft.com/office/powerpoint/2010/main" id="1" dur="indefinite" restart="never" nodeType="tmRoot"/>
      </p:par>
    </p:tnLst>
  </p:timing>
</p:sldLayout>
</file>

<file path=ppt/slideLayouts/slideLayout45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1751904314"/>
      </p:ext>
    </p:extLst>
  </p:cSld>
  <p:clrMapOvr>
    <a:masterClrMapping/>
  </p:clrMapOvr>
  <p:timing>
    <p:tnLst>
      <p:par>
        <p:cTn xmlns:p14="http://schemas.microsoft.com/office/powerpoint/2010/main" id="1" dur="indefinite" restart="never" nodeType="tmRoot"/>
      </p:par>
    </p:tnLst>
  </p:timing>
</p:sldLayout>
</file>

<file path=ppt/slideLayouts/slideLayout458.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1675322117"/>
      </p:ext>
    </p:extLst>
  </p:cSld>
  <p:clrMapOvr>
    <a:masterClrMapping/>
  </p:clrMapOvr>
  <p:transition xmlns:p14="http://schemas.microsoft.com/office/powerpoint/2010/main" spd="med" advClick="0">
    <p:fade/>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80527021"/>
      </p:ext>
    </p:extLst>
  </p:cSld>
  <p:clrMapOvr>
    <a:masterClrMapping/>
  </p:clrMapOvr>
  <p:timing>
    <p:tnLst>
      <p:par>
        <p:cTn xmlns:p14="http://schemas.microsoft.com/office/powerpoint/2010/main" id="1" dur="indefinite" restart="never" nodeType="tmRoot"/>
      </p:par>
    </p:tnLst>
  </p:timing>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2356299824"/>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216061835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1077050167"/>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2607505433"/>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3214560498"/>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553733927"/>
      </p:ext>
    </p:extLst>
  </p:cSld>
  <p:clrMapOvr>
    <a:masterClrMapping/>
  </p:clrMapOvr>
  <p:timing>
    <p:tnLst>
      <p:par>
        <p:cTn xmlns:p14="http://schemas.microsoft.com/office/powerpoint/2010/main" id="1" dur="indefinite" restart="never" nodeType="tmRoot"/>
      </p:par>
    </p:tnLst>
  </p:timing>
</p:sldLayout>
</file>

<file path=ppt/slideLayouts/slideLayout46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4048698349"/>
      </p:ext>
    </p:extLst>
  </p:cSld>
  <p:clrMapOvr>
    <a:masterClrMapping/>
  </p:clrMapOvr>
  <p:timing>
    <p:tnLst>
      <p:par>
        <p:cTn xmlns:p14="http://schemas.microsoft.com/office/powerpoint/2010/main" id="1" dur="indefinite" restart="never" nodeType="tmRoot"/>
      </p:par>
    </p:tnLst>
  </p:timing>
</p:sldLayout>
</file>

<file path=ppt/slideLayouts/slideLayout46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124229214"/>
      </p:ext>
    </p:extLst>
  </p:cSld>
  <p:clrMapOvr>
    <a:masterClrMapping/>
  </p:clrMapOvr>
  <p:timing>
    <p:tnLst>
      <p:par>
        <p:cTn xmlns:p14="http://schemas.microsoft.com/office/powerpoint/2010/main" id="1" dur="indefinite" restart="never" nodeType="tmRoot"/>
      </p:par>
    </p:tnLst>
  </p:timing>
</p:sldLayout>
</file>

<file path=ppt/slideLayouts/slideLayout468.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3087592232"/>
      </p:ext>
    </p:extLst>
  </p:cSld>
  <p:clrMapOvr>
    <a:masterClrMapping/>
  </p:clrMapOvr>
  <p:transition xmlns:p14="http://schemas.microsoft.com/office/powerpoint/2010/main" spd="med" advClick="0">
    <p:fade/>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2335607"/>
      </p:ext>
    </p:extLst>
  </p:cSld>
  <p:clrMapOvr>
    <a:masterClrMapping/>
  </p:clrMapOvr>
  <p:timing>
    <p:tnLst>
      <p:par>
        <p:cTn xmlns:p14="http://schemas.microsoft.com/office/powerpoint/2010/main" id="1" dur="indefinite" restart="never" nodeType="tmRoot"/>
      </p:par>
    </p:tnLst>
  </p:timing>
</p:sldLayout>
</file>

<file path=ppt/slideLayouts/slideLayout4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1018825324"/>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2127071615"/>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1811887104"/>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909016946"/>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1605927037"/>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62297885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743792222"/>
      </p:ext>
    </p:extLst>
  </p:cSld>
  <p:clrMapOvr>
    <a:masterClrMapping/>
  </p:clrMapOvr>
  <p:timing>
    <p:tnLst>
      <p:par>
        <p:cTn xmlns:p14="http://schemas.microsoft.com/office/powerpoint/2010/main" id="1" dur="indefinite" restart="never" nodeType="tmRoot"/>
      </p:par>
    </p:tnLst>
  </p:timing>
</p:sldLayout>
</file>

<file path=ppt/slideLayouts/slideLayout47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3540139800"/>
      </p:ext>
    </p:extLst>
  </p:cSld>
  <p:clrMapOvr>
    <a:masterClrMapping/>
  </p:clrMapOvr>
  <p:timing>
    <p:tnLst>
      <p:par>
        <p:cTn xmlns:p14="http://schemas.microsoft.com/office/powerpoint/2010/main" id="1" dur="indefinite" restart="never" nodeType="tmRoot"/>
      </p:par>
    </p:tnLst>
  </p:timing>
</p:sldLayout>
</file>

<file path=ppt/slideLayouts/slideLayout47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3114073513"/>
      </p:ext>
    </p:extLst>
  </p:cSld>
  <p:clrMapOvr>
    <a:masterClrMapping/>
  </p:clrMapOvr>
  <p:timing>
    <p:tnLst>
      <p:par>
        <p:cTn xmlns:p14="http://schemas.microsoft.com/office/powerpoint/2010/main" id="1" dur="indefinite" restart="never" nodeType="tmRoot"/>
      </p:par>
    </p:tnLst>
  </p:timing>
</p:sldLayout>
</file>

<file path=ppt/slideLayouts/slideLayout479.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4269118846"/>
      </p:ext>
    </p:extLst>
  </p:cSld>
  <p:clrMapOvr>
    <a:masterClrMapping/>
  </p:clrMapOvr>
  <p:transition xmlns:p14="http://schemas.microsoft.com/office/powerpoint/2010/main" spd="med" advClick="0">
    <p:fade/>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72515848"/>
      </p:ext>
    </p:extLst>
  </p:cSld>
  <p:clrMapOvr>
    <a:masterClrMapping/>
  </p:clrMapOvr>
  <p:timing>
    <p:tnLst>
      <p:par>
        <p:cTn xmlns:p14="http://schemas.microsoft.com/office/powerpoint/2010/main" id="1" dur="indefinite" restart="never" nodeType="tmRoot"/>
      </p:par>
    </p:tnLst>
  </p:timing>
</p:sldLayout>
</file>

<file path=ppt/slideLayouts/slideLayout4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181771400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3184457034"/>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2333309086"/>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34258373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462523457"/>
      </p:ext>
    </p:extLst>
  </p:cSld>
  <p:clrMapOvr>
    <a:masterClrMapping/>
  </p:clrMapOvr>
  <p:timing>
    <p:tnLst>
      <p:par>
        <p:cTn xmlns:p14="http://schemas.microsoft.com/office/powerpoint/2010/main" id="1" dur="indefinite" restart="never" nodeType="tmRoot"/>
      </p:par>
    </p:tnLst>
  </p:timing>
</p:sldLayout>
</file>

<file path=ppt/slideLayouts/slideLayout486.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1763301942"/>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687708239"/>
      </p:ext>
    </p:extLst>
  </p:cSld>
  <p:clrMapOvr>
    <a:masterClrMapping/>
  </p:clrMapOvr>
  <p:timing>
    <p:tnLst>
      <p:par>
        <p:cTn xmlns:p14="http://schemas.microsoft.com/office/powerpoint/2010/main" id="1" dur="indefinite" restart="never" nodeType="tmRoot"/>
      </p:par>
    </p:tnLst>
  </p:timing>
</p:sldLayout>
</file>

<file path=ppt/slideLayouts/slideLayout48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2493647142"/>
      </p:ext>
    </p:extLst>
  </p:cSld>
  <p:clrMapOvr>
    <a:masterClrMapping/>
  </p:clrMapOvr>
  <p:timing>
    <p:tnLst>
      <p:par>
        <p:cTn xmlns:p14="http://schemas.microsoft.com/office/powerpoint/2010/main" id="1" dur="indefinite" restart="never" nodeType="tmRoot"/>
      </p:par>
    </p:tnLst>
  </p:timing>
</p:sldLayout>
</file>

<file path=ppt/slideLayouts/slideLayout48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743252960"/>
      </p:ext>
    </p:extLst>
  </p:cSld>
  <p:clrMapOvr>
    <a:masterClrMapping/>
  </p:clrMapOvr>
  <p:timing>
    <p:tnLst>
      <p:par>
        <p:cTn xmlns:p14="http://schemas.microsoft.com/office/powerpoint/2010/main" id="1" dur="indefinite" restart="never" nodeType="tmRoot"/>
      </p:par>
    </p:tnLst>
  </p:timing>
</p:sldLayout>
</file>

<file path=ppt/slideLayouts/slideLayout49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3572236791"/>
      </p:ext>
    </p:extLst>
  </p:cSld>
  <p:clrMapOvr>
    <a:masterClrMapping/>
  </p:clrMapOvr>
  <p:transition xmlns:p14="http://schemas.microsoft.com/office/powerpoint/2010/main" spd="med" advClick="0">
    <p:fade/>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99932616"/>
      </p:ext>
    </p:extLst>
  </p:cSld>
  <p:clrMapOvr>
    <a:masterClrMapping/>
  </p:clrMapOvr>
  <p:timing>
    <p:tnLst>
      <p:par>
        <p:cTn xmlns:p14="http://schemas.microsoft.com/office/powerpoint/2010/main" id="1" dur="indefinite" restart="never" nodeType="tmRoot"/>
      </p:par>
    </p:tnLst>
  </p:timing>
</p:sldLayout>
</file>

<file path=ppt/slideLayouts/slideLayout4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2767198852"/>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3901276136"/>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3521108843"/>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4026405687"/>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4169024242"/>
      </p:ext>
    </p:extLst>
  </p:cSld>
  <p:clrMapOvr>
    <a:masterClrMapping/>
  </p:clrMapOvr>
  <p:timing>
    <p:tnLst>
      <p:par>
        <p:cTn xmlns:p14="http://schemas.microsoft.com/office/powerpoint/2010/main" id="1" dur="indefinite" restart="never" nodeType="tmRoot"/>
      </p:par>
    </p:tnLst>
  </p:timing>
</p:sldLayout>
</file>

<file path=ppt/slideLayouts/slideLayout497.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413641165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366420639"/>
      </p:ext>
    </p:extLst>
  </p:cSld>
  <p:clrMapOvr>
    <a:masterClrMapping/>
  </p:clrMapOvr>
  <p:timing>
    <p:tnLst>
      <p:par>
        <p:cTn xmlns:p14="http://schemas.microsoft.com/office/powerpoint/2010/main" id="1" dur="indefinite" restart="never" nodeType="tmRoot"/>
      </p:par>
    </p:tnLst>
  </p:timing>
</p:sldLayout>
</file>

<file path=ppt/slideLayouts/slideLayout49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1264192975"/>
      </p:ext>
    </p:extLst>
  </p:cSld>
  <p:clrMapOvr>
    <a:masterClrMapping/>
  </p:clrMapOvr>
  <p:timing>
    <p:tnLst>
      <p:par>
        <p:cTn xmlns:p14="http://schemas.microsoft.com/office/powerpoint/2010/main" id="1" dur="indefinite" restart="never" nodeType="tmRoot"/>
      </p:par>
    </p:tnLst>
  </p:timing>
</p:sldLayout>
</file>

<file path=ppt/slideLayouts/slideLayout50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3994836697"/>
      </p:ext>
    </p:extLst>
  </p:cSld>
  <p:clrMapOvr>
    <a:masterClrMapping/>
  </p:clrMapOvr>
  <p:timing>
    <p:tnLst>
      <p:par>
        <p:cTn xmlns:p14="http://schemas.microsoft.com/office/powerpoint/2010/main" id="1" dur="indefinite" restart="never" nodeType="tmRoot"/>
      </p:par>
    </p:tnLst>
  </p:timing>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1826520480"/>
      </p:ext>
    </p:extLst>
  </p:cSld>
  <p:clrMapOvr>
    <a:masterClrMapping/>
  </p:clrMapOvr>
  <p:transition xmlns:p14="http://schemas.microsoft.com/office/powerpoint/2010/main" spd="med" advClick="0">
    <p:fade/>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66536684"/>
      </p:ext>
    </p:extLst>
  </p:cSld>
  <p:clrMapOvr>
    <a:masterClrMapping/>
  </p:clrMapOvr>
  <p:timing>
    <p:tnLst>
      <p:par>
        <p:cTn xmlns:p14="http://schemas.microsoft.com/office/powerpoint/2010/main" id="1" dur="indefinite" restart="never" nodeType="tmRoot"/>
      </p:par>
    </p:tnLst>
  </p:timing>
</p:sldLayout>
</file>

<file path=ppt/slideLayouts/slideLayout5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3755859930"/>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1720067090"/>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3997697904"/>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1343700014"/>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ea typeface="+mn-ea"/>
              <a:cs typeface="Arial" charset="0"/>
            </a:endParaRPr>
          </a:p>
        </p:txBody>
      </p:sp>
    </p:spTree>
    <p:extLst>
      <p:ext uri="{BB962C8B-B14F-4D97-AF65-F5344CB8AC3E}">
        <p14:creationId xmlns:p14="http://schemas.microsoft.com/office/powerpoint/2010/main" val="2661768702"/>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0"/>
            <a:endParaRPr lang="en-US" dirty="0"/>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4" name="Slide Number Placeholder 24"/>
          <p:cNvSpPr>
            <a:spLocks noGrp="1"/>
          </p:cNvSpPr>
          <p:nvPr>
            <p:ph type="sldNum" sz="quarter" idx="10"/>
          </p:nvPr>
        </p:nvSpPr>
        <p:spPr/>
        <p:txBody>
          <a:bodyPr/>
          <a:lstStyle>
            <a:lvl1pPr algn="r">
              <a:defRPr sz="1200">
                <a:solidFill>
                  <a:schemeClr val="tx1"/>
                </a:solidFill>
              </a:defRPr>
            </a:lvl1pPr>
          </a:lstStyle>
          <a:p>
            <a:pPr>
              <a:defRPr/>
            </a:pPr>
            <a:fld id="{364E494B-349F-4D1C-9389-F3BD0DF20ED6}"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892845838"/>
      </p:ext>
    </p:extLst>
  </p:cSld>
  <p:clrMapOvr>
    <a:masterClrMapping/>
  </p:clrMapOvr>
  <p:timing>
    <p:tnLst>
      <p:par>
        <p:cTn xmlns:p14="http://schemas.microsoft.com/office/powerpoint/2010/main" id="1" dur="indefinite" restart="never" nodeType="tmRoot"/>
      </p:par>
    </p:tnLst>
  </p:timing>
</p:sldLayout>
</file>

<file path=ppt/slideLayouts/slideLayout50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4" name="Slide Number Placeholder 4"/>
          <p:cNvSpPr>
            <a:spLocks noGrp="1"/>
          </p:cNvSpPr>
          <p:nvPr>
            <p:ph type="sldNum" sz="quarter" idx="10"/>
          </p:nvPr>
        </p:nvSpPr>
        <p:spPr/>
        <p:txBody>
          <a:bodyPr/>
          <a:lstStyle>
            <a:lvl1pPr>
              <a:defRPr/>
            </a:lvl1pPr>
          </a:lstStyle>
          <a:p>
            <a:pPr>
              <a:defRPr/>
            </a:pPr>
            <a:fld id="{899E3022-6D51-4386-88AE-A2662004248F}" type="slidenum">
              <a:rPr lang="en-US"/>
              <a:pPr>
                <a:defRPr/>
              </a:pPr>
              <a:t>‹#›</a:t>
            </a:fld>
            <a:endParaRPr lang="en-US" dirty="0"/>
          </a:p>
        </p:txBody>
      </p:sp>
    </p:spTree>
    <p:extLst>
      <p:ext uri="{BB962C8B-B14F-4D97-AF65-F5344CB8AC3E}">
        <p14:creationId xmlns:p14="http://schemas.microsoft.com/office/powerpoint/2010/main" val="1712094795"/>
      </p:ext>
    </p:extLst>
  </p:cSld>
  <p:clrMapOvr>
    <a:masterClrMapping/>
  </p:clrMapOvr>
  <p:timing>
    <p:tnLst>
      <p:par>
        <p:cTn xmlns:p14="http://schemas.microsoft.com/office/powerpoint/2010/main" id="1" dur="indefinite" restart="never" nodeType="tmRoot"/>
      </p:par>
    </p:tnLst>
  </p:timing>
</p:sldLayout>
</file>

<file path=ppt/slideLayouts/slideLayout5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517520244"/>
      </p:ext>
    </p:extLst>
  </p:cSld>
  <p:clrMapOvr>
    <a:masterClrMapping/>
  </p:clrMapOvr>
  <p:timing>
    <p:tnLst>
      <p:par>
        <p:cTn xmlns:p14="http://schemas.microsoft.com/office/powerpoint/2010/main" id="1" dur="indefinite" restart="never" nodeType="tmRoot"/>
      </p:par>
    </p:tnLst>
  </p:timing>
</p:sldLayout>
</file>

<file path=ppt/slideLayouts/slideLayout511.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762940029"/>
      </p:ext>
    </p:extLst>
  </p:cSld>
  <p:clrMapOvr>
    <a:masterClrMapping/>
  </p:clrMapOvr>
  <p:timing>
    <p:tnLst>
      <p:par>
        <p:cTn xmlns:p14="http://schemas.microsoft.com/office/powerpoint/2010/main" id="1" dur="indefinite" restart="never" nodeType="tmRoot"/>
      </p:par>
    </p:tnLst>
  </p:timing>
</p:sldLayout>
</file>

<file path=ppt/slideLayouts/slideLayout512.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06599682"/>
      </p:ext>
    </p:extLst>
  </p:cSld>
  <p:clrMapOvr>
    <a:masterClrMapping/>
  </p:clrMapOvr>
  <p:timing>
    <p:tnLst>
      <p:par>
        <p:cTn xmlns:p14="http://schemas.microsoft.com/office/powerpoint/2010/main" id="1" dur="indefinite" restart="never" nodeType="tmRoot"/>
      </p:par>
    </p:tnLst>
  </p:timing>
</p:sldLayout>
</file>

<file path=ppt/slideLayouts/slideLayout513.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206911541"/>
      </p:ext>
    </p:extLst>
  </p:cSld>
  <p:clrMapOvr>
    <a:masterClrMapping/>
  </p:clrMapOvr>
  <p:timing>
    <p:tnLst>
      <p:par>
        <p:cTn xmlns:p14="http://schemas.microsoft.com/office/powerpoint/2010/main" id="1" dur="indefinite" restart="never" nodeType="tmRoot"/>
      </p:par>
    </p:tnLst>
  </p:timing>
</p:sldLayout>
</file>

<file path=ppt/slideLayouts/slideLayout514.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652547698"/>
      </p:ext>
    </p:extLst>
  </p:cSld>
  <p:clrMapOvr>
    <a:masterClrMapping/>
  </p:clrMapOvr>
  <p:timing>
    <p:tnLst>
      <p:par>
        <p:cTn xmlns:p14="http://schemas.microsoft.com/office/powerpoint/2010/main" id="1" dur="indefinite" restart="never" nodeType="tmRoot"/>
      </p:par>
    </p:tnLst>
  </p:timing>
</p:sldLayout>
</file>

<file path=ppt/slideLayouts/slideLayout515.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035076583"/>
      </p:ext>
    </p:extLst>
  </p:cSld>
  <p:clrMapOvr>
    <a:masterClrMapping/>
  </p:clrMapOvr>
  <p:timing>
    <p:tnLst>
      <p:par>
        <p:cTn xmlns:p14="http://schemas.microsoft.com/office/powerpoint/2010/main" id="1" dur="indefinite" restart="never" nodeType="tmRoot"/>
      </p:par>
    </p:tnLst>
  </p:timing>
</p:sldLayout>
</file>

<file path=ppt/slideLayouts/slideLayout516.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978804610"/>
      </p:ext>
    </p:extLst>
  </p:cSld>
  <p:clrMapOvr>
    <a:masterClrMapping/>
  </p:clrMapOvr>
  <p:timing>
    <p:tnLst>
      <p:par>
        <p:cTn xmlns:p14="http://schemas.microsoft.com/office/powerpoint/2010/main" id="1" dur="indefinite" restart="never" nodeType="tmRoot"/>
      </p:par>
    </p:tnLst>
  </p:timing>
</p:sldLayout>
</file>

<file path=ppt/slideLayouts/slideLayout517.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430127770"/>
      </p:ext>
    </p:extLst>
  </p:cSld>
  <p:clrMapOvr>
    <a:masterClrMapping/>
  </p:clrMapOvr>
  <p:timing>
    <p:tnLst>
      <p:par>
        <p:cTn xmlns:p14="http://schemas.microsoft.com/office/powerpoint/2010/main" id="1" dur="indefinite" restart="never" nodeType="tmRoot"/>
      </p:par>
    </p:tnLst>
  </p:timing>
</p:sldLayout>
</file>

<file path=ppt/slideLayouts/slideLayout518.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22175537"/>
      </p:ext>
    </p:extLst>
  </p:cSld>
  <p:clrMapOvr>
    <a:masterClrMapping/>
  </p:clrMapOvr>
  <p:timing>
    <p:tnLst>
      <p:par>
        <p:cTn xmlns:p14="http://schemas.microsoft.com/office/powerpoint/2010/main" id="1" dur="indefinite" restart="never" nodeType="tmRoot"/>
      </p:par>
    </p:tnLst>
  </p:timing>
</p:sldLayout>
</file>

<file path=ppt/slideLayouts/slideLayout519.xml><?xml version="1.0" encoding="utf-8"?>
<p:sldLayout xmlns:a="http://schemas.openxmlformats.org/drawingml/2006/main" xmlns:r="http://schemas.openxmlformats.org/officeDocument/2006/relationships" xmlns:p="http://schemas.openxmlformats.org/presentationml/2006/main" userDrawn="1">
  <p:cSld name="3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186151796"/>
      </p:ext>
    </p:extLst>
  </p:cSld>
  <p:clrMapOvr>
    <a:masterClrMapping/>
  </p:clrMapOvr>
  <p:timing>
    <p:tnLst>
      <p:par>
        <p:cTn xmlns:p14="http://schemas.microsoft.com/office/powerpoint/2010/main" id="1" dur="indefinite" restart="never" nodeType="tmRoot"/>
      </p:par>
    </p:tnLst>
  </p:timing>
</p:sldLayout>
</file>

<file path=ppt/slideLayouts/slideLayout520.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458139317"/>
      </p:ext>
    </p:extLst>
  </p:cSld>
  <p:clrMapOvr>
    <a:masterClrMapping/>
  </p:clrMapOvr>
  <p:timing>
    <p:tnLst>
      <p:par>
        <p:cTn xmlns:p14="http://schemas.microsoft.com/office/powerpoint/2010/main" id="1" dur="indefinite" restart="never" nodeType="tmRoot"/>
      </p:par>
    </p:tnLst>
  </p:timing>
</p:sldLayout>
</file>

<file path=ppt/slideLayouts/slideLayout521.xml><?xml version="1.0" encoding="utf-8"?>
<p:sldLayout xmlns:a="http://schemas.openxmlformats.org/drawingml/2006/main" xmlns:r="http://schemas.openxmlformats.org/officeDocument/2006/relationships" xmlns:p="http://schemas.openxmlformats.org/presentationml/2006/main" userDrawn="1">
  <p:cSld name="4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441176600"/>
      </p:ext>
    </p:extLst>
  </p:cSld>
  <p:clrMapOvr>
    <a:masterClrMapping/>
  </p:clrMapOvr>
  <p:timing>
    <p:tnLst>
      <p:par>
        <p:cTn xmlns:p14="http://schemas.microsoft.com/office/powerpoint/2010/main" id="1" dur="indefinite" restart="never" nodeType="tmRoot"/>
      </p:par>
    </p:tnLst>
  </p:timing>
</p:sldLayout>
</file>

<file path=ppt/slideLayouts/slideLayout522.xml><?xml version="1.0" encoding="utf-8"?>
<p:sldLayout xmlns:a="http://schemas.openxmlformats.org/drawingml/2006/main" xmlns:r="http://schemas.openxmlformats.org/officeDocument/2006/relationships" xmlns:p="http://schemas.openxmlformats.org/presentationml/2006/main" userDrawn="1">
  <p:cSld name="4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921368817"/>
      </p:ext>
    </p:extLst>
  </p:cSld>
  <p:clrMapOvr>
    <a:masterClrMapping/>
  </p:clrMapOvr>
  <p:timing>
    <p:tnLst>
      <p:par>
        <p:cTn xmlns:p14="http://schemas.microsoft.com/office/powerpoint/2010/main" id="1" dur="indefinite" restart="never" nodeType="tmRoot"/>
      </p:par>
    </p:tnLst>
  </p:timing>
</p:sldLayout>
</file>

<file path=ppt/slideLayouts/slideLayout523.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728087583"/>
      </p:ext>
    </p:extLst>
  </p:cSld>
  <p:clrMapOvr>
    <a:masterClrMapping/>
  </p:clrMapOvr>
  <p:timing>
    <p:tnLst>
      <p:par>
        <p:cTn xmlns:p14="http://schemas.microsoft.com/office/powerpoint/2010/main" id="1" dur="indefinite" restart="never" nodeType="tmRoot"/>
      </p:par>
    </p:tnLst>
  </p:timing>
</p:sldLayout>
</file>

<file path=ppt/slideLayouts/slideLayout524.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39299950"/>
      </p:ext>
    </p:extLst>
  </p:cSld>
  <p:clrMapOvr>
    <a:masterClrMapping/>
  </p:clrMapOvr>
  <p:timing>
    <p:tnLst>
      <p:par>
        <p:cTn xmlns:p14="http://schemas.microsoft.com/office/powerpoint/2010/main" id="1" dur="indefinite" restart="never" nodeType="tmRoot"/>
      </p:par>
    </p:tnLst>
  </p:timing>
</p:sldLayout>
</file>

<file path=ppt/slideLayouts/slideLayout525.xml><?xml version="1.0" encoding="utf-8"?>
<p:sldLayout xmlns:a="http://schemas.openxmlformats.org/drawingml/2006/main" xmlns:r="http://schemas.openxmlformats.org/officeDocument/2006/relationships" xmlns:p="http://schemas.openxmlformats.org/presentationml/2006/main" userDrawn="1">
  <p:cSld name="5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165545136"/>
      </p:ext>
    </p:extLst>
  </p:cSld>
  <p:clrMapOvr>
    <a:masterClrMapping/>
  </p:clrMapOvr>
  <p:timing>
    <p:tnLst>
      <p:par>
        <p:cTn xmlns:p14="http://schemas.microsoft.com/office/powerpoint/2010/main" id="1" dur="indefinite" restart="never" nodeType="tmRoot"/>
      </p:par>
    </p:tnLst>
  </p:timing>
</p:sldLayout>
</file>

<file path=ppt/slideLayouts/slideLayout526.xml><?xml version="1.0" encoding="utf-8"?>
<p:sldLayout xmlns:a="http://schemas.openxmlformats.org/drawingml/2006/main" xmlns:r="http://schemas.openxmlformats.org/officeDocument/2006/relationships" xmlns:p="http://schemas.openxmlformats.org/presentationml/2006/main" userDrawn="1">
  <p:cSld name="5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933813331"/>
      </p:ext>
    </p:extLst>
  </p:cSld>
  <p:clrMapOvr>
    <a:masterClrMapping/>
  </p:clrMapOvr>
  <p:timing>
    <p:tnLst>
      <p:par>
        <p:cTn xmlns:p14="http://schemas.microsoft.com/office/powerpoint/2010/main" id="1" dur="indefinite" restart="never" nodeType="tmRoot"/>
      </p:par>
    </p:tnLst>
  </p:timing>
</p:sldLayout>
</file>

<file path=ppt/slideLayouts/slideLayout527.xml><?xml version="1.0" encoding="utf-8"?>
<p:sldLayout xmlns:a="http://schemas.openxmlformats.org/drawingml/2006/main" xmlns:r="http://schemas.openxmlformats.org/officeDocument/2006/relationships" xmlns:p="http://schemas.openxmlformats.org/presentationml/2006/main" userDrawn="1">
  <p:cSld name="5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154449178"/>
      </p:ext>
    </p:extLst>
  </p:cSld>
  <p:clrMapOvr>
    <a:masterClrMapping/>
  </p:clrMapOvr>
  <p:timing>
    <p:tnLst>
      <p:par>
        <p:cTn xmlns:p14="http://schemas.microsoft.com/office/powerpoint/2010/main" id="1" dur="indefinite" restart="never" nodeType="tmRoot"/>
      </p:par>
    </p:tnLst>
  </p:timing>
</p:sldLayout>
</file>

<file path=ppt/slideLayouts/slideLayout528.xml><?xml version="1.0" encoding="utf-8"?>
<p:sldLayout xmlns:a="http://schemas.openxmlformats.org/drawingml/2006/main" xmlns:r="http://schemas.openxmlformats.org/officeDocument/2006/relationships" xmlns:p="http://schemas.openxmlformats.org/presentationml/2006/main" userDrawn="1">
  <p:cSld name="5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625979860"/>
      </p:ext>
    </p:extLst>
  </p:cSld>
  <p:clrMapOvr>
    <a:masterClrMapping/>
  </p:clrMapOvr>
  <p:timing>
    <p:tnLst>
      <p:par>
        <p:cTn xmlns:p14="http://schemas.microsoft.com/office/powerpoint/2010/main" id="1" dur="indefinite" restart="never" nodeType="tmRoot"/>
      </p:par>
    </p:tnLst>
  </p:timing>
</p:sldLayout>
</file>

<file path=ppt/slideLayouts/slideLayout529.xml><?xml version="1.0" encoding="utf-8"?>
<p:sldLayout xmlns:a="http://schemas.openxmlformats.org/drawingml/2006/main" xmlns:r="http://schemas.openxmlformats.org/officeDocument/2006/relationships" xmlns:p="http://schemas.openxmlformats.org/presentationml/2006/main" userDrawn="1">
  <p:cSld name="5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46957126"/>
      </p:ext>
    </p:extLst>
  </p:cSld>
  <p:clrMapOvr>
    <a:masterClrMapping/>
  </p:clrMapOvr>
  <p:timing>
    <p:tnLst>
      <p:par>
        <p:cTn xmlns:p14="http://schemas.microsoft.com/office/powerpoint/2010/main" id="1" dur="indefinite" restart="never" nodeType="tmRoot"/>
      </p:par>
    </p:tnLst>
  </p:timing>
</p:sldLayout>
</file>

<file path=ppt/slideLayouts/slideLayout530.xml><?xml version="1.0" encoding="utf-8"?>
<p:sldLayout xmlns:a="http://schemas.openxmlformats.org/drawingml/2006/main" xmlns:r="http://schemas.openxmlformats.org/officeDocument/2006/relationships" xmlns:p="http://schemas.openxmlformats.org/presentationml/2006/main" userDrawn="1">
  <p:cSld name="5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449638165"/>
      </p:ext>
    </p:extLst>
  </p:cSld>
  <p:clrMapOvr>
    <a:masterClrMapping/>
  </p:clrMapOvr>
  <p:timing>
    <p:tnLst>
      <p:par>
        <p:cTn xmlns:p14="http://schemas.microsoft.com/office/powerpoint/2010/main" id="1" dur="indefinite" restart="never" nodeType="tmRoot"/>
      </p:par>
    </p:tnLst>
  </p:timing>
</p:sldLayout>
</file>

<file path=ppt/slideLayouts/slideLayout531.xml><?xml version="1.0" encoding="utf-8"?>
<p:sldLayout xmlns:a="http://schemas.openxmlformats.org/drawingml/2006/main" xmlns:r="http://schemas.openxmlformats.org/officeDocument/2006/relationships" xmlns:p="http://schemas.openxmlformats.org/presentationml/2006/main" userDrawn="1">
  <p:cSld name="5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44005647"/>
      </p:ext>
    </p:extLst>
  </p:cSld>
  <p:clrMapOvr>
    <a:masterClrMapping/>
  </p:clrMapOvr>
  <p:timing>
    <p:tnLst>
      <p:par>
        <p:cTn xmlns:p14="http://schemas.microsoft.com/office/powerpoint/2010/main" id="1" dur="indefinite" restart="never" nodeType="tmRoot"/>
      </p:par>
    </p:tnLst>
  </p:timing>
</p:sldLayout>
</file>

<file path=ppt/slideLayouts/slideLayout532.xml><?xml version="1.0" encoding="utf-8"?>
<p:sldLayout xmlns:a="http://schemas.openxmlformats.org/drawingml/2006/main" xmlns:r="http://schemas.openxmlformats.org/officeDocument/2006/relationships" xmlns:p="http://schemas.openxmlformats.org/presentationml/2006/main" userDrawn="1">
  <p:cSld name="5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651060305"/>
      </p:ext>
    </p:extLst>
  </p:cSld>
  <p:clrMapOvr>
    <a:masterClrMapping/>
  </p:clrMapOvr>
  <p:timing>
    <p:tnLst>
      <p:par>
        <p:cTn xmlns:p14="http://schemas.microsoft.com/office/powerpoint/2010/main" id="1" dur="indefinite" restart="never" nodeType="tmRoot"/>
      </p:par>
    </p:tnLst>
  </p:timing>
</p:sldLayout>
</file>

<file path=ppt/slideLayouts/slideLayout533.xml><?xml version="1.0" encoding="utf-8"?>
<p:sldLayout xmlns:a="http://schemas.openxmlformats.org/drawingml/2006/main" xmlns:r="http://schemas.openxmlformats.org/officeDocument/2006/relationships" xmlns:p="http://schemas.openxmlformats.org/presentationml/2006/main" userDrawn="1">
  <p:cSld name="5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822564611"/>
      </p:ext>
    </p:extLst>
  </p:cSld>
  <p:clrMapOvr>
    <a:masterClrMapping/>
  </p:clrMapOvr>
  <p:timing>
    <p:tnLst>
      <p:par>
        <p:cTn xmlns:p14="http://schemas.microsoft.com/office/powerpoint/2010/main" id="1" dur="indefinite" restart="never" nodeType="tmRoot"/>
      </p:par>
    </p:tnLst>
  </p:timing>
</p:sldLayout>
</file>

<file path=ppt/slideLayouts/slideLayout534.xml><?xml version="1.0" encoding="utf-8"?>
<p:sldLayout xmlns:a="http://schemas.openxmlformats.org/drawingml/2006/main" xmlns:r="http://schemas.openxmlformats.org/officeDocument/2006/relationships" xmlns:p="http://schemas.openxmlformats.org/presentationml/2006/main" userDrawn="1">
  <p:cSld name="5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968255528"/>
      </p:ext>
    </p:extLst>
  </p:cSld>
  <p:clrMapOvr>
    <a:masterClrMapping/>
  </p:clrMapOvr>
  <p:timing>
    <p:tnLst>
      <p:par>
        <p:cTn xmlns:p14="http://schemas.microsoft.com/office/powerpoint/2010/main" id="1" dur="indefinite" restart="never" nodeType="tmRoot"/>
      </p:par>
    </p:tnLst>
  </p:timing>
</p:sldLayout>
</file>

<file path=ppt/slideLayouts/slideLayout535.xml><?xml version="1.0" encoding="utf-8"?>
<p:sldLayout xmlns:a="http://schemas.openxmlformats.org/drawingml/2006/main" xmlns:r="http://schemas.openxmlformats.org/officeDocument/2006/relationships" xmlns:p="http://schemas.openxmlformats.org/presentationml/2006/main" userDrawn="1">
  <p:cSld name="6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944229579"/>
      </p:ext>
    </p:extLst>
  </p:cSld>
  <p:clrMapOvr>
    <a:masterClrMapping/>
  </p:clrMapOvr>
  <p:timing>
    <p:tnLst>
      <p:par>
        <p:cTn xmlns:p14="http://schemas.microsoft.com/office/powerpoint/2010/main" id="1" dur="indefinite" restart="never" nodeType="tmRoot"/>
      </p:par>
    </p:tnLst>
  </p:timing>
</p:sldLayout>
</file>

<file path=ppt/slideLayouts/slideLayout536.xml><?xml version="1.0" encoding="utf-8"?>
<p:sldLayout xmlns:a="http://schemas.openxmlformats.org/drawingml/2006/main" xmlns:r="http://schemas.openxmlformats.org/officeDocument/2006/relationships" xmlns:p="http://schemas.openxmlformats.org/presentationml/2006/main" userDrawn="1">
  <p:cSld name="6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97675186"/>
      </p:ext>
    </p:extLst>
  </p:cSld>
  <p:clrMapOvr>
    <a:masterClrMapping/>
  </p:clrMapOvr>
  <p:timing>
    <p:tnLst>
      <p:par>
        <p:cTn xmlns:p14="http://schemas.microsoft.com/office/powerpoint/2010/main" id="1" dur="indefinite" restart="never" nodeType="tmRoot"/>
      </p:par>
    </p:tnLst>
  </p:timing>
</p:sldLayout>
</file>

<file path=ppt/slideLayouts/slideLayout537.xml><?xml version="1.0" encoding="utf-8"?>
<p:sldLayout xmlns:a="http://schemas.openxmlformats.org/drawingml/2006/main" xmlns:r="http://schemas.openxmlformats.org/officeDocument/2006/relationships" xmlns:p="http://schemas.openxmlformats.org/presentationml/2006/main" userDrawn="1">
  <p:cSld name="6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973989478"/>
      </p:ext>
    </p:extLst>
  </p:cSld>
  <p:clrMapOvr>
    <a:masterClrMapping/>
  </p:clrMapOvr>
  <p:timing>
    <p:tnLst>
      <p:par>
        <p:cTn xmlns:p14="http://schemas.microsoft.com/office/powerpoint/2010/main" id="1" dur="indefinite" restart="never" nodeType="tmRoot"/>
      </p:par>
    </p:tnLst>
  </p:timing>
</p:sldLayout>
</file>

<file path=ppt/slideLayouts/slideLayout538.xml><?xml version="1.0" encoding="utf-8"?>
<p:sldLayout xmlns:a="http://schemas.openxmlformats.org/drawingml/2006/main" xmlns:r="http://schemas.openxmlformats.org/officeDocument/2006/relationships" xmlns:p="http://schemas.openxmlformats.org/presentationml/2006/main" userDrawn="1">
  <p:cSld name="6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744670177"/>
      </p:ext>
    </p:extLst>
  </p:cSld>
  <p:clrMapOvr>
    <a:masterClrMapping/>
  </p:clrMapOvr>
  <p:timing>
    <p:tnLst>
      <p:par>
        <p:cTn xmlns:p14="http://schemas.microsoft.com/office/powerpoint/2010/main" id="1" dur="indefinite" restart="never" nodeType="tmRoot"/>
      </p:par>
    </p:tnLst>
  </p:timing>
</p:sldLayout>
</file>

<file path=ppt/slideLayouts/slideLayout539.xml><?xml version="1.0" encoding="utf-8"?>
<p:sldLayout xmlns:a="http://schemas.openxmlformats.org/drawingml/2006/main" xmlns:r="http://schemas.openxmlformats.org/officeDocument/2006/relationships" xmlns:p="http://schemas.openxmlformats.org/presentationml/2006/main" userDrawn="1">
  <p:cSld name="6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889416675"/>
      </p:ext>
    </p:extLst>
  </p:cSld>
  <p:clrMapOvr>
    <a:masterClrMapping/>
  </p:clrMapOvr>
  <p:timing>
    <p:tnLst>
      <p:par>
        <p:cTn xmlns:p14="http://schemas.microsoft.com/office/powerpoint/2010/main" id="1" dur="indefinite" restart="never" nodeType="tmRoot"/>
      </p:par>
    </p:tnLst>
  </p:timing>
</p:sldLayout>
</file>

<file path=ppt/slideLayouts/slideLayout54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23627079"/>
      </p:ext>
    </p:extLst>
  </p:cSld>
  <p:clrMapOvr>
    <a:masterClrMapping/>
  </p:clrMapOvr>
  <p:timing>
    <p:tnLst>
      <p:par>
        <p:cTn xmlns:p14="http://schemas.microsoft.com/office/powerpoint/2010/main" id="1" dur="indefinite" restart="never" nodeType="tmRoot"/>
      </p:par>
    </p:tnLst>
  </p:timing>
</p:sldLayout>
</file>

<file path=ppt/slideLayouts/slideLayout54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8" name="Slide Number Placeholder 24"/>
          <p:cNvSpPr>
            <a:spLocks noGrp="1"/>
          </p:cNvSpPr>
          <p:nvPr>
            <p:ph type="sldNum" sz="quarter" idx="10"/>
          </p:nvPr>
        </p:nvSpPr>
        <p:spPr>
          <a:xfrm>
            <a:off x="2" y="6569078"/>
            <a:ext cx="609600" cy="288925"/>
          </a:xfrm>
        </p:spPr>
        <p:txBody>
          <a:bodyPr/>
          <a:lstStyle>
            <a:lvl1pPr algn="r">
              <a:defRPr sz="1200" smtClean="0">
                <a:solidFill>
                  <a:schemeClr val="tx1"/>
                </a:solidFill>
              </a:defRPr>
            </a:lvl1pPr>
          </a:lstStyle>
          <a:p>
            <a:pPr>
              <a:defRPr/>
            </a:pPr>
            <a:fld id="{8A85A12D-F284-471C-8250-D25B013F6AB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837793058"/>
      </p:ext>
    </p:extLst>
  </p:cSld>
  <p:clrMapOvr>
    <a:masterClrMapping/>
  </p:clrMapOvr>
  <p:timing>
    <p:tnLst>
      <p:par>
        <p:cTn xmlns:p14="http://schemas.microsoft.com/office/powerpoint/2010/main" id="1" dur="indefinite" restart="never" nodeType="tmRoot"/>
      </p:par>
    </p:tnLst>
  </p:timing>
</p:sldLayout>
</file>

<file path=ppt/slideLayouts/slideLayout54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a:defRPr/>
            </a:pPr>
            <a:fld id="{F53EAB4E-B152-44CE-8C23-C6686266861F}" type="slidenum">
              <a:rPr lang="en-US" smtClean="0"/>
              <a:pPr>
                <a:defRPr/>
              </a:pPr>
              <a:t>‹#›</a:t>
            </a:fld>
            <a:endParaRPr lang="en-US" dirty="0"/>
          </a:p>
        </p:txBody>
      </p:sp>
    </p:spTree>
    <p:extLst>
      <p:ext uri="{BB962C8B-B14F-4D97-AF65-F5344CB8AC3E}">
        <p14:creationId xmlns:p14="http://schemas.microsoft.com/office/powerpoint/2010/main" val="2229666002"/>
      </p:ext>
    </p:extLst>
  </p:cSld>
  <p:clrMapOvr>
    <a:masterClrMapping/>
  </p:clrMapOvr>
  <p:timing>
    <p:tnLst>
      <p:par>
        <p:cTn xmlns:p14="http://schemas.microsoft.com/office/powerpoint/2010/main" id="1" dur="indefinite" restart="never" nodeType="tmRoot"/>
      </p:par>
    </p:tnLst>
  </p:timing>
</p:sldLayout>
</file>

<file path=ppt/slideLayouts/slideLayout54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53EAB4E-B152-44CE-8C23-C6686266861F}" type="slidenum">
              <a:rPr lang="en-US" smtClean="0"/>
              <a:pPr>
                <a:defRPr/>
              </a:pPr>
              <a:t>‹#›</a:t>
            </a:fld>
            <a:endParaRPr lang="en-US" dirty="0"/>
          </a:p>
        </p:txBody>
      </p:sp>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Tree>
    <p:extLst>
      <p:ext uri="{BB962C8B-B14F-4D97-AF65-F5344CB8AC3E}">
        <p14:creationId xmlns:p14="http://schemas.microsoft.com/office/powerpoint/2010/main" val="3471402330"/>
      </p:ext>
    </p:extLst>
  </p:cSld>
  <p:clrMapOvr>
    <a:masterClrMapping/>
  </p:clrMapOvr>
  <p:timing>
    <p:tnLst>
      <p:par>
        <p:cTn xmlns:p14="http://schemas.microsoft.com/office/powerpoint/2010/main" id="1" dur="indefinite" restart="never" nodeType="tmRoot"/>
      </p:par>
    </p:tnLst>
  </p:timing>
</p:sldLayout>
</file>

<file path=ppt/slideLayouts/slideLayout544.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752600"/>
            <a:ext cx="8229600" cy="4114800"/>
          </a:xfrm>
          <a:prstGeom prst="rect">
            <a:avLst/>
          </a:prstGeom>
        </p:spPr>
        <p:txBody>
          <a:bodyPr lIns="89879" tIns="44940" rIns="89879" bIns="44940"/>
          <a:lstStyle>
            <a:lvl3pPr marL="898796" indent="174766">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Slide Number Placeholder 2"/>
          <p:cNvSpPr>
            <a:spLocks noGrp="1"/>
          </p:cNvSpPr>
          <p:nvPr>
            <p:ph type="sldNum" sz="quarter" idx="10"/>
          </p:nvPr>
        </p:nvSpPr>
        <p:spPr/>
        <p:txBody>
          <a:bodyPr/>
          <a:lstStyle>
            <a:lvl1pPr>
              <a:defRPr smtClean="0">
                <a:solidFill>
                  <a:schemeClr val="tx1"/>
                </a:solidFill>
              </a:defRPr>
            </a:lvl1pPr>
          </a:lstStyle>
          <a:p>
            <a:pPr>
              <a:defRPr/>
            </a:pPr>
            <a:fld id="{F53EAB4E-B152-44CE-8C23-C6686266861F}" type="slidenum">
              <a:rPr lang="en-US">
                <a:solidFill>
                  <a:prstClr val="black"/>
                </a:solidFill>
              </a:rPr>
              <a:pPr>
                <a:defRPr/>
              </a:pPr>
              <a:t>‹#›</a:t>
            </a:fld>
            <a:endParaRPr lang="en-US" dirty="0">
              <a:solidFill>
                <a:prstClr val="black"/>
              </a:solidFill>
            </a:endParaRPr>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10" name="Text Placeholder 6"/>
          <p:cNvSpPr>
            <a:spLocks noGrp="1"/>
          </p:cNvSpPr>
          <p:nvPr>
            <p:ph type="body" sz="quarter" idx="14" hasCustomPrompt="1"/>
          </p:nvPr>
        </p:nvSpPr>
        <p:spPr>
          <a:xfrm>
            <a:off x="762002" y="6553200"/>
            <a:ext cx="3810000" cy="304800"/>
          </a:xfrm>
          <a:prstGeom prst="rect">
            <a:avLst/>
          </a:prstGeom>
        </p:spPr>
        <p:txBody>
          <a:bodyPr lIns="89879" tIns="44940" rIns="89879" bIns="44940"/>
          <a:lstStyle>
            <a:lvl1pPr>
              <a:buNone/>
              <a:defRPr sz="1200" b="1" i="1"/>
            </a:lvl1pPr>
          </a:lstStyle>
          <a:p>
            <a:pPr lvl="0"/>
            <a:r>
              <a:rPr lang="en-US" dirty="0" smtClean="0"/>
              <a:t>Source:</a:t>
            </a:r>
            <a:endParaRPr lang="en-US" dirty="0"/>
          </a:p>
        </p:txBody>
      </p:sp>
    </p:spTree>
    <p:extLst>
      <p:ext uri="{BB962C8B-B14F-4D97-AF65-F5344CB8AC3E}">
        <p14:creationId xmlns:p14="http://schemas.microsoft.com/office/powerpoint/2010/main" val="2329739778"/>
      </p:ext>
    </p:extLst>
  </p:cSld>
  <p:clrMapOvr>
    <a:masterClrMapping/>
  </p:clrMapOvr>
  <p:transition xmlns:p14="http://schemas.microsoft.com/office/powerpoint/2010/main" spd="med" advClick="0">
    <p:fade/>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smtClean="0"/>
              <a:t>Click to edit Master title style</a:t>
            </a:r>
            <a:endParaRPr lang="en-US" dirty="0"/>
          </a:p>
        </p:txBody>
      </p:sp>
      <p:sp>
        <p:nvSpPr>
          <p:cNvPr id="20" name="Slide Number Placeholder 4"/>
          <p:cNvSpPr>
            <a:spLocks noGrp="1"/>
          </p:cNvSpPr>
          <p:nvPr>
            <p:ph type="sldNum" sz="quarter" idx="12"/>
          </p:nvPr>
        </p:nvSpPr>
        <p:spPr>
          <a:xfrm>
            <a:off x="2" y="6569078"/>
            <a:ext cx="609600" cy="288925"/>
          </a:xfrm>
          <a:prstGeom prst="rect">
            <a:avLst/>
          </a:prstGeom>
        </p:spPr>
        <p:txBody>
          <a:bodyPr wrap="square">
            <a:normAutofit/>
          </a:bodyPr>
          <a:lstStyle>
            <a:lvl1pPr algn="ctr">
              <a:defRPr sz="1400">
                <a:solidFill>
                  <a:sysClr val="windowText" lastClr="000000"/>
                </a:solidFill>
              </a:defRPr>
            </a:lvl1pPr>
          </a:lstStyle>
          <a:p>
            <a:pPr>
              <a:defRPr/>
            </a:pPr>
            <a:fld id="{8B1FB4F6-53D1-4649-B6D3-57C1A85B2B3E}" type="slidenum">
              <a:rPr lang="en-US" smtClean="0"/>
              <a:pPr>
                <a:defRPr/>
              </a:pPr>
              <a:t>‹#›</a:t>
            </a:fld>
            <a:endParaRPr lang="en-US" dirty="0"/>
          </a:p>
        </p:txBody>
      </p:sp>
      <p:sp>
        <p:nvSpPr>
          <p:cNvPr id="13" name="Text Placeholder 6"/>
          <p:cNvSpPr>
            <a:spLocks noGrp="1"/>
          </p:cNvSpPr>
          <p:nvPr>
            <p:ph type="body" sz="quarter" idx="13"/>
          </p:nvPr>
        </p:nvSpPr>
        <p:spPr>
          <a:xfrm>
            <a:off x="457200" y="1752600"/>
            <a:ext cx="8382000" cy="3810000"/>
          </a:xfrm>
          <a:prstGeom prst="rect">
            <a:avLst/>
          </a:prstGeom>
        </p:spPr>
        <p:txBody>
          <a:bodyPr lIns="89879" tIns="44940" rIns="89879" bIns="449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04780930"/>
      </p:ext>
    </p:extLst>
  </p:cSld>
  <p:clrMapOvr>
    <a:masterClrMapping/>
  </p:clrMapOvr>
  <p:timing>
    <p:tnLst>
      <p:par>
        <p:cTn xmlns:p14="http://schemas.microsoft.com/office/powerpoint/2010/main" id="1" dur="indefinite" restart="never" nodeType="tmRoot"/>
      </p:par>
    </p:tnLst>
  </p:timing>
</p:sldLayout>
</file>

<file path=ppt/slideLayouts/slideLayout5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cs typeface="Arial" charset="0"/>
            </a:endParaRPr>
          </a:p>
        </p:txBody>
      </p:sp>
      <p:sp>
        <p:nvSpPr>
          <p:cNvPr id="4" name="Rectangle 6"/>
          <p:cNvSpPr>
            <a:spLocks noGrp="1" noChangeArrowheads="1"/>
          </p:cNvSpPr>
          <p:nvPr>
            <p:ph type="sldNum" sz="quarter" idx="11"/>
          </p:nvPr>
        </p:nvSpPr>
        <p:spPr/>
        <p:txBody>
          <a:bodyPr/>
          <a:lstStyle>
            <a:lvl1pPr>
              <a:defRPr/>
            </a:lvl1pPr>
          </a:lstStyle>
          <a:p>
            <a:pPr>
              <a:defRPr/>
            </a:pPr>
            <a:fld id="{4D64C5BC-8F38-4C1A-B58B-D1A4F9CCA149}" type="slidenum">
              <a:rPr lang="en-US"/>
              <a:pPr>
                <a:defRPr/>
              </a:pPr>
              <a:t>‹#›</a:t>
            </a:fld>
            <a:endParaRPr lang="en-US" dirty="0"/>
          </a:p>
        </p:txBody>
      </p:sp>
    </p:spTree>
    <p:extLst>
      <p:ext uri="{BB962C8B-B14F-4D97-AF65-F5344CB8AC3E}">
        <p14:creationId xmlns:p14="http://schemas.microsoft.com/office/powerpoint/2010/main" val="121053776"/>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61950"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D29AAA9D-33EF-48FD-B607-7EAE2C6E9AEE}" type="slidenum">
              <a:rPr lang="en-US"/>
              <a:pPr>
                <a:defRPr/>
              </a:pPr>
              <a:t>‹#›</a:t>
            </a:fld>
            <a:endParaRPr lang="en-US" dirty="0"/>
          </a:p>
        </p:txBody>
      </p:sp>
    </p:spTree>
    <p:extLst>
      <p:ext uri="{BB962C8B-B14F-4D97-AF65-F5344CB8AC3E}">
        <p14:creationId xmlns:p14="http://schemas.microsoft.com/office/powerpoint/2010/main" val="1670888108"/>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1950" y="392113"/>
            <a:ext cx="8362950" cy="6746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61950"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625" y="1219200"/>
            <a:ext cx="4105275" cy="48006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cs typeface="Arial" charset="0"/>
            </a:endParaRPr>
          </a:p>
        </p:txBody>
      </p:sp>
      <p:sp>
        <p:nvSpPr>
          <p:cNvPr id="6" name="Rectangle 6"/>
          <p:cNvSpPr>
            <a:spLocks noGrp="1" noChangeArrowheads="1"/>
          </p:cNvSpPr>
          <p:nvPr>
            <p:ph type="sldNum" sz="quarter" idx="11"/>
          </p:nvPr>
        </p:nvSpPr>
        <p:spPr/>
        <p:txBody>
          <a:bodyPr/>
          <a:lstStyle>
            <a:lvl1pPr>
              <a:defRPr/>
            </a:lvl1pPr>
          </a:lstStyle>
          <a:p>
            <a:pPr>
              <a:defRPr/>
            </a:pPr>
            <a:fld id="{F7E8F79F-5FF1-4FFA-AB7D-CB569EBD93A6}" type="slidenum">
              <a:rPr lang="en-US"/>
              <a:pPr>
                <a:defRPr/>
              </a:pPr>
              <a:t>‹#›</a:t>
            </a:fld>
            <a:endParaRPr lang="en-US" dirty="0"/>
          </a:p>
        </p:txBody>
      </p:sp>
    </p:spTree>
    <p:extLst>
      <p:ext uri="{BB962C8B-B14F-4D97-AF65-F5344CB8AC3E}">
        <p14:creationId xmlns:p14="http://schemas.microsoft.com/office/powerpoint/2010/main" val="3880452308"/>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cs typeface="Arial" charset="0"/>
            </a:endParaRPr>
          </a:p>
        </p:txBody>
      </p:sp>
      <p:sp>
        <p:nvSpPr>
          <p:cNvPr id="3" name="Rectangle 6"/>
          <p:cNvSpPr>
            <a:spLocks noGrp="1" noChangeArrowheads="1"/>
          </p:cNvSpPr>
          <p:nvPr>
            <p:ph type="sldNum" sz="quarter" idx="11"/>
          </p:nvPr>
        </p:nvSpPr>
        <p:spPr>
          <a:ln/>
        </p:spPr>
        <p:txBody>
          <a:bodyPr/>
          <a:lstStyle>
            <a:lvl1pPr>
              <a:defRPr/>
            </a:lvl1pPr>
          </a:lstStyle>
          <a:p>
            <a:pPr>
              <a:defRPr/>
            </a:pPr>
            <a:fld id="{14B57FDD-4496-401E-961C-D340FF550F65}" type="slidenum">
              <a:rPr lang="en-US"/>
              <a:pPr>
                <a:defRPr/>
              </a:pPr>
              <a:t>‹#›</a:t>
            </a:fld>
            <a:endParaRPr lang="en-US" dirty="0"/>
          </a:p>
        </p:txBody>
      </p:sp>
    </p:spTree>
    <p:extLst>
      <p:ext uri="{BB962C8B-B14F-4D97-AF65-F5344CB8AC3E}">
        <p14:creationId xmlns:p14="http://schemas.microsoft.com/office/powerpoint/2010/main" val="2753188597"/>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2041155976"/>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xfrm>
            <a:off x="457200" y="6251575"/>
            <a:ext cx="2133600" cy="476250"/>
          </a:xfrm>
          <a:prstGeom prst="rect">
            <a:avLst/>
          </a:prstGeom>
        </p:spPr>
        <p:txBody>
          <a:bodyPr/>
          <a:lstStyle>
            <a:lvl1pPr>
              <a:defRPr/>
            </a:lvl1pPr>
          </a:lstStyle>
          <a:p>
            <a:pPr eaLnBrk="0" hangingPunct="0">
              <a:defRPr/>
            </a:pPr>
            <a:endParaRPr lang="en-US" dirty="0">
              <a:solidFill>
                <a:prstClr val="black"/>
              </a:solidFill>
              <a:latin typeface="Tahoma" pitchFamily="34" charset="0"/>
              <a:cs typeface="Arial" charset="0"/>
            </a:endParaRPr>
          </a:p>
        </p:txBody>
      </p:sp>
      <p:sp>
        <p:nvSpPr>
          <p:cNvPr id="6" name="Rectangle 3"/>
          <p:cNvSpPr>
            <a:spLocks noGrp="1" noChangeArrowheads="1"/>
          </p:cNvSpPr>
          <p:nvPr>
            <p:ph type="sldNum" sz="quarter" idx="11"/>
          </p:nvPr>
        </p:nvSpPr>
        <p:spPr/>
        <p:txBody>
          <a:bodyPr/>
          <a:lstStyle>
            <a:lvl1pPr>
              <a:defRPr/>
            </a:lvl1pPr>
          </a:lstStyle>
          <a:p>
            <a:pPr>
              <a:defRPr/>
            </a:pPr>
            <a:fld id="{6850BD91-E0F0-43C3-A298-87233CA757AB}" type="slidenum">
              <a:rPr lang="en-US"/>
              <a:pPr>
                <a:defRPr/>
              </a:pPr>
              <a:t>‹#›</a:t>
            </a:fld>
            <a:endParaRPr lang="en-US" dirty="0"/>
          </a:p>
        </p:txBody>
      </p:sp>
      <p:sp>
        <p:nvSpPr>
          <p:cNvPr id="7" name="Rectangle 14"/>
          <p:cNvSpPr>
            <a:spLocks noGrp="1" noChangeArrowheads="1"/>
          </p:cNvSpPr>
          <p:nvPr>
            <p:ph type="ftr" sz="quarter" idx="12"/>
          </p:nvPr>
        </p:nvSpPr>
        <p:spPr>
          <a:xfrm>
            <a:off x="2603500" y="6172200"/>
            <a:ext cx="4122738" cy="457200"/>
          </a:xfrm>
          <a:prstGeom prst="rect">
            <a:avLst/>
          </a:prstGeom>
        </p:spPr>
        <p:txBody>
          <a:bodyPr/>
          <a:lstStyle>
            <a:lvl1pPr>
              <a:defRPr/>
            </a:lvl1pPr>
          </a:lstStyle>
          <a:p>
            <a:pPr eaLnBrk="0" hangingPunct="0">
              <a:defRPr/>
            </a:pPr>
            <a:endParaRPr lang="en-US" dirty="0">
              <a:solidFill>
                <a:prstClr val="black"/>
              </a:solidFill>
              <a:latin typeface="Tahoma" pitchFamily="34" charset="0"/>
              <a:cs typeface="Arial" charset="0"/>
            </a:endParaRPr>
          </a:p>
        </p:txBody>
      </p:sp>
    </p:spTree>
    <p:extLst>
      <p:ext uri="{BB962C8B-B14F-4D97-AF65-F5344CB8AC3E}">
        <p14:creationId xmlns:p14="http://schemas.microsoft.com/office/powerpoint/2010/main" val="3048962891"/>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a:prstGeom prst="rect">
            <a:avLst/>
          </a:prstGeom>
        </p:spPr>
        <p:txBody>
          <a:bodyPr/>
          <a:lstStyle>
            <a:lvl1pPr>
              <a:buClr>
                <a:srgbClr val="8F23B3"/>
              </a:buClr>
              <a:defRPr sz="2400"/>
            </a:lvl1pPr>
            <a:lvl2pPr>
              <a:buClr>
                <a:srgbClr val="8F23B3"/>
              </a:buClr>
              <a:defRPr sz="2200"/>
            </a:lvl2pPr>
            <a:lvl3pPr marL="1371600" indent="-457200">
              <a:buClr>
                <a:srgbClr val="8F23B3"/>
              </a:buClr>
              <a:buFont typeface="Courier New" pitchFamily="49" charset="0"/>
              <a:buChar char="o"/>
              <a:defRPr sz="2000"/>
            </a:lvl3pPr>
          </a:lstStyle>
          <a:p>
            <a:pPr lvl="0"/>
            <a:r>
              <a:rPr lang="en-US" dirty="0" smtClean="0"/>
              <a:t>Click to edit Master text styles</a:t>
            </a:r>
          </a:p>
          <a:p>
            <a:pPr lvl="1"/>
            <a:r>
              <a:rPr lang="en-US" dirty="0" smtClean="0"/>
              <a:t>Second level</a:t>
            </a:r>
          </a:p>
          <a:p>
            <a:pPr lvl="2"/>
            <a:r>
              <a:rPr lang="en-US" dirty="0" smtClean="0"/>
              <a:t>Third level</a:t>
            </a:r>
          </a:p>
          <a:p>
            <a:pPr lvl="0"/>
            <a:endParaRPr lang="en-US" dirty="0"/>
          </a:p>
        </p:txBody>
      </p:sp>
      <p:sp>
        <p:nvSpPr>
          <p:cNvPr id="7"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4" name="Slide Number Placeholder 24"/>
          <p:cNvSpPr>
            <a:spLocks noGrp="1"/>
          </p:cNvSpPr>
          <p:nvPr>
            <p:ph type="sldNum" sz="quarter" idx="10"/>
          </p:nvPr>
        </p:nvSpPr>
        <p:spPr/>
        <p:txBody>
          <a:bodyPr/>
          <a:lstStyle>
            <a:lvl1pPr algn="r">
              <a:defRPr sz="1200">
                <a:solidFill>
                  <a:schemeClr val="tx1"/>
                </a:solidFill>
              </a:defRPr>
            </a:lvl1pPr>
          </a:lstStyle>
          <a:p>
            <a:pPr>
              <a:defRPr/>
            </a:pPr>
            <a:fld id="{364E494B-349F-4D1C-9389-F3BD0DF20ED6}"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58768052"/>
      </p:ext>
    </p:extLst>
  </p:cSld>
  <p:clrMapOvr>
    <a:masterClrMapping/>
  </p:clrMapOvr>
  <p:timing>
    <p:tnLst>
      <p:par>
        <p:cTn xmlns:p14="http://schemas.microsoft.com/office/powerpoint/2010/main" id="1" dur="indefinite" restart="never" nodeType="tmRoot"/>
      </p:par>
    </p:tnLst>
  </p:timing>
</p:sldLayout>
</file>

<file path=ppt/slideLayouts/slideLayout55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2400" y="1676400"/>
            <a:ext cx="8839200" cy="4876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9"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4" name="Slide Number Placeholder 4"/>
          <p:cNvSpPr>
            <a:spLocks noGrp="1"/>
          </p:cNvSpPr>
          <p:nvPr>
            <p:ph type="sldNum" sz="quarter" idx="10"/>
          </p:nvPr>
        </p:nvSpPr>
        <p:spPr/>
        <p:txBody>
          <a:bodyPr/>
          <a:lstStyle>
            <a:lvl1pPr>
              <a:defRPr/>
            </a:lvl1pPr>
          </a:lstStyle>
          <a:p>
            <a:pPr>
              <a:defRPr/>
            </a:pPr>
            <a:fld id="{899E3022-6D51-4386-88AE-A2662004248F}" type="slidenum">
              <a:rPr lang="en-US"/>
              <a:pPr>
                <a:defRPr/>
              </a:pPr>
              <a:t>‹#›</a:t>
            </a:fld>
            <a:endParaRPr lang="en-US" dirty="0"/>
          </a:p>
        </p:txBody>
      </p:sp>
    </p:spTree>
    <p:extLst>
      <p:ext uri="{BB962C8B-B14F-4D97-AF65-F5344CB8AC3E}">
        <p14:creationId xmlns:p14="http://schemas.microsoft.com/office/powerpoint/2010/main" val="1221008950"/>
      </p:ext>
    </p:extLst>
  </p:cSld>
  <p:clrMapOvr>
    <a:masterClrMapping/>
  </p:clrMapOvr>
  <p:timing>
    <p:tnLst>
      <p:par>
        <p:cTn xmlns:p14="http://schemas.microsoft.com/office/powerpoint/2010/main" id="1" dur="indefinite" restart="never" nodeType="tmRoot"/>
      </p:par>
    </p:tnLst>
  </p:timing>
</p:sldLayout>
</file>

<file path=ppt/slideLayouts/slideLayout55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597600362"/>
      </p:ext>
    </p:extLst>
  </p:cSld>
  <p:clrMapOvr>
    <a:masterClrMapping/>
  </p:clrMapOvr>
  <p:timing>
    <p:tnLst>
      <p:par>
        <p:cTn xmlns:p14="http://schemas.microsoft.com/office/powerpoint/2010/main" id="1" dur="indefinite" restart="never" nodeType="tmRoot"/>
      </p:par>
    </p:tnLst>
  </p:timing>
</p:sldLayout>
</file>

<file path=ppt/slideLayouts/slideLayout55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026355924"/>
      </p:ext>
    </p:extLst>
  </p:cSld>
  <p:clrMapOvr>
    <a:masterClrMapping/>
  </p:clrMapOvr>
  <p:timing>
    <p:tnLst>
      <p:par>
        <p:cTn xmlns:p14="http://schemas.microsoft.com/office/powerpoint/2010/main" id="1" dur="indefinite" restart="never" nodeType="tmRoot"/>
      </p:par>
    </p:tnLst>
  </p:timing>
</p:sldLayout>
</file>

<file path=ppt/slideLayouts/slideLayout55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396330403"/>
      </p:ext>
    </p:extLst>
  </p:cSld>
  <p:clrMapOvr>
    <a:masterClrMapping/>
  </p:clrMapOvr>
  <p:timing>
    <p:tnLst>
      <p:par>
        <p:cTn xmlns:p14="http://schemas.microsoft.com/office/powerpoint/2010/main" id="1" dur="indefinite" restart="never" nodeType="tmRoot"/>
      </p:par>
    </p:tnLst>
  </p:timing>
</p:sldLayout>
</file>

<file path=ppt/slideLayouts/slideLayout557.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969518488"/>
      </p:ext>
    </p:extLst>
  </p:cSld>
  <p:clrMapOvr>
    <a:masterClrMapping/>
  </p:clrMapOvr>
  <p:timing>
    <p:tnLst>
      <p:par>
        <p:cTn xmlns:p14="http://schemas.microsoft.com/office/powerpoint/2010/main" id="1" dur="indefinite" restart="never" nodeType="tmRoot"/>
      </p:par>
    </p:tnLst>
  </p:timing>
</p:sldLayout>
</file>

<file path=ppt/slideLayouts/slideLayout558.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676275296"/>
      </p:ext>
    </p:extLst>
  </p:cSld>
  <p:clrMapOvr>
    <a:masterClrMapping/>
  </p:clrMapOvr>
  <p:timing>
    <p:tnLst>
      <p:par>
        <p:cTn xmlns:p14="http://schemas.microsoft.com/office/powerpoint/2010/main" id="1" dur="indefinite" restart="never" nodeType="tmRoot"/>
      </p:par>
    </p:tnLst>
  </p:timing>
</p:sldLayout>
</file>

<file path=ppt/slideLayouts/slideLayout559.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519224443"/>
      </p:ext>
    </p:extLst>
  </p:cSld>
  <p:clrMapOvr>
    <a:masterClrMapping/>
  </p:clrMapOvr>
  <p:timing>
    <p:tnLst>
      <p:par>
        <p:cTn xmlns:p14="http://schemas.microsoft.com/office/powerpoint/2010/main" id="1" dur="indefinite" restart="never" nodeType="tmRoot"/>
      </p:par>
    </p:tnLst>
  </p:timing>
</p:sldLayout>
</file>

<file path=ppt/slideLayouts/slideLayout560.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447654497"/>
      </p:ext>
    </p:extLst>
  </p:cSld>
  <p:clrMapOvr>
    <a:masterClrMapping/>
  </p:clrMapOvr>
  <p:timing>
    <p:tnLst>
      <p:par>
        <p:cTn xmlns:p14="http://schemas.microsoft.com/office/powerpoint/2010/main" id="1" dur="indefinite" restart="never" nodeType="tmRoot"/>
      </p:par>
    </p:tnLst>
  </p:timing>
</p:sldLayout>
</file>

<file path=ppt/slideLayouts/slideLayout561.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144672151"/>
      </p:ext>
    </p:extLst>
  </p:cSld>
  <p:clrMapOvr>
    <a:masterClrMapping/>
  </p:clrMapOvr>
  <p:timing>
    <p:tnLst>
      <p:par>
        <p:cTn xmlns:p14="http://schemas.microsoft.com/office/powerpoint/2010/main" id="1" dur="indefinite" restart="never" nodeType="tmRoot"/>
      </p:par>
    </p:tnLst>
  </p:timing>
</p:sldLayout>
</file>

<file path=ppt/slideLayouts/slideLayout56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04343267"/>
      </p:ext>
    </p:extLst>
  </p:cSld>
  <p:clrMapOvr>
    <a:masterClrMapping/>
  </p:clrMapOvr>
  <p:timing>
    <p:tnLst>
      <p:par>
        <p:cTn xmlns:p14="http://schemas.microsoft.com/office/powerpoint/2010/main" id="1" dur="indefinite" restart="never" nodeType="tmRoot"/>
      </p:par>
    </p:tnLst>
  </p:timing>
</p:sldLayout>
</file>

<file path=ppt/slideLayouts/slideLayout563.xml><?xml version="1.0" encoding="utf-8"?>
<p:sldLayout xmlns:a="http://schemas.openxmlformats.org/drawingml/2006/main" xmlns:r="http://schemas.openxmlformats.org/officeDocument/2006/relationships" xmlns:p="http://schemas.openxmlformats.org/presentationml/2006/main" userDrawn="1">
  <p:cSld name="3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763830744"/>
      </p:ext>
    </p:extLst>
  </p:cSld>
  <p:clrMapOvr>
    <a:masterClrMapping/>
  </p:clrMapOvr>
  <p:timing>
    <p:tnLst>
      <p:par>
        <p:cTn xmlns:p14="http://schemas.microsoft.com/office/powerpoint/2010/main" id="1" dur="indefinite" restart="never" nodeType="tmRoot"/>
      </p:par>
    </p:tnLst>
  </p:timing>
</p:sldLayout>
</file>

<file path=ppt/slideLayouts/slideLayout564.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49504719"/>
      </p:ext>
    </p:extLst>
  </p:cSld>
  <p:clrMapOvr>
    <a:masterClrMapping/>
  </p:clrMapOvr>
  <p:timing>
    <p:tnLst>
      <p:par>
        <p:cTn xmlns:p14="http://schemas.microsoft.com/office/powerpoint/2010/main" id="1" dur="indefinite" restart="never" nodeType="tmRoot"/>
      </p:par>
    </p:tnLst>
  </p:timing>
</p:sldLayout>
</file>

<file path=ppt/slideLayouts/slideLayout565.xml><?xml version="1.0" encoding="utf-8"?>
<p:sldLayout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03267415"/>
      </p:ext>
    </p:extLst>
  </p:cSld>
  <p:clrMapOvr>
    <a:masterClrMapping/>
  </p:clrMapOvr>
  <p:timing>
    <p:tnLst>
      <p:par>
        <p:cTn xmlns:p14="http://schemas.microsoft.com/office/powerpoint/2010/main" id="1" dur="indefinite" restart="never" nodeType="tmRoot"/>
      </p:par>
    </p:tnLst>
  </p:timing>
</p:sldLayout>
</file>

<file path=ppt/slideLayouts/slideLayout566.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815079341"/>
      </p:ext>
    </p:extLst>
  </p:cSld>
  <p:clrMapOvr>
    <a:masterClrMapping/>
  </p:clrMapOvr>
  <p:timing>
    <p:tnLst>
      <p:par>
        <p:cTn xmlns:p14="http://schemas.microsoft.com/office/powerpoint/2010/main" id="1" dur="indefinite" restart="never" nodeType="tmRoot"/>
      </p:par>
    </p:tnLst>
  </p:timing>
</p:sldLayout>
</file>

<file path=ppt/slideLayouts/slideLayout567.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414839096"/>
      </p:ext>
    </p:extLst>
  </p:cSld>
  <p:clrMapOvr>
    <a:masterClrMapping/>
  </p:clrMapOvr>
  <p:timing>
    <p:tnLst>
      <p:par>
        <p:cTn xmlns:p14="http://schemas.microsoft.com/office/powerpoint/2010/main" id="1" dur="indefinite" restart="never" nodeType="tmRoot"/>
      </p:par>
    </p:tnLst>
  </p:timing>
</p:sldLayout>
</file>

<file path=ppt/slideLayouts/slideLayout568.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872079997"/>
      </p:ext>
    </p:extLst>
  </p:cSld>
  <p:clrMapOvr>
    <a:masterClrMapping/>
  </p:clrMapOvr>
  <p:timing>
    <p:tnLst>
      <p:par>
        <p:cTn xmlns:p14="http://schemas.microsoft.com/office/powerpoint/2010/main" id="1" dur="indefinite" restart="never" nodeType="tmRoot"/>
      </p:par>
    </p:tnLst>
  </p:timing>
</p:sldLayout>
</file>

<file path=ppt/slideLayouts/slideLayout569.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586554917"/>
      </p:ext>
    </p:extLst>
  </p:cSld>
  <p:clrMapOvr>
    <a:masterClrMapping/>
  </p:clrMapOvr>
  <p:timing>
    <p:tnLst>
      <p:par>
        <p:cTn xmlns:p14="http://schemas.microsoft.com/office/powerpoint/2010/main" id="1" dur="indefinite" restart="never" nodeType="tmRoot"/>
      </p:par>
    </p:tnLst>
  </p:timing>
</p:sldLayout>
</file>

<file path=ppt/slideLayouts/slideLayout570.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314325422"/>
      </p:ext>
    </p:extLst>
  </p:cSld>
  <p:clrMapOvr>
    <a:masterClrMapping/>
  </p:clrMapOvr>
  <p:timing>
    <p:tnLst>
      <p:par>
        <p:cTn xmlns:p14="http://schemas.microsoft.com/office/powerpoint/2010/main" id="1" dur="indefinite" restart="never" nodeType="tmRoot"/>
      </p:par>
    </p:tnLst>
  </p:timing>
</p:sldLayout>
</file>

<file path=ppt/slideLayouts/slideLayout571.xml><?xml version="1.0" encoding="utf-8"?>
<p:sldLayout xmlns:a="http://schemas.openxmlformats.org/drawingml/2006/main" xmlns:r="http://schemas.openxmlformats.org/officeDocument/2006/relationships" xmlns:p="http://schemas.openxmlformats.org/presentationml/2006/main" userDrawn="1">
  <p:cSld name="4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004545"/>
      </p:ext>
    </p:extLst>
  </p:cSld>
  <p:clrMapOvr>
    <a:masterClrMapping/>
  </p:clrMapOvr>
  <p:timing>
    <p:tnLst>
      <p:par>
        <p:cTn xmlns:p14="http://schemas.microsoft.com/office/powerpoint/2010/main" id="1" dur="indefinite" restart="never" nodeType="tmRoot"/>
      </p:par>
    </p:tnLst>
  </p:timing>
</p:sldLayout>
</file>

<file path=ppt/slideLayouts/slideLayout572.xml><?xml version="1.0" encoding="utf-8"?>
<p:sldLayout xmlns:a="http://schemas.openxmlformats.org/drawingml/2006/main" xmlns:r="http://schemas.openxmlformats.org/officeDocument/2006/relationships" xmlns:p="http://schemas.openxmlformats.org/presentationml/2006/main" userDrawn="1">
  <p:cSld name="4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593479088"/>
      </p:ext>
    </p:extLst>
  </p:cSld>
  <p:clrMapOvr>
    <a:masterClrMapping/>
  </p:clrMapOvr>
  <p:timing>
    <p:tnLst>
      <p:par>
        <p:cTn xmlns:p14="http://schemas.microsoft.com/office/powerpoint/2010/main" id="1" dur="indefinite" restart="never" nodeType="tmRoot"/>
      </p:par>
    </p:tnLst>
  </p:timing>
</p:sldLayout>
</file>

<file path=ppt/slideLayouts/slideLayout573.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645356097"/>
      </p:ext>
    </p:extLst>
  </p:cSld>
  <p:clrMapOvr>
    <a:masterClrMapping/>
  </p:clrMapOvr>
  <p:timing>
    <p:tnLst>
      <p:par>
        <p:cTn xmlns:p14="http://schemas.microsoft.com/office/powerpoint/2010/main" id="1" dur="indefinite" restart="never" nodeType="tmRoot"/>
      </p:par>
    </p:tnLst>
  </p:timing>
</p:sldLayout>
</file>

<file path=ppt/slideLayouts/slideLayout574.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099232491"/>
      </p:ext>
    </p:extLst>
  </p:cSld>
  <p:clrMapOvr>
    <a:masterClrMapping/>
  </p:clrMapOvr>
  <p:timing>
    <p:tnLst>
      <p:par>
        <p:cTn xmlns:p14="http://schemas.microsoft.com/office/powerpoint/2010/main" id="1" dur="indefinite" restart="never" nodeType="tmRoot"/>
      </p:par>
    </p:tnLst>
  </p:timing>
</p:sldLayout>
</file>

<file path=ppt/slideLayouts/slideLayout575.xml><?xml version="1.0" encoding="utf-8"?>
<p:sldLayout xmlns:a="http://schemas.openxmlformats.org/drawingml/2006/main" xmlns:r="http://schemas.openxmlformats.org/officeDocument/2006/relationships" xmlns:p="http://schemas.openxmlformats.org/presentationml/2006/main" userDrawn="1">
  <p:cSld name="5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784527562"/>
      </p:ext>
    </p:extLst>
  </p:cSld>
  <p:clrMapOvr>
    <a:masterClrMapping/>
  </p:clrMapOvr>
  <p:timing>
    <p:tnLst>
      <p:par>
        <p:cTn xmlns:p14="http://schemas.microsoft.com/office/powerpoint/2010/main" id="1" dur="indefinite" restart="never" nodeType="tmRoot"/>
      </p:par>
    </p:tnLst>
  </p:timing>
</p:sldLayout>
</file>

<file path=ppt/slideLayouts/slideLayout576.xml><?xml version="1.0" encoding="utf-8"?>
<p:sldLayout xmlns:a="http://schemas.openxmlformats.org/drawingml/2006/main" xmlns:r="http://schemas.openxmlformats.org/officeDocument/2006/relationships" xmlns:p="http://schemas.openxmlformats.org/presentationml/2006/main" userDrawn="1">
  <p:cSld name="5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002579531"/>
      </p:ext>
    </p:extLst>
  </p:cSld>
  <p:clrMapOvr>
    <a:masterClrMapping/>
  </p:clrMapOvr>
  <p:timing>
    <p:tnLst>
      <p:par>
        <p:cTn xmlns:p14="http://schemas.microsoft.com/office/powerpoint/2010/main" id="1" dur="indefinite" restart="never" nodeType="tmRoot"/>
      </p:par>
    </p:tnLst>
  </p:timing>
</p:sldLayout>
</file>

<file path=ppt/slideLayouts/slideLayout577.xml><?xml version="1.0" encoding="utf-8"?>
<p:sldLayout xmlns:a="http://schemas.openxmlformats.org/drawingml/2006/main" xmlns:r="http://schemas.openxmlformats.org/officeDocument/2006/relationships" xmlns:p="http://schemas.openxmlformats.org/presentationml/2006/main" userDrawn="1">
  <p:cSld name="52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440037594"/>
      </p:ext>
    </p:extLst>
  </p:cSld>
  <p:clrMapOvr>
    <a:masterClrMapping/>
  </p:clrMapOvr>
  <p:timing>
    <p:tnLst>
      <p:par>
        <p:cTn xmlns:p14="http://schemas.microsoft.com/office/powerpoint/2010/main" id="1" dur="indefinite" restart="never" nodeType="tmRoot"/>
      </p:par>
    </p:tnLst>
  </p:timing>
</p:sldLayout>
</file>

<file path=ppt/slideLayouts/slideLayout578.xml><?xml version="1.0" encoding="utf-8"?>
<p:sldLayout xmlns:a="http://schemas.openxmlformats.org/drawingml/2006/main" xmlns:r="http://schemas.openxmlformats.org/officeDocument/2006/relationships" xmlns:p="http://schemas.openxmlformats.org/presentationml/2006/main" userDrawn="1">
  <p:cSld name="5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1176870224"/>
      </p:ext>
    </p:extLst>
  </p:cSld>
  <p:clrMapOvr>
    <a:masterClrMapping/>
  </p:clrMapOvr>
  <p:timing>
    <p:tnLst>
      <p:par>
        <p:cTn xmlns:p14="http://schemas.microsoft.com/office/powerpoint/2010/main" id="1" dur="indefinite" restart="never" nodeType="tmRoot"/>
      </p:par>
    </p:tnLst>
  </p:timing>
</p:sldLayout>
</file>

<file path=ppt/slideLayouts/slideLayout579.xml><?xml version="1.0" encoding="utf-8"?>
<p:sldLayout xmlns:a="http://schemas.openxmlformats.org/drawingml/2006/main" xmlns:r="http://schemas.openxmlformats.org/officeDocument/2006/relationships" xmlns:p="http://schemas.openxmlformats.org/presentationml/2006/main" userDrawn="1">
  <p:cSld name="5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950215967"/>
      </p:ext>
    </p:extLst>
  </p:cSld>
  <p:clrMapOvr>
    <a:masterClrMapping/>
  </p:clrMapOvr>
  <p:timing>
    <p:tnLst>
      <p:par>
        <p:cTn xmlns:p14="http://schemas.microsoft.com/office/powerpoint/2010/main" id="1" dur="indefinite" restart="never" nodeType="tmRoot"/>
      </p:par>
    </p:tnLst>
  </p:timing>
</p:sldLayout>
</file>

<file path=ppt/slideLayouts/slideLayout580.xml><?xml version="1.0" encoding="utf-8"?>
<p:sldLayout xmlns:a="http://schemas.openxmlformats.org/drawingml/2006/main" xmlns:r="http://schemas.openxmlformats.org/officeDocument/2006/relationships" xmlns:p="http://schemas.openxmlformats.org/presentationml/2006/main" userDrawn="1">
  <p:cSld name="55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777913248"/>
      </p:ext>
    </p:extLst>
  </p:cSld>
  <p:clrMapOvr>
    <a:masterClrMapping/>
  </p:clrMapOvr>
  <p:timing>
    <p:tnLst>
      <p:par>
        <p:cTn xmlns:p14="http://schemas.microsoft.com/office/powerpoint/2010/main" id="1" dur="indefinite" restart="never" nodeType="tmRoot"/>
      </p:par>
    </p:tnLst>
  </p:timing>
</p:sldLayout>
</file>

<file path=ppt/slideLayouts/slideLayout581.xml><?xml version="1.0" encoding="utf-8"?>
<p:sldLayout xmlns:a="http://schemas.openxmlformats.org/drawingml/2006/main" xmlns:r="http://schemas.openxmlformats.org/officeDocument/2006/relationships" xmlns:p="http://schemas.openxmlformats.org/presentationml/2006/main" userDrawn="1">
  <p:cSld name="5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724882985"/>
      </p:ext>
    </p:extLst>
  </p:cSld>
  <p:clrMapOvr>
    <a:masterClrMapping/>
  </p:clrMapOvr>
  <p:timing>
    <p:tnLst>
      <p:par>
        <p:cTn xmlns:p14="http://schemas.microsoft.com/office/powerpoint/2010/main" id="1" dur="indefinite" restart="never" nodeType="tmRoot"/>
      </p:par>
    </p:tnLst>
  </p:timing>
</p:sldLayout>
</file>

<file path=ppt/slideLayouts/slideLayout582.xml><?xml version="1.0" encoding="utf-8"?>
<p:sldLayout xmlns:a="http://schemas.openxmlformats.org/drawingml/2006/main" xmlns:r="http://schemas.openxmlformats.org/officeDocument/2006/relationships" xmlns:p="http://schemas.openxmlformats.org/presentationml/2006/main" userDrawn="1">
  <p:cSld name="57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4018547502"/>
      </p:ext>
    </p:extLst>
  </p:cSld>
  <p:clrMapOvr>
    <a:masterClrMapping/>
  </p:clrMapOvr>
  <p:timing>
    <p:tnLst>
      <p:par>
        <p:cTn xmlns:p14="http://schemas.microsoft.com/office/powerpoint/2010/main" id="1" dur="indefinite" restart="never" nodeType="tmRoot"/>
      </p:par>
    </p:tnLst>
  </p:timing>
</p:sldLayout>
</file>

<file path=ppt/slideLayouts/slideLayout583.xml><?xml version="1.0" encoding="utf-8"?>
<p:sldLayout xmlns:a="http://schemas.openxmlformats.org/drawingml/2006/main" xmlns:r="http://schemas.openxmlformats.org/officeDocument/2006/relationships" xmlns:p="http://schemas.openxmlformats.org/presentationml/2006/main" userDrawn="1">
  <p:cSld name="58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369193523"/>
      </p:ext>
    </p:extLst>
  </p:cSld>
  <p:clrMapOvr>
    <a:masterClrMapping/>
  </p:clrMapOvr>
  <p:timing>
    <p:tnLst>
      <p:par>
        <p:cTn xmlns:p14="http://schemas.microsoft.com/office/powerpoint/2010/main" id="1" dur="indefinite" restart="never" nodeType="tmRoot"/>
      </p:par>
    </p:tnLst>
  </p:timing>
</p:sldLayout>
</file>

<file path=ppt/slideLayouts/slideLayout584.xml><?xml version="1.0" encoding="utf-8"?>
<p:sldLayout xmlns:a="http://schemas.openxmlformats.org/drawingml/2006/main" xmlns:r="http://schemas.openxmlformats.org/officeDocument/2006/relationships" xmlns:p="http://schemas.openxmlformats.org/presentationml/2006/main" userDrawn="1">
  <p:cSld name="59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795222008"/>
      </p:ext>
    </p:extLst>
  </p:cSld>
  <p:clrMapOvr>
    <a:masterClrMapping/>
  </p:clrMapOvr>
  <p:timing>
    <p:tnLst>
      <p:par>
        <p:cTn xmlns:p14="http://schemas.microsoft.com/office/powerpoint/2010/main" id="1" dur="indefinite" restart="never" nodeType="tmRoot"/>
      </p:par>
    </p:tnLst>
  </p:timing>
</p:sldLayout>
</file>

<file path=ppt/slideLayouts/slideLayout585.xml><?xml version="1.0" encoding="utf-8"?>
<p:sldLayout xmlns:a="http://schemas.openxmlformats.org/drawingml/2006/main" xmlns:r="http://schemas.openxmlformats.org/officeDocument/2006/relationships" xmlns:p="http://schemas.openxmlformats.org/presentationml/2006/main" userDrawn="1">
  <p:cSld name="60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900216815"/>
      </p:ext>
    </p:extLst>
  </p:cSld>
  <p:clrMapOvr>
    <a:masterClrMapping/>
  </p:clrMapOvr>
  <p:timing>
    <p:tnLst>
      <p:par>
        <p:cTn xmlns:p14="http://schemas.microsoft.com/office/powerpoint/2010/main" id="1" dur="indefinite" restart="never" nodeType="tmRoot"/>
      </p:par>
    </p:tnLst>
  </p:timing>
</p:sldLayout>
</file>

<file path=ppt/slideLayouts/slideLayout586.xml><?xml version="1.0" encoding="utf-8"?>
<p:sldLayout xmlns:a="http://schemas.openxmlformats.org/drawingml/2006/main" xmlns:r="http://schemas.openxmlformats.org/officeDocument/2006/relationships" xmlns:p="http://schemas.openxmlformats.org/presentationml/2006/main" userDrawn="1">
  <p:cSld name="61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257779865"/>
      </p:ext>
    </p:extLst>
  </p:cSld>
  <p:clrMapOvr>
    <a:masterClrMapping/>
  </p:clrMapOvr>
  <p:timing>
    <p:tnLst>
      <p:par>
        <p:cTn xmlns:p14="http://schemas.microsoft.com/office/powerpoint/2010/main" id="1" dur="indefinite" restart="never" nodeType="tmRoot"/>
      </p:par>
    </p:tnLst>
  </p:timing>
</p:sldLayout>
</file>

<file path=ppt/slideLayouts/slideLayout587.xml><?xml version="1.0" encoding="utf-8"?>
<p:sldLayout xmlns:a="http://schemas.openxmlformats.org/drawingml/2006/main" xmlns:r="http://schemas.openxmlformats.org/officeDocument/2006/relationships" xmlns:p="http://schemas.openxmlformats.org/presentationml/2006/main" userDrawn="1">
  <p:cSld name="63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2329454022"/>
      </p:ext>
    </p:extLst>
  </p:cSld>
  <p:clrMapOvr>
    <a:masterClrMapping/>
  </p:clrMapOvr>
  <p:timing>
    <p:tnLst>
      <p:par>
        <p:cTn xmlns:p14="http://schemas.microsoft.com/office/powerpoint/2010/main" id="1" dur="indefinite" restart="never" nodeType="tmRoot"/>
      </p:par>
    </p:tnLst>
  </p:timing>
</p:sldLayout>
</file>

<file path=ppt/slideLayouts/slideLayout588.xml><?xml version="1.0" encoding="utf-8"?>
<p:sldLayout xmlns:a="http://schemas.openxmlformats.org/drawingml/2006/main" xmlns:r="http://schemas.openxmlformats.org/officeDocument/2006/relationships" xmlns:p="http://schemas.openxmlformats.org/presentationml/2006/main" userDrawn="1">
  <p:cSld name="64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680631625"/>
      </p:ext>
    </p:extLst>
  </p:cSld>
  <p:clrMapOvr>
    <a:masterClrMapping/>
  </p:clrMapOvr>
  <p:timing>
    <p:tnLst>
      <p:par>
        <p:cTn xmlns:p14="http://schemas.microsoft.com/office/powerpoint/2010/main" id="1" dur="indefinite" restart="never" nodeType="tmRoot"/>
      </p:par>
    </p:tnLst>
  </p:timing>
</p:sldLayout>
</file>

<file path=ppt/slideLayouts/slideLayout589.xml><?xml version="1.0" encoding="utf-8"?>
<p:sldLayout xmlns:a="http://schemas.openxmlformats.org/drawingml/2006/main" xmlns:r="http://schemas.openxmlformats.org/officeDocument/2006/relationships" xmlns:p="http://schemas.openxmlformats.org/presentationml/2006/main" userDrawn="1">
  <p:cSld name="66_Custom Layout">
    <p:spTree>
      <p:nvGrpSpPr>
        <p:cNvPr id="1" name=""/>
        <p:cNvGrpSpPr/>
        <p:nvPr/>
      </p:nvGrpSpPr>
      <p:grpSpPr>
        <a:xfrm>
          <a:off x="0" y="0"/>
          <a:ext cx="0" cy="0"/>
          <a:chOff x="0" y="0"/>
          <a:chExt cx="0" cy="0"/>
        </a:xfrm>
      </p:grpSpPr>
      <p:sp>
        <p:nvSpPr>
          <p:cNvPr id="4" name="Title 16"/>
          <p:cNvSpPr>
            <a:spLocks noGrp="1"/>
          </p:cNvSpPr>
          <p:nvPr>
            <p:ph type="title"/>
          </p:nvPr>
        </p:nvSpPr>
        <p:spPr>
          <a:xfrm>
            <a:off x="2819400" y="0"/>
            <a:ext cx="6324600" cy="1219200"/>
          </a:xfrm>
          <a:prstGeom prst="rect">
            <a:avLst/>
          </a:prstGeom>
        </p:spPr>
        <p:txBody>
          <a:bodyPr lIns="89879" tIns="44940" rIns="89879" bIns="44940" anchor="ctr"/>
          <a:lstStyle>
            <a:lvl1pPr marL="168524" indent="0" algn="l">
              <a:defRPr sz="2800"/>
            </a:lvl1pPr>
          </a:lstStyle>
          <a:p>
            <a:r>
              <a:rPr lang="en-US" dirty="0" smtClean="0"/>
              <a:t>Click to edit Master title style</a:t>
            </a:r>
            <a:endParaRPr lang="en-US" dirty="0"/>
          </a:p>
        </p:txBody>
      </p:sp>
      <p:sp>
        <p:nvSpPr>
          <p:cNvPr id="3" name="Slide Number Placeholder 4"/>
          <p:cNvSpPr>
            <a:spLocks noGrp="1"/>
          </p:cNvSpPr>
          <p:nvPr>
            <p:ph type="sldNum" sz="quarter" idx="10"/>
          </p:nvPr>
        </p:nvSpPr>
        <p:spPr/>
        <p:txBody>
          <a:bodyPr/>
          <a:lstStyle>
            <a:lvl1pPr>
              <a:defRPr/>
            </a:lvl1pPr>
          </a:lstStyle>
          <a:p>
            <a:pPr>
              <a:defRPr/>
            </a:pPr>
            <a:fld id="{F6BCB3FB-C48D-4679-997C-EAE33CF55E02}" type="slidenum">
              <a:rPr lang="en-US"/>
              <a:pPr>
                <a:defRPr/>
              </a:pPr>
              <a:t>‹#›</a:t>
            </a:fld>
            <a:endParaRPr lang="en-US" dirty="0"/>
          </a:p>
        </p:txBody>
      </p:sp>
    </p:spTree>
    <p:extLst>
      <p:ext uri="{BB962C8B-B14F-4D97-AF65-F5344CB8AC3E}">
        <p14:creationId xmlns:p14="http://schemas.microsoft.com/office/powerpoint/2010/main" val="3131927143"/>
      </p:ext>
    </p:extLst>
  </p:cSld>
  <p:clrMapOvr>
    <a:masterClrMapping/>
  </p:clrMapOvr>
  <p:timing>
    <p:tnLst>
      <p:par>
        <p:cTn xmlns:p14="http://schemas.microsoft.com/office/powerpoint/2010/main" id="1" dur="indefinite" restart="never" nodeType="tmRoot"/>
      </p:par>
    </p:tnLst>
  </p:timing>
</p:sldLayout>
</file>

<file path=ppt/slideLayouts/slideLayout59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2603500" y="6172200"/>
            <a:ext cx="4122738" cy="457200"/>
          </a:xfrm>
          <a:prstGeom prst="rect">
            <a:avLst/>
          </a:prstGeom>
          <a:ln/>
        </p:spPr>
        <p:txBody>
          <a:bodyPr/>
          <a:lstStyle>
            <a:lvl1pPr>
              <a:defRPr/>
            </a:lvl1pPr>
          </a:lstStyle>
          <a:p>
            <a:pPr eaLnBrk="0" hangingPunct="0">
              <a:defRPr/>
            </a:pPr>
            <a:endParaRPr lang="en-US" dirty="0">
              <a:solidFill>
                <a:prstClr val="black"/>
              </a:solidFill>
              <a:latin typeface="Tahoma" pitchFamily="34" charset="0"/>
              <a:cs typeface="Arial" charset="0"/>
            </a:endParaRPr>
          </a:p>
        </p:txBody>
      </p:sp>
      <p:sp>
        <p:nvSpPr>
          <p:cNvPr id="5" name="Rectangle 6"/>
          <p:cNvSpPr>
            <a:spLocks noGrp="1" noChangeArrowheads="1"/>
          </p:cNvSpPr>
          <p:nvPr>
            <p:ph type="sldNum" sz="quarter" idx="11"/>
          </p:nvPr>
        </p:nvSpPr>
        <p:spPr>
          <a:ln/>
        </p:spPr>
        <p:txBody>
          <a:bodyPr/>
          <a:lstStyle>
            <a:lvl1pPr>
              <a:defRPr/>
            </a:lvl1pPr>
          </a:lstStyle>
          <a:p>
            <a:pPr>
              <a:defRPr/>
            </a:pPr>
            <a:fld id="{77AA75F5-4E70-4088-8BEA-CA2EC0287C4E}" type="slidenum">
              <a:rPr lang="en-US"/>
              <a:pPr>
                <a:defRPr/>
              </a:pPr>
              <a:t>‹#›</a:t>
            </a:fld>
            <a:endParaRPr lang="en-US" dirty="0"/>
          </a:p>
        </p:txBody>
      </p:sp>
    </p:spTree>
    <p:extLst>
      <p:ext uri="{BB962C8B-B14F-4D97-AF65-F5344CB8AC3E}">
        <p14:creationId xmlns:p14="http://schemas.microsoft.com/office/powerpoint/2010/main" val="3896868348"/>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63" Type="http://schemas.openxmlformats.org/officeDocument/2006/relationships/slideLayout" Target="../slideLayouts/slideLayout63.xml"/><Relationship Id="rId64" Type="http://schemas.openxmlformats.org/officeDocument/2006/relationships/slideLayout" Target="../slideLayouts/slideLayout64.xml"/><Relationship Id="rId65" Type="http://schemas.openxmlformats.org/officeDocument/2006/relationships/slideLayout" Target="../slideLayouts/slideLayout65.xml"/><Relationship Id="rId66" Type="http://schemas.openxmlformats.org/officeDocument/2006/relationships/slideLayout" Target="../slideLayouts/slideLayout66.xml"/><Relationship Id="rId67" Type="http://schemas.openxmlformats.org/officeDocument/2006/relationships/slideLayout" Target="../slideLayouts/slideLayout67.xml"/><Relationship Id="rId68" Type="http://schemas.openxmlformats.org/officeDocument/2006/relationships/slideLayout" Target="../slideLayouts/slideLayout68.xml"/><Relationship Id="rId69" Type="http://schemas.openxmlformats.org/officeDocument/2006/relationships/slideLayout" Target="../slideLayouts/slideLayout6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70" Type="http://schemas.openxmlformats.org/officeDocument/2006/relationships/slideLayout" Target="../slideLayouts/slideLayout70.xml"/><Relationship Id="rId71" Type="http://schemas.openxmlformats.org/officeDocument/2006/relationships/slideLayout" Target="../slideLayouts/slideLayout71.xml"/><Relationship Id="rId72" Type="http://schemas.openxmlformats.org/officeDocument/2006/relationships/slideLayout" Target="../slideLayouts/slideLayout72.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73" Type="http://schemas.openxmlformats.org/officeDocument/2006/relationships/slideLayout" Target="../slideLayouts/slideLayout73.xml"/><Relationship Id="rId74" Type="http://schemas.openxmlformats.org/officeDocument/2006/relationships/theme" Target="../theme/theme1.xml"/><Relationship Id="rId75" Type="http://schemas.openxmlformats.org/officeDocument/2006/relationships/image" Target="../media/image1.jpeg"/><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slideLayout" Target="../slideLayouts/slideLayout62.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6.xml"/><Relationship Id="rId4" Type="http://schemas.openxmlformats.org/officeDocument/2006/relationships/slideLayout" Target="../slideLayouts/slideLayout77.xml"/><Relationship Id="rId5" Type="http://schemas.openxmlformats.org/officeDocument/2006/relationships/slideLayout" Target="../slideLayouts/slideLayout78.xml"/><Relationship Id="rId6" Type="http://schemas.openxmlformats.org/officeDocument/2006/relationships/theme" Target="../theme/theme2.xml"/><Relationship Id="rId7" Type="http://schemas.openxmlformats.org/officeDocument/2006/relationships/image" Target="../media/image1.jpeg"/><Relationship Id="rId1" Type="http://schemas.openxmlformats.org/officeDocument/2006/relationships/slideLayout" Target="../slideLayouts/slideLayout74.xml"/><Relationship Id="rId2" Type="http://schemas.openxmlformats.org/officeDocument/2006/relationships/slideLayout" Target="../slideLayouts/slideLayout7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91.xml"/><Relationship Id="rId14" Type="http://schemas.openxmlformats.org/officeDocument/2006/relationships/slideLayout" Target="../slideLayouts/slideLayout92.xml"/><Relationship Id="rId15" Type="http://schemas.openxmlformats.org/officeDocument/2006/relationships/slideLayout" Target="../slideLayouts/slideLayout93.xml"/><Relationship Id="rId16" Type="http://schemas.openxmlformats.org/officeDocument/2006/relationships/slideLayout" Target="../slideLayouts/slideLayout94.xml"/><Relationship Id="rId17" Type="http://schemas.openxmlformats.org/officeDocument/2006/relationships/slideLayout" Target="../slideLayouts/slideLayout95.xml"/><Relationship Id="rId18" Type="http://schemas.openxmlformats.org/officeDocument/2006/relationships/slideLayout" Target="../slideLayouts/slideLayout96.xml"/><Relationship Id="rId19" Type="http://schemas.openxmlformats.org/officeDocument/2006/relationships/slideLayout" Target="../slideLayouts/slideLayout97.xml"/><Relationship Id="rId50" Type="http://schemas.openxmlformats.org/officeDocument/2006/relationships/slideLayout" Target="../slideLayouts/slideLayout128.xml"/><Relationship Id="rId51" Type="http://schemas.openxmlformats.org/officeDocument/2006/relationships/slideLayout" Target="../slideLayouts/slideLayout129.xml"/><Relationship Id="rId52" Type="http://schemas.openxmlformats.org/officeDocument/2006/relationships/slideLayout" Target="../slideLayouts/slideLayout130.xml"/><Relationship Id="rId53" Type="http://schemas.openxmlformats.org/officeDocument/2006/relationships/slideLayout" Target="../slideLayouts/slideLayout131.xml"/><Relationship Id="rId54" Type="http://schemas.openxmlformats.org/officeDocument/2006/relationships/slideLayout" Target="../slideLayouts/slideLayout132.xml"/><Relationship Id="rId55" Type="http://schemas.openxmlformats.org/officeDocument/2006/relationships/slideLayout" Target="../slideLayouts/slideLayout133.xml"/><Relationship Id="rId56" Type="http://schemas.openxmlformats.org/officeDocument/2006/relationships/slideLayout" Target="../slideLayouts/slideLayout134.xml"/><Relationship Id="rId57" Type="http://schemas.openxmlformats.org/officeDocument/2006/relationships/theme" Target="../theme/theme3.xml"/><Relationship Id="rId58" Type="http://schemas.openxmlformats.org/officeDocument/2006/relationships/image" Target="../media/image1.jpeg"/><Relationship Id="rId40" Type="http://schemas.openxmlformats.org/officeDocument/2006/relationships/slideLayout" Target="../slideLayouts/slideLayout118.xml"/><Relationship Id="rId41" Type="http://schemas.openxmlformats.org/officeDocument/2006/relationships/slideLayout" Target="../slideLayouts/slideLayout119.xml"/><Relationship Id="rId42" Type="http://schemas.openxmlformats.org/officeDocument/2006/relationships/slideLayout" Target="../slideLayouts/slideLayout120.xml"/><Relationship Id="rId43" Type="http://schemas.openxmlformats.org/officeDocument/2006/relationships/slideLayout" Target="../slideLayouts/slideLayout121.xml"/><Relationship Id="rId44" Type="http://schemas.openxmlformats.org/officeDocument/2006/relationships/slideLayout" Target="../slideLayouts/slideLayout122.xml"/><Relationship Id="rId45" Type="http://schemas.openxmlformats.org/officeDocument/2006/relationships/slideLayout" Target="../slideLayouts/slideLayout123.xml"/><Relationship Id="rId46" Type="http://schemas.openxmlformats.org/officeDocument/2006/relationships/slideLayout" Target="../slideLayouts/slideLayout124.xml"/><Relationship Id="rId47" Type="http://schemas.openxmlformats.org/officeDocument/2006/relationships/slideLayout" Target="../slideLayouts/slideLayout125.xml"/><Relationship Id="rId48" Type="http://schemas.openxmlformats.org/officeDocument/2006/relationships/slideLayout" Target="../slideLayouts/slideLayout126.xml"/><Relationship Id="rId49" Type="http://schemas.openxmlformats.org/officeDocument/2006/relationships/slideLayout" Target="../slideLayouts/slideLayout127.xml"/><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9" Type="http://schemas.openxmlformats.org/officeDocument/2006/relationships/slideLayout" Target="../slideLayouts/slideLayout87.xml"/><Relationship Id="rId30" Type="http://schemas.openxmlformats.org/officeDocument/2006/relationships/slideLayout" Target="../slideLayouts/slideLayout108.xml"/><Relationship Id="rId31" Type="http://schemas.openxmlformats.org/officeDocument/2006/relationships/slideLayout" Target="../slideLayouts/slideLayout109.xml"/><Relationship Id="rId32" Type="http://schemas.openxmlformats.org/officeDocument/2006/relationships/slideLayout" Target="../slideLayouts/slideLayout110.xml"/><Relationship Id="rId33" Type="http://schemas.openxmlformats.org/officeDocument/2006/relationships/slideLayout" Target="../slideLayouts/slideLayout111.xml"/><Relationship Id="rId34" Type="http://schemas.openxmlformats.org/officeDocument/2006/relationships/slideLayout" Target="../slideLayouts/slideLayout112.xml"/><Relationship Id="rId35" Type="http://schemas.openxmlformats.org/officeDocument/2006/relationships/slideLayout" Target="../slideLayouts/slideLayout113.xml"/><Relationship Id="rId36" Type="http://schemas.openxmlformats.org/officeDocument/2006/relationships/slideLayout" Target="../slideLayouts/slideLayout114.xml"/><Relationship Id="rId37" Type="http://schemas.openxmlformats.org/officeDocument/2006/relationships/slideLayout" Target="../slideLayouts/slideLayout115.xml"/><Relationship Id="rId38" Type="http://schemas.openxmlformats.org/officeDocument/2006/relationships/slideLayout" Target="../slideLayouts/slideLayout116.xml"/><Relationship Id="rId39" Type="http://schemas.openxmlformats.org/officeDocument/2006/relationships/slideLayout" Target="../slideLayouts/slideLayout117.xml"/><Relationship Id="rId20" Type="http://schemas.openxmlformats.org/officeDocument/2006/relationships/slideLayout" Target="../slideLayouts/slideLayout98.xml"/><Relationship Id="rId21" Type="http://schemas.openxmlformats.org/officeDocument/2006/relationships/slideLayout" Target="../slideLayouts/slideLayout99.xml"/><Relationship Id="rId22" Type="http://schemas.openxmlformats.org/officeDocument/2006/relationships/slideLayout" Target="../slideLayouts/slideLayout100.xml"/><Relationship Id="rId23" Type="http://schemas.openxmlformats.org/officeDocument/2006/relationships/slideLayout" Target="../slideLayouts/slideLayout101.xml"/><Relationship Id="rId24" Type="http://schemas.openxmlformats.org/officeDocument/2006/relationships/slideLayout" Target="../slideLayouts/slideLayout102.xml"/><Relationship Id="rId25" Type="http://schemas.openxmlformats.org/officeDocument/2006/relationships/slideLayout" Target="../slideLayouts/slideLayout103.xml"/><Relationship Id="rId26" Type="http://schemas.openxmlformats.org/officeDocument/2006/relationships/slideLayout" Target="../slideLayouts/slideLayout104.xml"/><Relationship Id="rId27" Type="http://schemas.openxmlformats.org/officeDocument/2006/relationships/slideLayout" Target="../slideLayouts/slideLayout105.xml"/><Relationship Id="rId28" Type="http://schemas.openxmlformats.org/officeDocument/2006/relationships/slideLayout" Target="../slideLayouts/slideLayout106.xml"/><Relationship Id="rId29" Type="http://schemas.openxmlformats.org/officeDocument/2006/relationships/slideLayout" Target="../slideLayouts/slideLayout107.xml"/><Relationship Id="rId10" Type="http://schemas.openxmlformats.org/officeDocument/2006/relationships/slideLayout" Target="../slideLayouts/slideLayout88.xml"/><Relationship Id="rId11" Type="http://schemas.openxmlformats.org/officeDocument/2006/relationships/slideLayout" Target="../slideLayouts/slideLayout89.xml"/><Relationship Id="rId12" Type="http://schemas.openxmlformats.org/officeDocument/2006/relationships/slideLayout" Target="../slideLayouts/slideLayout90.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47.xml"/><Relationship Id="rId14" Type="http://schemas.openxmlformats.org/officeDocument/2006/relationships/slideLayout" Target="../slideLayouts/slideLayout148.xml"/><Relationship Id="rId15" Type="http://schemas.openxmlformats.org/officeDocument/2006/relationships/slideLayout" Target="../slideLayouts/slideLayout149.xml"/><Relationship Id="rId16" Type="http://schemas.openxmlformats.org/officeDocument/2006/relationships/slideLayout" Target="../slideLayouts/slideLayout150.xml"/><Relationship Id="rId17" Type="http://schemas.openxmlformats.org/officeDocument/2006/relationships/slideLayout" Target="../slideLayouts/slideLayout151.xml"/><Relationship Id="rId18" Type="http://schemas.openxmlformats.org/officeDocument/2006/relationships/slideLayout" Target="../slideLayouts/slideLayout152.xml"/><Relationship Id="rId19" Type="http://schemas.openxmlformats.org/officeDocument/2006/relationships/slideLayout" Target="../slideLayouts/slideLayout153.xml"/><Relationship Id="rId50" Type="http://schemas.openxmlformats.org/officeDocument/2006/relationships/slideLayout" Target="../slideLayouts/slideLayout184.xml"/><Relationship Id="rId51" Type="http://schemas.openxmlformats.org/officeDocument/2006/relationships/slideLayout" Target="../slideLayouts/slideLayout185.xml"/><Relationship Id="rId52" Type="http://schemas.openxmlformats.org/officeDocument/2006/relationships/slideLayout" Target="../slideLayouts/slideLayout186.xml"/><Relationship Id="rId53" Type="http://schemas.openxmlformats.org/officeDocument/2006/relationships/slideLayout" Target="../slideLayouts/slideLayout187.xml"/><Relationship Id="rId54" Type="http://schemas.openxmlformats.org/officeDocument/2006/relationships/slideLayout" Target="../slideLayouts/slideLayout188.xml"/><Relationship Id="rId55" Type="http://schemas.openxmlformats.org/officeDocument/2006/relationships/slideLayout" Target="../slideLayouts/slideLayout189.xml"/><Relationship Id="rId56" Type="http://schemas.openxmlformats.org/officeDocument/2006/relationships/slideLayout" Target="../slideLayouts/slideLayout190.xml"/><Relationship Id="rId57" Type="http://schemas.openxmlformats.org/officeDocument/2006/relationships/slideLayout" Target="../slideLayouts/slideLayout191.xml"/><Relationship Id="rId58" Type="http://schemas.openxmlformats.org/officeDocument/2006/relationships/theme" Target="../theme/theme4.xml"/><Relationship Id="rId59" Type="http://schemas.openxmlformats.org/officeDocument/2006/relationships/image" Target="../media/image1.jpeg"/><Relationship Id="rId40" Type="http://schemas.openxmlformats.org/officeDocument/2006/relationships/slideLayout" Target="../slideLayouts/slideLayout174.xml"/><Relationship Id="rId41" Type="http://schemas.openxmlformats.org/officeDocument/2006/relationships/slideLayout" Target="../slideLayouts/slideLayout175.xml"/><Relationship Id="rId42" Type="http://schemas.openxmlformats.org/officeDocument/2006/relationships/slideLayout" Target="../slideLayouts/slideLayout176.xml"/><Relationship Id="rId43" Type="http://schemas.openxmlformats.org/officeDocument/2006/relationships/slideLayout" Target="../slideLayouts/slideLayout177.xml"/><Relationship Id="rId44" Type="http://schemas.openxmlformats.org/officeDocument/2006/relationships/slideLayout" Target="../slideLayouts/slideLayout178.xml"/><Relationship Id="rId45" Type="http://schemas.openxmlformats.org/officeDocument/2006/relationships/slideLayout" Target="../slideLayouts/slideLayout179.xml"/><Relationship Id="rId46" Type="http://schemas.openxmlformats.org/officeDocument/2006/relationships/slideLayout" Target="../slideLayouts/slideLayout180.xml"/><Relationship Id="rId47" Type="http://schemas.openxmlformats.org/officeDocument/2006/relationships/slideLayout" Target="../slideLayouts/slideLayout181.xml"/><Relationship Id="rId48" Type="http://schemas.openxmlformats.org/officeDocument/2006/relationships/slideLayout" Target="../slideLayouts/slideLayout182.xml"/><Relationship Id="rId49" Type="http://schemas.openxmlformats.org/officeDocument/2006/relationships/slideLayout" Target="../slideLayouts/slideLayout183.xml"/><Relationship Id="rId1" Type="http://schemas.openxmlformats.org/officeDocument/2006/relationships/slideLayout" Target="../slideLayouts/slideLayout135.xml"/><Relationship Id="rId2" Type="http://schemas.openxmlformats.org/officeDocument/2006/relationships/slideLayout" Target="../slideLayouts/slideLayout136.xml"/><Relationship Id="rId3" Type="http://schemas.openxmlformats.org/officeDocument/2006/relationships/slideLayout" Target="../slideLayouts/slideLayout137.xml"/><Relationship Id="rId4" Type="http://schemas.openxmlformats.org/officeDocument/2006/relationships/slideLayout" Target="../slideLayouts/slideLayout138.xml"/><Relationship Id="rId5" Type="http://schemas.openxmlformats.org/officeDocument/2006/relationships/slideLayout" Target="../slideLayouts/slideLayout139.xml"/><Relationship Id="rId6" Type="http://schemas.openxmlformats.org/officeDocument/2006/relationships/slideLayout" Target="../slideLayouts/slideLayout140.xml"/><Relationship Id="rId7" Type="http://schemas.openxmlformats.org/officeDocument/2006/relationships/slideLayout" Target="../slideLayouts/slideLayout141.xml"/><Relationship Id="rId8" Type="http://schemas.openxmlformats.org/officeDocument/2006/relationships/slideLayout" Target="../slideLayouts/slideLayout142.xml"/><Relationship Id="rId9" Type="http://schemas.openxmlformats.org/officeDocument/2006/relationships/slideLayout" Target="../slideLayouts/slideLayout143.xml"/><Relationship Id="rId30" Type="http://schemas.openxmlformats.org/officeDocument/2006/relationships/slideLayout" Target="../slideLayouts/slideLayout164.xml"/><Relationship Id="rId31" Type="http://schemas.openxmlformats.org/officeDocument/2006/relationships/slideLayout" Target="../slideLayouts/slideLayout165.xml"/><Relationship Id="rId32" Type="http://schemas.openxmlformats.org/officeDocument/2006/relationships/slideLayout" Target="../slideLayouts/slideLayout166.xml"/><Relationship Id="rId33" Type="http://schemas.openxmlformats.org/officeDocument/2006/relationships/slideLayout" Target="../slideLayouts/slideLayout167.xml"/><Relationship Id="rId34" Type="http://schemas.openxmlformats.org/officeDocument/2006/relationships/slideLayout" Target="../slideLayouts/slideLayout168.xml"/><Relationship Id="rId35" Type="http://schemas.openxmlformats.org/officeDocument/2006/relationships/slideLayout" Target="../slideLayouts/slideLayout169.xml"/><Relationship Id="rId36" Type="http://schemas.openxmlformats.org/officeDocument/2006/relationships/slideLayout" Target="../slideLayouts/slideLayout170.xml"/><Relationship Id="rId37" Type="http://schemas.openxmlformats.org/officeDocument/2006/relationships/slideLayout" Target="../slideLayouts/slideLayout171.xml"/><Relationship Id="rId38" Type="http://schemas.openxmlformats.org/officeDocument/2006/relationships/slideLayout" Target="../slideLayouts/slideLayout172.xml"/><Relationship Id="rId39" Type="http://schemas.openxmlformats.org/officeDocument/2006/relationships/slideLayout" Target="../slideLayouts/slideLayout173.xml"/><Relationship Id="rId20" Type="http://schemas.openxmlformats.org/officeDocument/2006/relationships/slideLayout" Target="../slideLayouts/slideLayout154.xml"/><Relationship Id="rId21" Type="http://schemas.openxmlformats.org/officeDocument/2006/relationships/slideLayout" Target="../slideLayouts/slideLayout155.xml"/><Relationship Id="rId22" Type="http://schemas.openxmlformats.org/officeDocument/2006/relationships/slideLayout" Target="../slideLayouts/slideLayout156.xml"/><Relationship Id="rId23" Type="http://schemas.openxmlformats.org/officeDocument/2006/relationships/slideLayout" Target="../slideLayouts/slideLayout157.xml"/><Relationship Id="rId24" Type="http://schemas.openxmlformats.org/officeDocument/2006/relationships/slideLayout" Target="../slideLayouts/slideLayout158.xml"/><Relationship Id="rId25" Type="http://schemas.openxmlformats.org/officeDocument/2006/relationships/slideLayout" Target="../slideLayouts/slideLayout159.xml"/><Relationship Id="rId26" Type="http://schemas.openxmlformats.org/officeDocument/2006/relationships/slideLayout" Target="../slideLayouts/slideLayout160.xml"/><Relationship Id="rId27" Type="http://schemas.openxmlformats.org/officeDocument/2006/relationships/slideLayout" Target="../slideLayouts/slideLayout161.xml"/><Relationship Id="rId28" Type="http://schemas.openxmlformats.org/officeDocument/2006/relationships/slideLayout" Target="../slideLayouts/slideLayout162.xml"/><Relationship Id="rId29" Type="http://schemas.openxmlformats.org/officeDocument/2006/relationships/slideLayout" Target="../slideLayouts/slideLayout163.xml"/><Relationship Id="rId10" Type="http://schemas.openxmlformats.org/officeDocument/2006/relationships/slideLayout" Target="../slideLayouts/slideLayout144.xml"/><Relationship Id="rId11" Type="http://schemas.openxmlformats.org/officeDocument/2006/relationships/slideLayout" Target="../slideLayouts/slideLayout145.xml"/><Relationship Id="rId12" Type="http://schemas.openxmlformats.org/officeDocument/2006/relationships/slideLayout" Target="../slideLayouts/slideLayout146.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204.xml"/><Relationship Id="rId14" Type="http://schemas.openxmlformats.org/officeDocument/2006/relationships/slideLayout" Target="../slideLayouts/slideLayout205.xml"/><Relationship Id="rId15" Type="http://schemas.openxmlformats.org/officeDocument/2006/relationships/slideLayout" Target="../slideLayouts/slideLayout206.xml"/><Relationship Id="rId16" Type="http://schemas.openxmlformats.org/officeDocument/2006/relationships/slideLayout" Target="../slideLayouts/slideLayout207.xml"/><Relationship Id="rId17" Type="http://schemas.openxmlformats.org/officeDocument/2006/relationships/slideLayout" Target="../slideLayouts/slideLayout208.xml"/><Relationship Id="rId18" Type="http://schemas.openxmlformats.org/officeDocument/2006/relationships/slideLayout" Target="../slideLayouts/slideLayout209.xml"/><Relationship Id="rId19" Type="http://schemas.openxmlformats.org/officeDocument/2006/relationships/slideLayout" Target="../slideLayouts/slideLayout210.xml"/><Relationship Id="rId50" Type="http://schemas.openxmlformats.org/officeDocument/2006/relationships/slideLayout" Target="../slideLayouts/slideLayout241.xml"/><Relationship Id="rId51" Type="http://schemas.openxmlformats.org/officeDocument/2006/relationships/slideLayout" Target="../slideLayouts/slideLayout242.xml"/><Relationship Id="rId52" Type="http://schemas.openxmlformats.org/officeDocument/2006/relationships/slideLayout" Target="../slideLayouts/slideLayout243.xml"/><Relationship Id="rId53" Type="http://schemas.openxmlformats.org/officeDocument/2006/relationships/slideLayout" Target="../slideLayouts/slideLayout244.xml"/><Relationship Id="rId54" Type="http://schemas.openxmlformats.org/officeDocument/2006/relationships/slideLayout" Target="../slideLayouts/slideLayout245.xml"/><Relationship Id="rId55" Type="http://schemas.openxmlformats.org/officeDocument/2006/relationships/slideLayout" Target="../slideLayouts/slideLayout246.xml"/><Relationship Id="rId56" Type="http://schemas.openxmlformats.org/officeDocument/2006/relationships/slideLayout" Target="../slideLayouts/slideLayout247.xml"/><Relationship Id="rId57" Type="http://schemas.openxmlformats.org/officeDocument/2006/relationships/slideLayout" Target="../slideLayouts/slideLayout248.xml"/><Relationship Id="rId58" Type="http://schemas.openxmlformats.org/officeDocument/2006/relationships/theme" Target="../theme/theme5.xml"/><Relationship Id="rId59" Type="http://schemas.openxmlformats.org/officeDocument/2006/relationships/image" Target="../media/image1.jpeg"/><Relationship Id="rId40" Type="http://schemas.openxmlformats.org/officeDocument/2006/relationships/slideLayout" Target="../slideLayouts/slideLayout231.xml"/><Relationship Id="rId41" Type="http://schemas.openxmlformats.org/officeDocument/2006/relationships/slideLayout" Target="../slideLayouts/slideLayout232.xml"/><Relationship Id="rId42" Type="http://schemas.openxmlformats.org/officeDocument/2006/relationships/slideLayout" Target="../slideLayouts/slideLayout233.xml"/><Relationship Id="rId43" Type="http://schemas.openxmlformats.org/officeDocument/2006/relationships/slideLayout" Target="../slideLayouts/slideLayout234.xml"/><Relationship Id="rId44" Type="http://schemas.openxmlformats.org/officeDocument/2006/relationships/slideLayout" Target="../slideLayouts/slideLayout235.xml"/><Relationship Id="rId45" Type="http://schemas.openxmlformats.org/officeDocument/2006/relationships/slideLayout" Target="../slideLayouts/slideLayout236.xml"/><Relationship Id="rId46" Type="http://schemas.openxmlformats.org/officeDocument/2006/relationships/slideLayout" Target="../slideLayouts/slideLayout237.xml"/><Relationship Id="rId47" Type="http://schemas.openxmlformats.org/officeDocument/2006/relationships/slideLayout" Target="../slideLayouts/slideLayout238.xml"/><Relationship Id="rId48" Type="http://schemas.openxmlformats.org/officeDocument/2006/relationships/slideLayout" Target="../slideLayouts/slideLayout239.xml"/><Relationship Id="rId49" Type="http://schemas.openxmlformats.org/officeDocument/2006/relationships/slideLayout" Target="../slideLayouts/slideLayout240.xml"/><Relationship Id="rId1" Type="http://schemas.openxmlformats.org/officeDocument/2006/relationships/slideLayout" Target="../slideLayouts/slideLayout192.xml"/><Relationship Id="rId2" Type="http://schemas.openxmlformats.org/officeDocument/2006/relationships/slideLayout" Target="../slideLayouts/slideLayout193.xml"/><Relationship Id="rId3" Type="http://schemas.openxmlformats.org/officeDocument/2006/relationships/slideLayout" Target="../slideLayouts/slideLayout194.xml"/><Relationship Id="rId4" Type="http://schemas.openxmlformats.org/officeDocument/2006/relationships/slideLayout" Target="../slideLayouts/slideLayout195.xml"/><Relationship Id="rId5" Type="http://schemas.openxmlformats.org/officeDocument/2006/relationships/slideLayout" Target="../slideLayouts/slideLayout196.xml"/><Relationship Id="rId6" Type="http://schemas.openxmlformats.org/officeDocument/2006/relationships/slideLayout" Target="../slideLayouts/slideLayout197.xml"/><Relationship Id="rId7" Type="http://schemas.openxmlformats.org/officeDocument/2006/relationships/slideLayout" Target="../slideLayouts/slideLayout198.xml"/><Relationship Id="rId8" Type="http://schemas.openxmlformats.org/officeDocument/2006/relationships/slideLayout" Target="../slideLayouts/slideLayout199.xml"/><Relationship Id="rId9" Type="http://schemas.openxmlformats.org/officeDocument/2006/relationships/slideLayout" Target="../slideLayouts/slideLayout200.xml"/><Relationship Id="rId30" Type="http://schemas.openxmlformats.org/officeDocument/2006/relationships/slideLayout" Target="../slideLayouts/slideLayout221.xml"/><Relationship Id="rId31" Type="http://schemas.openxmlformats.org/officeDocument/2006/relationships/slideLayout" Target="../slideLayouts/slideLayout222.xml"/><Relationship Id="rId32" Type="http://schemas.openxmlformats.org/officeDocument/2006/relationships/slideLayout" Target="../slideLayouts/slideLayout223.xml"/><Relationship Id="rId33" Type="http://schemas.openxmlformats.org/officeDocument/2006/relationships/slideLayout" Target="../slideLayouts/slideLayout224.xml"/><Relationship Id="rId34" Type="http://schemas.openxmlformats.org/officeDocument/2006/relationships/slideLayout" Target="../slideLayouts/slideLayout225.xml"/><Relationship Id="rId35" Type="http://schemas.openxmlformats.org/officeDocument/2006/relationships/slideLayout" Target="../slideLayouts/slideLayout226.xml"/><Relationship Id="rId36" Type="http://schemas.openxmlformats.org/officeDocument/2006/relationships/slideLayout" Target="../slideLayouts/slideLayout227.xml"/><Relationship Id="rId37" Type="http://schemas.openxmlformats.org/officeDocument/2006/relationships/slideLayout" Target="../slideLayouts/slideLayout228.xml"/><Relationship Id="rId38" Type="http://schemas.openxmlformats.org/officeDocument/2006/relationships/slideLayout" Target="../slideLayouts/slideLayout229.xml"/><Relationship Id="rId39" Type="http://schemas.openxmlformats.org/officeDocument/2006/relationships/slideLayout" Target="../slideLayouts/slideLayout230.xml"/><Relationship Id="rId20" Type="http://schemas.openxmlformats.org/officeDocument/2006/relationships/slideLayout" Target="../slideLayouts/slideLayout211.xml"/><Relationship Id="rId21" Type="http://schemas.openxmlformats.org/officeDocument/2006/relationships/slideLayout" Target="../slideLayouts/slideLayout212.xml"/><Relationship Id="rId22" Type="http://schemas.openxmlformats.org/officeDocument/2006/relationships/slideLayout" Target="../slideLayouts/slideLayout213.xml"/><Relationship Id="rId23" Type="http://schemas.openxmlformats.org/officeDocument/2006/relationships/slideLayout" Target="../slideLayouts/slideLayout214.xml"/><Relationship Id="rId24" Type="http://schemas.openxmlformats.org/officeDocument/2006/relationships/slideLayout" Target="../slideLayouts/slideLayout215.xml"/><Relationship Id="rId25" Type="http://schemas.openxmlformats.org/officeDocument/2006/relationships/slideLayout" Target="../slideLayouts/slideLayout216.xml"/><Relationship Id="rId26" Type="http://schemas.openxmlformats.org/officeDocument/2006/relationships/slideLayout" Target="../slideLayouts/slideLayout217.xml"/><Relationship Id="rId27" Type="http://schemas.openxmlformats.org/officeDocument/2006/relationships/slideLayout" Target="../slideLayouts/slideLayout218.xml"/><Relationship Id="rId28" Type="http://schemas.openxmlformats.org/officeDocument/2006/relationships/slideLayout" Target="../slideLayouts/slideLayout219.xml"/><Relationship Id="rId29" Type="http://schemas.openxmlformats.org/officeDocument/2006/relationships/slideLayout" Target="../slideLayouts/slideLayout220.xml"/><Relationship Id="rId10" Type="http://schemas.openxmlformats.org/officeDocument/2006/relationships/slideLayout" Target="../slideLayouts/slideLayout201.xml"/><Relationship Id="rId11" Type="http://schemas.openxmlformats.org/officeDocument/2006/relationships/slideLayout" Target="../slideLayouts/slideLayout202.xml"/><Relationship Id="rId12" Type="http://schemas.openxmlformats.org/officeDocument/2006/relationships/slideLayout" Target="../slideLayouts/slideLayout203.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61.xml"/><Relationship Id="rId14" Type="http://schemas.openxmlformats.org/officeDocument/2006/relationships/slideLayout" Target="../slideLayouts/slideLayout262.xml"/><Relationship Id="rId15" Type="http://schemas.openxmlformats.org/officeDocument/2006/relationships/slideLayout" Target="../slideLayouts/slideLayout263.xml"/><Relationship Id="rId16" Type="http://schemas.openxmlformats.org/officeDocument/2006/relationships/slideLayout" Target="../slideLayouts/slideLayout264.xml"/><Relationship Id="rId17" Type="http://schemas.openxmlformats.org/officeDocument/2006/relationships/slideLayout" Target="../slideLayouts/slideLayout265.xml"/><Relationship Id="rId18" Type="http://schemas.openxmlformats.org/officeDocument/2006/relationships/slideLayout" Target="../slideLayouts/slideLayout266.xml"/><Relationship Id="rId19" Type="http://schemas.openxmlformats.org/officeDocument/2006/relationships/slideLayout" Target="../slideLayouts/slideLayout267.xml"/><Relationship Id="rId50" Type="http://schemas.openxmlformats.org/officeDocument/2006/relationships/slideLayout" Target="../slideLayouts/slideLayout298.xml"/><Relationship Id="rId51" Type="http://schemas.openxmlformats.org/officeDocument/2006/relationships/slideLayout" Target="../slideLayouts/slideLayout299.xml"/><Relationship Id="rId52" Type="http://schemas.openxmlformats.org/officeDocument/2006/relationships/slideLayout" Target="../slideLayouts/slideLayout300.xml"/><Relationship Id="rId53" Type="http://schemas.openxmlformats.org/officeDocument/2006/relationships/slideLayout" Target="../slideLayouts/slideLayout301.xml"/><Relationship Id="rId54" Type="http://schemas.openxmlformats.org/officeDocument/2006/relationships/slideLayout" Target="../slideLayouts/slideLayout302.xml"/><Relationship Id="rId55" Type="http://schemas.openxmlformats.org/officeDocument/2006/relationships/slideLayout" Target="../slideLayouts/slideLayout303.xml"/><Relationship Id="rId56" Type="http://schemas.openxmlformats.org/officeDocument/2006/relationships/slideLayout" Target="../slideLayouts/slideLayout304.xml"/><Relationship Id="rId57" Type="http://schemas.openxmlformats.org/officeDocument/2006/relationships/slideLayout" Target="../slideLayouts/slideLayout305.xml"/><Relationship Id="rId58" Type="http://schemas.openxmlformats.org/officeDocument/2006/relationships/theme" Target="../theme/theme6.xml"/><Relationship Id="rId59" Type="http://schemas.openxmlformats.org/officeDocument/2006/relationships/image" Target="../media/image1.jpeg"/><Relationship Id="rId40" Type="http://schemas.openxmlformats.org/officeDocument/2006/relationships/slideLayout" Target="../slideLayouts/slideLayout288.xml"/><Relationship Id="rId41" Type="http://schemas.openxmlformats.org/officeDocument/2006/relationships/slideLayout" Target="../slideLayouts/slideLayout289.xml"/><Relationship Id="rId42" Type="http://schemas.openxmlformats.org/officeDocument/2006/relationships/slideLayout" Target="../slideLayouts/slideLayout290.xml"/><Relationship Id="rId43" Type="http://schemas.openxmlformats.org/officeDocument/2006/relationships/slideLayout" Target="../slideLayouts/slideLayout291.xml"/><Relationship Id="rId44" Type="http://schemas.openxmlformats.org/officeDocument/2006/relationships/slideLayout" Target="../slideLayouts/slideLayout292.xml"/><Relationship Id="rId45" Type="http://schemas.openxmlformats.org/officeDocument/2006/relationships/slideLayout" Target="../slideLayouts/slideLayout293.xml"/><Relationship Id="rId46" Type="http://schemas.openxmlformats.org/officeDocument/2006/relationships/slideLayout" Target="../slideLayouts/slideLayout294.xml"/><Relationship Id="rId47" Type="http://schemas.openxmlformats.org/officeDocument/2006/relationships/slideLayout" Target="../slideLayouts/slideLayout295.xml"/><Relationship Id="rId48" Type="http://schemas.openxmlformats.org/officeDocument/2006/relationships/slideLayout" Target="../slideLayouts/slideLayout296.xml"/><Relationship Id="rId49" Type="http://schemas.openxmlformats.org/officeDocument/2006/relationships/slideLayout" Target="../slideLayouts/slideLayout297.xml"/><Relationship Id="rId1" Type="http://schemas.openxmlformats.org/officeDocument/2006/relationships/slideLayout" Target="../slideLayouts/slideLayout249.xml"/><Relationship Id="rId2" Type="http://schemas.openxmlformats.org/officeDocument/2006/relationships/slideLayout" Target="../slideLayouts/slideLayout250.xml"/><Relationship Id="rId3" Type="http://schemas.openxmlformats.org/officeDocument/2006/relationships/slideLayout" Target="../slideLayouts/slideLayout251.xml"/><Relationship Id="rId4" Type="http://schemas.openxmlformats.org/officeDocument/2006/relationships/slideLayout" Target="../slideLayouts/slideLayout252.xml"/><Relationship Id="rId5" Type="http://schemas.openxmlformats.org/officeDocument/2006/relationships/slideLayout" Target="../slideLayouts/slideLayout253.xml"/><Relationship Id="rId6" Type="http://schemas.openxmlformats.org/officeDocument/2006/relationships/slideLayout" Target="../slideLayouts/slideLayout254.xml"/><Relationship Id="rId7" Type="http://schemas.openxmlformats.org/officeDocument/2006/relationships/slideLayout" Target="../slideLayouts/slideLayout255.xml"/><Relationship Id="rId8" Type="http://schemas.openxmlformats.org/officeDocument/2006/relationships/slideLayout" Target="../slideLayouts/slideLayout256.xml"/><Relationship Id="rId9" Type="http://schemas.openxmlformats.org/officeDocument/2006/relationships/slideLayout" Target="../slideLayouts/slideLayout257.xml"/><Relationship Id="rId30" Type="http://schemas.openxmlformats.org/officeDocument/2006/relationships/slideLayout" Target="../slideLayouts/slideLayout278.xml"/><Relationship Id="rId31" Type="http://schemas.openxmlformats.org/officeDocument/2006/relationships/slideLayout" Target="../slideLayouts/slideLayout279.xml"/><Relationship Id="rId32" Type="http://schemas.openxmlformats.org/officeDocument/2006/relationships/slideLayout" Target="../slideLayouts/slideLayout280.xml"/><Relationship Id="rId33" Type="http://schemas.openxmlformats.org/officeDocument/2006/relationships/slideLayout" Target="../slideLayouts/slideLayout281.xml"/><Relationship Id="rId34" Type="http://schemas.openxmlformats.org/officeDocument/2006/relationships/slideLayout" Target="../slideLayouts/slideLayout282.xml"/><Relationship Id="rId35" Type="http://schemas.openxmlformats.org/officeDocument/2006/relationships/slideLayout" Target="../slideLayouts/slideLayout283.xml"/><Relationship Id="rId36" Type="http://schemas.openxmlformats.org/officeDocument/2006/relationships/slideLayout" Target="../slideLayouts/slideLayout284.xml"/><Relationship Id="rId37" Type="http://schemas.openxmlformats.org/officeDocument/2006/relationships/slideLayout" Target="../slideLayouts/slideLayout285.xml"/><Relationship Id="rId38" Type="http://schemas.openxmlformats.org/officeDocument/2006/relationships/slideLayout" Target="../slideLayouts/slideLayout286.xml"/><Relationship Id="rId39" Type="http://schemas.openxmlformats.org/officeDocument/2006/relationships/slideLayout" Target="../slideLayouts/slideLayout287.xml"/><Relationship Id="rId20" Type="http://schemas.openxmlformats.org/officeDocument/2006/relationships/slideLayout" Target="../slideLayouts/slideLayout268.xml"/><Relationship Id="rId21" Type="http://schemas.openxmlformats.org/officeDocument/2006/relationships/slideLayout" Target="../slideLayouts/slideLayout269.xml"/><Relationship Id="rId22" Type="http://schemas.openxmlformats.org/officeDocument/2006/relationships/slideLayout" Target="../slideLayouts/slideLayout270.xml"/><Relationship Id="rId23" Type="http://schemas.openxmlformats.org/officeDocument/2006/relationships/slideLayout" Target="../slideLayouts/slideLayout271.xml"/><Relationship Id="rId24" Type="http://schemas.openxmlformats.org/officeDocument/2006/relationships/slideLayout" Target="../slideLayouts/slideLayout272.xml"/><Relationship Id="rId25" Type="http://schemas.openxmlformats.org/officeDocument/2006/relationships/slideLayout" Target="../slideLayouts/slideLayout273.xml"/><Relationship Id="rId26" Type="http://schemas.openxmlformats.org/officeDocument/2006/relationships/slideLayout" Target="../slideLayouts/slideLayout274.xml"/><Relationship Id="rId27" Type="http://schemas.openxmlformats.org/officeDocument/2006/relationships/slideLayout" Target="../slideLayouts/slideLayout275.xml"/><Relationship Id="rId28" Type="http://schemas.openxmlformats.org/officeDocument/2006/relationships/slideLayout" Target="../slideLayouts/slideLayout276.xml"/><Relationship Id="rId29" Type="http://schemas.openxmlformats.org/officeDocument/2006/relationships/slideLayout" Target="../slideLayouts/slideLayout277.xml"/><Relationship Id="rId10" Type="http://schemas.openxmlformats.org/officeDocument/2006/relationships/slideLayout" Target="../slideLayouts/slideLayout258.xml"/><Relationship Id="rId11" Type="http://schemas.openxmlformats.org/officeDocument/2006/relationships/slideLayout" Target="../slideLayouts/slideLayout259.xml"/><Relationship Id="rId12" Type="http://schemas.openxmlformats.org/officeDocument/2006/relationships/slideLayout" Target="../slideLayouts/slideLayout260.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316.xml"/><Relationship Id="rId12" Type="http://schemas.openxmlformats.org/officeDocument/2006/relationships/theme" Target="../theme/theme7.xml"/><Relationship Id="rId13" Type="http://schemas.openxmlformats.org/officeDocument/2006/relationships/image" Target="../media/image1.jpeg"/><Relationship Id="rId1" Type="http://schemas.openxmlformats.org/officeDocument/2006/relationships/slideLayout" Target="../slideLayouts/slideLayout306.xml"/><Relationship Id="rId2" Type="http://schemas.openxmlformats.org/officeDocument/2006/relationships/slideLayout" Target="../slideLayouts/slideLayout307.xml"/><Relationship Id="rId3" Type="http://schemas.openxmlformats.org/officeDocument/2006/relationships/slideLayout" Target="../slideLayouts/slideLayout308.xml"/><Relationship Id="rId4" Type="http://schemas.openxmlformats.org/officeDocument/2006/relationships/slideLayout" Target="../slideLayouts/slideLayout309.xml"/><Relationship Id="rId5" Type="http://schemas.openxmlformats.org/officeDocument/2006/relationships/slideLayout" Target="../slideLayouts/slideLayout310.xml"/><Relationship Id="rId6" Type="http://schemas.openxmlformats.org/officeDocument/2006/relationships/slideLayout" Target="../slideLayouts/slideLayout311.xml"/><Relationship Id="rId7" Type="http://schemas.openxmlformats.org/officeDocument/2006/relationships/slideLayout" Target="../slideLayouts/slideLayout312.xml"/><Relationship Id="rId8" Type="http://schemas.openxmlformats.org/officeDocument/2006/relationships/slideLayout" Target="../slideLayouts/slideLayout313.xml"/><Relationship Id="rId9" Type="http://schemas.openxmlformats.org/officeDocument/2006/relationships/slideLayout" Target="../slideLayouts/slideLayout314.xml"/><Relationship Id="rId10" Type="http://schemas.openxmlformats.org/officeDocument/2006/relationships/slideLayout" Target="../slideLayouts/slideLayout315.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327.xml"/><Relationship Id="rId12" Type="http://schemas.openxmlformats.org/officeDocument/2006/relationships/theme" Target="../theme/theme8.xml"/><Relationship Id="rId13" Type="http://schemas.openxmlformats.org/officeDocument/2006/relationships/image" Target="../media/image1.jpeg"/><Relationship Id="rId1" Type="http://schemas.openxmlformats.org/officeDocument/2006/relationships/slideLayout" Target="../slideLayouts/slideLayout317.xml"/><Relationship Id="rId2" Type="http://schemas.openxmlformats.org/officeDocument/2006/relationships/slideLayout" Target="../slideLayouts/slideLayout318.xml"/><Relationship Id="rId3" Type="http://schemas.openxmlformats.org/officeDocument/2006/relationships/slideLayout" Target="../slideLayouts/slideLayout319.xml"/><Relationship Id="rId4" Type="http://schemas.openxmlformats.org/officeDocument/2006/relationships/slideLayout" Target="../slideLayouts/slideLayout320.xml"/><Relationship Id="rId5" Type="http://schemas.openxmlformats.org/officeDocument/2006/relationships/slideLayout" Target="../slideLayouts/slideLayout321.xml"/><Relationship Id="rId6" Type="http://schemas.openxmlformats.org/officeDocument/2006/relationships/slideLayout" Target="../slideLayouts/slideLayout322.xml"/><Relationship Id="rId7" Type="http://schemas.openxmlformats.org/officeDocument/2006/relationships/slideLayout" Target="../slideLayouts/slideLayout323.xml"/><Relationship Id="rId8" Type="http://schemas.openxmlformats.org/officeDocument/2006/relationships/slideLayout" Target="../slideLayouts/slideLayout324.xml"/><Relationship Id="rId9" Type="http://schemas.openxmlformats.org/officeDocument/2006/relationships/slideLayout" Target="../slideLayouts/slideLayout325.xml"/><Relationship Id="rId10" Type="http://schemas.openxmlformats.org/officeDocument/2006/relationships/slideLayout" Target="../slideLayouts/slideLayout326.xml"/></Relationships>
</file>

<file path=ppt/slideMasters/_rels/slideMaster9.xml.rels><?xml version="1.0" encoding="UTF-8" standalone="yes"?>
<Relationships xmlns="http://schemas.openxmlformats.org/package/2006/relationships"><Relationship Id="rId11" Type="http://schemas.openxmlformats.org/officeDocument/2006/relationships/theme" Target="../theme/theme9.xml"/><Relationship Id="rId12" Type="http://schemas.openxmlformats.org/officeDocument/2006/relationships/image" Target="../media/image1.jpeg"/><Relationship Id="rId1" Type="http://schemas.openxmlformats.org/officeDocument/2006/relationships/slideLayout" Target="../slideLayouts/slideLayout328.xml"/><Relationship Id="rId2" Type="http://schemas.openxmlformats.org/officeDocument/2006/relationships/slideLayout" Target="../slideLayouts/slideLayout329.xml"/><Relationship Id="rId3" Type="http://schemas.openxmlformats.org/officeDocument/2006/relationships/slideLayout" Target="../slideLayouts/slideLayout330.xml"/><Relationship Id="rId4" Type="http://schemas.openxmlformats.org/officeDocument/2006/relationships/slideLayout" Target="../slideLayouts/slideLayout331.xml"/><Relationship Id="rId5" Type="http://schemas.openxmlformats.org/officeDocument/2006/relationships/slideLayout" Target="../slideLayouts/slideLayout332.xml"/><Relationship Id="rId6" Type="http://schemas.openxmlformats.org/officeDocument/2006/relationships/slideLayout" Target="../slideLayouts/slideLayout333.xml"/><Relationship Id="rId7" Type="http://schemas.openxmlformats.org/officeDocument/2006/relationships/slideLayout" Target="../slideLayouts/slideLayout334.xml"/><Relationship Id="rId8" Type="http://schemas.openxmlformats.org/officeDocument/2006/relationships/slideLayout" Target="../slideLayouts/slideLayout335.xml"/><Relationship Id="rId9" Type="http://schemas.openxmlformats.org/officeDocument/2006/relationships/slideLayout" Target="../slideLayouts/slideLayout336.xml"/><Relationship Id="rId10" Type="http://schemas.openxmlformats.org/officeDocument/2006/relationships/slideLayout" Target="../slideLayouts/slideLayout337.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348.xml"/><Relationship Id="rId12" Type="http://schemas.openxmlformats.org/officeDocument/2006/relationships/theme" Target="../theme/theme10.xml"/><Relationship Id="rId13" Type="http://schemas.openxmlformats.org/officeDocument/2006/relationships/image" Target="../media/image1.jpeg"/><Relationship Id="rId1" Type="http://schemas.openxmlformats.org/officeDocument/2006/relationships/slideLayout" Target="../slideLayouts/slideLayout338.xml"/><Relationship Id="rId2" Type="http://schemas.openxmlformats.org/officeDocument/2006/relationships/slideLayout" Target="../slideLayouts/slideLayout339.xml"/><Relationship Id="rId3" Type="http://schemas.openxmlformats.org/officeDocument/2006/relationships/slideLayout" Target="../slideLayouts/slideLayout340.xml"/><Relationship Id="rId4" Type="http://schemas.openxmlformats.org/officeDocument/2006/relationships/slideLayout" Target="../slideLayouts/slideLayout341.xml"/><Relationship Id="rId5" Type="http://schemas.openxmlformats.org/officeDocument/2006/relationships/slideLayout" Target="../slideLayouts/slideLayout342.xml"/><Relationship Id="rId6" Type="http://schemas.openxmlformats.org/officeDocument/2006/relationships/slideLayout" Target="../slideLayouts/slideLayout343.xml"/><Relationship Id="rId7" Type="http://schemas.openxmlformats.org/officeDocument/2006/relationships/slideLayout" Target="../slideLayouts/slideLayout344.xml"/><Relationship Id="rId8" Type="http://schemas.openxmlformats.org/officeDocument/2006/relationships/slideLayout" Target="../slideLayouts/slideLayout345.xml"/><Relationship Id="rId9" Type="http://schemas.openxmlformats.org/officeDocument/2006/relationships/slideLayout" Target="../slideLayouts/slideLayout346.xml"/><Relationship Id="rId10" Type="http://schemas.openxmlformats.org/officeDocument/2006/relationships/slideLayout" Target="../slideLayouts/slideLayout347.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359.xml"/><Relationship Id="rId12" Type="http://schemas.openxmlformats.org/officeDocument/2006/relationships/theme" Target="../theme/theme11.xml"/><Relationship Id="rId13" Type="http://schemas.openxmlformats.org/officeDocument/2006/relationships/image" Target="../media/image1.jpeg"/><Relationship Id="rId1" Type="http://schemas.openxmlformats.org/officeDocument/2006/relationships/slideLayout" Target="../slideLayouts/slideLayout349.xml"/><Relationship Id="rId2" Type="http://schemas.openxmlformats.org/officeDocument/2006/relationships/slideLayout" Target="../slideLayouts/slideLayout350.xml"/><Relationship Id="rId3" Type="http://schemas.openxmlformats.org/officeDocument/2006/relationships/slideLayout" Target="../slideLayouts/slideLayout351.xml"/><Relationship Id="rId4" Type="http://schemas.openxmlformats.org/officeDocument/2006/relationships/slideLayout" Target="../slideLayouts/slideLayout352.xml"/><Relationship Id="rId5" Type="http://schemas.openxmlformats.org/officeDocument/2006/relationships/slideLayout" Target="../slideLayouts/slideLayout353.xml"/><Relationship Id="rId6" Type="http://schemas.openxmlformats.org/officeDocument/2006/relationships/slideLayout" Target="../slideLayouts/slideLayout354.xml"/><Relationship Id="rId7" Type="http://schemas.openxmlformats.org/officeDocument/2006/relationships/slideLayout" Target="../slideLayouts/slideLayout355.xml"/><Relationship Id="rId8" Type="http://schemas.openxmlformats.org/officeDocument/2006/relationships/slideLayout" Target="../slideLayouts/slideLayout356.xml"/><Relationship Id="rId9" Type="http://schemas.openxmlformats.org/officeDocument/2006/relationships/slideLayout" Target="../slideLayouts/slideLayout357.xml"/><Relationship Id="rId10" Type="http://schemas.openxmlformats.org/officeDocument/2006/relationships/slideLayout" Target="../slideLayouts/slideLayout358.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370.xml"/><Relationship Id="rId12" Type="http://schemas.openxmlformats.org/officeDocument/2006/relationships/theme" Target="../theme/theme12.xml"/><Relationship Id="rId13" Type="http://schemas.openxmlformats.org/officeDocument/2006/relationships/image" Target="../media/image1.jpeg"/><Relationship Id="rId1" Type="http://schemas.openxmlformats.org/officeDocument/2006/relationships/slideLayout" Target="../slideLayouts/slideLayout360.xml"/><Relationship Id="rId2" Type="http://schemas.openxmlformats.org/officeDocument/2006/relationships/slideLayout" Target="../slideLayouts/slideLayout361.xml"/><Relationship Id="rId3" Type="http://schemas.openxmlformats.org/officeDocument/2006/relationships/slideLayout" Target="../slideLayouts/slideLayout362.xml"/><Relationship Id="rId4" Type="http://schemas.openxmlformats.org/officeDocument/2006/relationships/slideLayout" Target="../slideLayouts/slideLayout363.xml"/><Relationship Id="rId5" Type="http://schemas.openxmlformats.org/officeDocument/2006/relationships/slideLayout" Target="../slideLayouts/slideLayout364.xml"/><Relationship Id="rId6" Type="http://schemas.openxmlformats.org/officeDocument/2006/relationships/slideLayout" Target="../slideLayouts/slideLayout365.xml"/><Relationship Id="rId7" Type="http://schemas.openxmlformats.org/officeDocument/2006/relationships/slideLayout" Target="../slideLayouts/slideLayout366.xml"/><Relationship Id="rId8" Type="http://schemas.openxmlformats.org/officeDocument/2006/relationships/slideLayout" Target="../slideLayouts/slideLayout367.xml"/><Relationship Id="rId9" Type="http://schemas.openxmlformats.org/officeDocument/2006/relationships/slideLayout" Target="../slideLayouts/slideLayout368.xml"/><Relationship Id="rId10" Type="http://schemas.openxmlformats.org/officeDocument/2006/relationships/slideLayout" Target="../slideLayouts/slideLayout369.xml"/></Relationships>
</file>

<file path=ppt/slideMasters/_rels/slideMaster13.xml.rels><?xml version="1.0" encoding="UTF-8" standalone="yes"?>
<Relationships xmlns="http://schemas.openxmlformats.org/package/2006/relationships"><Relationship Id="rId11" Type="http://schemas.openxmlformats.org/officeDocument/2006/relationships/theme" Target="../theme/theme13.xml"/><Relationship Id="rId12" Type="http://schemas.openxmlformats.org/officeDocument/2006/relationships/image" Target="../media/image1.jpeg"/><Relationship Id="rId1" Type="http://schemas.openxmlformats.org/officeDocument/2006/relationships/slideLayout" Target="../slideLayouts/slideLayout371.xml"/><Relationship Id="rId2" Type="http://schemas.openxmlformats.org/officeDocument/2006/relationships/slideLayout" Target="../slideLayouts/slideLayout372.xml"/><Relationship Id="rId3" Type="http://schemas.openxmlformats.org/officeDocument/2006/relationships/slideLayout" Target="../slideLayouts/slideLayout373.xml"/><Relationship Id="rId4" Type="http://schemas.openxmlformats.org/officeDocument/2006/relationships/slideLayout" Target="../slideLayouts/slideLayout374.xml"/><Relationship Id="rId5" Type="http://schemas.openxmlformats.org/officeDocument/2006/relationships/slideLayout" Target="../slideLayouts/slideLayout375.xml"/><Relationship Id="rId6" Type="http://schemas.openxmlformats.org/officeDocument/2006/relationships/slideLayout" Target="../slideLayouts/slideLayout376.xml"/><Relationship Id="rId7" Type="http://schemas.openxmlformats.org/officeDocument/2006/relationships/slideLayout" Target="../slideLayouts/slideLayout377.xml"/><Relationship Id="rId8" Type="http://schemas.openxmlformats.org/officeDocument/2006/relationships/slideLayout" Target="../slideLayouts/slideLayout378.xml"/><Relationship Id="rId9" Type="http://schemas.openxmlformats.org/officeDocument/2006/relationships/slideLayout" Target="../slideLayouts/slideLayout379.xml"/><Relationship Id="rId10" Type="http://schemas.openxmlformats.org/officeDocument/2006/relationships/slideLayout" Target="../slideLayouts/slideLayout380.xml"/></Relationships>
</file>

<file path=ppt/slideMasters/_rels/slideMaster14.xml.rels><?xml version="1.0" encoding="UTF-8" standalone="yes"?>
<Relationships xmlns="http://schemas.openxmlformats.org/package/2006/relationships"><Relationship Id="rId11" Type="http://schemas.openxmlformats.org/officeDocument/2006/relationships/theme" Target="../theme/theme14.xml"/><Relationship Id="rId12" Type="http://schemas.openxmlformats.org/officeDocument/2006/relationships/image" Target="../media/image1.jpeg"/><Relationship Id="rId1" Type="http://schemas.openxmlformats.org/officeDocument/2006/relationships/slideLayout" Target="../slideLayouts/slideLayout381.xml"/><Relationship Id="rId2" Type="http://schemas.openxmlformats.org/officeDocument/2006/relationships/slideLayout" Target="../slideLayouts/slideLayout382.xml"/><Relationship Id="rId3" Type="http://schemas.openxmlformats.org/officeDocument/2006/relationships/slideLayout" Target="../slideLayouts/slideLayout383.xml"/><Relationship Id="rId4" Type="http://schemas.openxmlformats.org/officeDocument/2006/relationships/slideLayout" Target="../slideLayouts/slideLayout384.xml"/><Relationship Id="rId5" Type="http://schemas.openxmlformats.org/officeDocument/2006/relationships/slideLayout" Target="../slideLayouts/slideLayout385.xml"/><Relationship Id="rId6" Type="http://schemas.openxmlformats.org/officeDocument/2006/relationships/slideLayout" Target="../slideLayouts/slideLayout386.xml"/><Relationship Id="rId7" Type="http://schemas.openxmlformats.org/officeDocument/2006/relationships/slideLayout" Target="../slideLayouts/slideLayout387.xml"/><Relationship Id="rId8" Type="http://schemas.openxmlformats.org/officeDocument/2006/relationships/slideLayout" Target="../slideLayouts/slideLayout388.xml"/><Relationship Id="rId9" Type="http://schemas.openxmlformats.org/officeDocument/2006/relationships/slideLayout" Target="../slideLayouts/slideLayout389.xml"/><Relationship Id="rId10" Type="http://schemas.openxmlformats.org/officeDocument/2006/relationships/slideLayout" Target="../slideLayouts/slideLayout390.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401.xml"/><Relationship Id="rId12" Type="http://schemas.openxmlformats.org/officeDocument/2006/relationships/theme" Target="../theme/theme15.xml"/><Relationship Id="rId13" Type="http://schemas.openxmlformats.org/officeDocument/2006/relationships/image" Target="../media/image1.jpeg"/><Relationship Id="rId1" Type="http://schemas.openxmlformats.org/officeDocument/2006/relationships/slideLayout" Target="../slideLayouts/slideLayout391.xml"/><Relationship Id="rId2" Type="http://schemas.openxmlformats.org/officeDocument/2006/relationships/slideLayout" Target="../slideLayouts/slideLayout392.xml"/><Relationship Id="rId3" Type="http://schemas.openxmlformats.org/officeDocument/2006/relationships/slideLayout" Target="../slideLayouts/slideLayout393.xml"/><Relationship Id="rId4" Type="http://schemas.openxmlformats.org/officeDocument/2006/relationships/slideLayout" Target="../slideLayouts/slideLayout394.xml"/><Relationship Id="rId5" Type="http://schemas.openxmlformats.org/officeDocument/2006/relationships/slideLayout" Target="../slideLayouts/slideLayout395.xml"/><Relationship Id="rId6" Type="http://schemas.openxmlformats.org/officeDocument/2006/relationships/slideLayout" Target="../slideLayouts/slideLayout396.xml"/><Relationship Id="rId7" Type="http://schemas.openxmlformats.org/officeDocument/2006/relationships/slideLayout" Target="../slideLayouts/slideLayout397.xml"/><Relationship Id="rId8" Type="http://schemas.openxmlformats.org/officeDocument/2006/relationships/slideLayout" Target="../slideLayouts/slideLayout398.xml"/><Relationship Id="rId9" Type="http://schemas.openxmlformats.org/officeDocument/2006/relationships/slideLayout" Target="../slideLayouts/slideLayout399.xml"/><Relationship Id="rId10" Type="http://schemas.openxmlformats.org/officeDocument/2006/relationships/slideLayout" Target="../slideLayouts/slideLayout400.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412.xml"/><Relationship Id="rId12" Type="http://schemas.openxmlformats.org/officeDocument/2006/relationships/theme" Target="../theme/theme16.xml"/><Relationship Id="rId13" Type="http://schemas.openxmlformats.org/officeDocument/2006/relationships/image" Target="../media/image1.jpeg"/><Relationship Id="rId1" Type="http://schemas.openxmlformats.org/officeDocument/2006/relationships/slideLayout" Target="../slideLayouts/slideLayout402.xml"/><Relationship Id="rId2" Type="http://schemas.openxmlformats.org/officeDocument/2006/relationships/slideLayout" Target="../slideLayouts/slideLayout403.xml"/><Relationship Id="rId3" Type="http://schemas.openxmlformats.org/officeDocument/2006/relationships/slideLayout" Target="../slideLayouts/slideLayout404.xml"/><Relationship Id="rId4" Type="http://schemas.openxmlformats.org/officeDocument/2006/relationships/slideLayout" Target="../slideLayouts/slideLayout405.xml"/><Relationship Id="rId5" Type="http://schemas.openxmlformats.org/officeDocument/2006/relationships/slideLayout" Target="../slideLayouts/slideLayout406.xml"/><Relationship Id="rId6" Type="http://schemas.openxmlformats.org/officeDocument/2006/relationships/slideLayout" Target="../slideLayouts/slideLayout407.xml"/><Relationship Id="rId7" Type="http://schemas.openxmlformats.org/officeDocument/2006/relationships/slideLayout" Target="../slideLayouts/slideLayout408.xml"/><Relationship Id="rId8" Type="http://schemas.openxmlformats.org/officeDocument/2006/relationships/slideLayout" Target="../slideLayouts/slideLayout409.xml"/><Relationship Id="rId9" Type="http://schemas.openxmlformats.org/officeDocument/2006/relationships/slideLayout" Target="../slideLayouts/slideLayout410.xml"/><Relationship Id="rId10" Type="http://schemas.openxmlformats.org/officeDocument/2006/relationships/slideLayout" Target="../slideLayouts/slideLayout411.xml"/></Relationships>
</file>

<file path=ppt/slideMasters/_rels/slideMaster17.xml.rels><?xml version="1.0" encoding="UTF-8" standalone="yes"?>
<Relationships xmlns="http://schemas.openxmlformats.org/package/2006/relationships"><Relationship Id="rId11" Type="http://schemas.openxmlformats.org/officeDocument/2006/relationships/theme" Target="../theme/theme17.xml"/><Relationship Id="rId12" Type="http://schemas.openxmlformats.org/officeDocument/2006/relationships/image" Target="../media/image1.jpeg"/><Relationship Id="rId1" Type="http://schemas.openxmlformats.org/officeDocument/2006/relationships/slideLayout" Target="../slideLayouts/slideLayout413.xml"/><Relationship Id="rId2" Type="http://schemas.openxmlformats.org/officeDocument/2006/relationships/slideLayout" Target="../slideLayouts/slideLayout414.xml"/><Relationship Id="rId3" Type="http://schemas.openxmlformats.org/officeDocument/2006/relationships/slideLayout" Target="../slideLayouts/slideLayout415.xml"/><Relationship Id="rId4" Type="http://schemas.openxmlformats.org/officeDocument/2006/relationships/slideLayout" Target="../slideLayouts/slideLayout416.xml"/><Relationship Id="rId5" Type="http://schemas.openxmlformats.org/officeDocument/2006/relationships/slideLayout" Target="../slideLayouts/slideLayout417.xml"/><Relationship Id="rId6" Type="http://schemas.openxmlformats.org/officeDocument/2006/relationships/slideLayout" Target="../slideLayouts/slideLayout418.xml"/><Relationship Id="rId7" Type="http://schemas.openxmlformats.org/officeDocument/2006/relationships/slideLayout" Target="../slideLayouts/slideLayout419.xml"/><Relationship Id="rId8" Type="http://schemas.openxmlformats.org/officeDocument/2006/relationships/slideLayout" Target="../slideLayouts/slideLayout420.xml"/><Relationship Id="rId9" Type="http://schemas.openxmlformats.org/officeDocument/2006/relationships/slideLayout" Target="../slideLayouts/slideLayout421.xml"/><Relationship Id="rId10" Type="http://schemas.openxmlformats.org/officeDocument/2006/relationships/slideLayout" Target="../slideLayouts/slideLayout422.xml"/></Relationships>
</file>

<file path=ppt/slideMasters/_rels/slideMaster18.xml.rels><?xml version="1.0" encoding="UTF-8" standalone="yes"?>
<Relationships xmlns="http://schemas.openxmlformats.org/package/2006/relationships"><Relationship Id="rId11" Type="http://schemas.openxmlformats.org/officeDocument/2006/relationships/theme" Target="../theme/theme18.xml"/><Relationship Id="rId12" Type="http://schemas.openxmlformats.org/officeDocument/2006/relationships/image" Target="../media/image1.jpeg"/><Relationship Id="rId1" Type="http://schemas.openxmlformats.org/officeDocument/2006/relationships/slideLayout" Target="../slideLayouts/slideLayout423.xml"/><Relationship Id="rId2" Type="http://schemas.openxmlformats.org/officeDocument/2006/relationships/slideLayout" Target="../slideLayouts/slideLayout424.xml"/><Relationship Id="rId3" Type="http://schemas.openxmlformats.org/officeDocument/2006/relationships/slideLayout" Target="../slideLayouts/slideLayout425.xml"/><Relationship Id="rId4" Type="http://schemas.openxmlformats.org/officeDocument/2006/relationships/slideLayout" Target="../slideLayouts/slideLayout426.xml"/><Relationship Id="rId5" Type="http://schemas.openxmlformats.org/officeDocument/2006/relationships/slideLayout" Target="../slideLayouts/slideLayout427.xml"/><Relationship Id="rId6" Type="http://schemas.openxmlformats.org/officeDocument/2006/relationships/slideLayout" Target="../slideLayouts/slideLayout428.xml"/><Relationship Id="rId7" Type="http://schemas.openxmlformats.org/officeDocument/2006/relationships/slideLayout" Target="../slideLayouts/slideLayout429.xml"/><Relationship Id="rId8" Type="http://schemas.openxmlformats.org/officeDocument/2006/relationships/slideLayout" Target="../slideLayouts/slideLayout430.xml"/><Relationship Id="rId9" Type="http://schemas.openxmlformats.org/officeDocument/2006/relationships/slideLayout" Target="../slideLayouts/slideLayout431.xml"/><Relationship Id="rId10" Type="http://schemas.openxmlformats.org/officeDocument/2006/relationships/slideLayout" Target="../slideLayouts/slideLayout432.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443.xml"/><Relationship Id="rId12" Type="http://schemas.openxmlformats.org/officeDocument/2006/relationships/theme" Target="../theme/theme19.xml"/><Relationship Id="rId13" Type="http://schemas.openxmlformats.org/officeDocument/2006/relationships/image" Target="../media/image1.jpeg"/><Relationship Id="rId1" Type="http://schemas.openxmlformats.org/officeDocument/2006/relationships/slideLayout" Target="../slideLayouts/slideLayout433.xml"/><Relationship Id="rId2" Type="http://schemas.openxmlformats.org/officeDocument/2006/relationships/slideLayout" Target="../slideLayouts/slideLayout434.xml"/><Relationship Id="rId3" Type="http://schemas.openxmlformats.org/officeDocument/2006/relationships/slideLayout" Target="../slideLayouts/slideLayout435.xml"/><Relationship Id="rId4" Type="http://schemas.openxmlformats.org/officeDocument/2006/relationships/slideLayout" Target="../slideLayouts/slideLayout436.xml"/><Relationship Id="rId5" Type="http://schemas.openxmlformats.org/officeDocument/2006/relationships/slideLayout" Target="../slideLayouts/slideLayout437.xml"/><Relationship Id="rId6" Type="http://schemas.openxmlformats.org/officeDocument/2006/relationships/slideLayout" Target="../slideLayouts/slideLayout438.xml"/><Relationship Id="rId7" Type="http://schemas.openxmlformats.org/officeDocument/2006/relationships/slideLayout" Target="../slideLayouts/slideLayout439.xml"/><Relationship Id="rId8" Type="http://schemas.openxmlformats.org/officeDocument/2006/relationships/slideLayout" Target="../slideLayouts/slideLayout440.xml"/><Relationship Id="rId9" Type="http://schemas.openxmlformats.org/officeDocument/2006/relationships/slideLayout" Target="../slideLayouts/slideLayout441.xml"/><Relationship Id="rId10" Type="http://schemas.openxmlformats.org/officeDocument/2006/relationships/slideLayout" Target="../slideLayouts/slideLayout442.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454.xml"/><Relationship Id="rId12" Type="http://schemas.openxmlformats.org/officeDocument/2006/relationships/theme" Target="../theme/theme20.xml"/><Relationship Id="rId13" Type="http://schemas.openxmlformats.org/officeDocument/2006/relationships/image" Target="../media/image1.jpeg"/><Relationship Id="rId1" Type="http://schemas.openxmlformats.org/officeDocument/2006/relationships/slideLayout" Target="../slideLayouts/slideLayout444.xml"/><Relationship Id="rId2" Type="http://schemas.openxmlformats.org/officeDocument/2006/relationships/slideLayout" Target="../slideLayouts/slideLayout445.xml"/><Relationship Id="rId3" Type="http://schemas.openxmlformats.org/officeDocument/2006/relationships/slideLayout" Target="../slideLayouts/slideLayout446.xml"/><Relationship Id="rId4" Type="http://schemas.openxmlformats.org/officeDocument/2006/relationships/slideLayout" Target="../slideLayouts/slideLayout447.xml"/><Relationship Id="rId5" Type="http://schemas.openxmlformats.org/officeDocument/2006/relationships/slideLayout" Target="../slideLayouts/slideLayout448.xml"/><Relationship Id="rId6" Type="http://schemas.openxmlformats.org/officeDocument/2006/relationships/slideLayout" Target="../slideLayouts/slideLayout449.xml"/><Relationship Id="rId7" Type="http://schemas.openxmlformats.org/officeDocument/2006/relationships/slideLayout" Target="../slideLayouts/slideLayout450.xml"/><Relationship Id="rId8" Type="http://schemas.openxmlformats.org/officeDocument/2006/relationships/slideLayout" Target="../slideLayouts/slideLayout451.xml"/><Relationship Id="rId9" Type="http://schemas.openxmlformats.org/officeDocument/2006/relationships/slideLayout" Target="../slideLayouts/slideLayout452.xml"/><Relationship Id="rId10" Type="http://schemas.openxmlformats.org/officeDocument/2006/relationships/slideLayout" Target="../slideLayouts/slideLayout453.xml"/></Relationships>
</file>

<file path=ppt/slideMasters/_rels/slideMaster21.xml.rels><?xml version="1.0" encoding="UTF-8" standalone="yes"?>
<Relationships xmlns="http://schemas.openxmlformats.org/package/2006/relationships"><Relationship Id="rId11" Type="http://schemas.openxmlformats.org/officeDocument/2006/relationships/theme" Target="../theme/theme21.xml"/><Relationship Id="rId12" Type="http://schemas.openxmlformats.org/officeDocument/2006/relationships/image" Target="../media/image1.jpeg"/><Relationship Id="rId1" Type="http://schemas.openxmlformats.org/officeDocument/2006/relationships/slideLayout" Target="../slideLayouts/slideLayout455.xml"/><Relationship Id="rId2" Type="http://schemas.openxmlformats.org/officeDocument/2006/relationships/slideLayout" Target="../slideLayouts/slideLayout456.xml"/><Relationship Id="rId3" Type="http://schemas.openxmlformats.org/officeDocument/2006/relationships/slideLayout" Target="../slideLayouts/slideLayout457.xml"/><Relationship Id="rId4" Type="http://schemas.openxmlformats.org/officeDocument/2006/relationships/slideLayout" Target="../slideLayouts/slideLayout458.xml"/><Relationship Id="rId5" Type="http://schemas.openxmlformats.org/officeDocument/2006/relationships/slideLayout" Target="../slideLayouts/slideLayout459.xml"/><Relationship Id="rId6" Type="http://schemas.openxmlformats.org/officeDocument/2006/relationships/slideLayout" Target="../slideLayouts/slideLayout460.xml"/><Relationship Id="rId7" Type="http://schemas.openxmlformats.org/officeDocument/2006/relationships/slideLayout" Target="../slideLayouts/slideLayout461.xml"/><Relationship Id="rId8" Type="http://schemas.openxmlformats.org/officeDocument/2006/relationships/slideLayout" Target="../slideLayouts/slideLayout462.xml"/><Relationship Id="rId9" Type="http://schemas.openxmlformats.org/officeDocument/2006/relationships/slideLayout" Target="../slideLayouts/slideLayout463.xml"/><Relationship Id="rId10" Type="http://schemas.openxmlformats.org/officeDocument/2006/relationships/slideLayout" Target="../slideLayouts/slideLayout464.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475.xml"/><Relationship Id="rId12" Type="http://schemas.openxmlformats.org/officeDocument/2006/relationships/theme" Target="../theme/theme22.xml"/><Relationship Id="rId13" Type="http://schemas.openxmlformats.org/officeDocument/2006/relationships/image" Target="../media/image1.jpeg"/><Relationship Id="rId1" Type="http://schemas.openxmlformats.org/officeDocument/2006/relationships/slideLayout" Target="../slideLayouts/slideLayout465.xml"/><Relationship Id="rId2" Type="http://schemas.openxmlformats.org/officeDocument/2006/relationships/slideLayout" Target="../slideLayouts/slideLayout466.xml"/><Relationship Id="rId3" Type="http://schemas.openxmlformats.org/officeDocument/2006/relationships/slideLayout" Target="../slideLayouts/slideLayout467.xml"/><Relationship Id="rId4" Type="http://schemas.openxmlformats.org/officeDocument/2006/relationships/slideLayout" Target="../slideLayouts/slideLayout468.xml"/><Relationship Id="rId5" Type="http://schemas.openxmlformats.org/officeDocument/2006/relationships/slideLayout" Target="../slideLayouts/slideLayout469.xml"/><Relationship Id="rId6" Type="http://schemas.openxmlformats.org/officeDocument/2006/relationships/slideLayout" Target="../slideLayouts/slideLayout470.xml"/><Relationship Id="rId7" Type="http://schemas.openxmlformats.org/officeDocument/2006/relationships/slideLayout" Target="../slideLayouts/slideLayout471.xml"/><Relationship Id="rId8" Type="http://schemas.openxmlformats.org/officeDocument/2006/relationships/slideLayout" Target="../slideLayouts/slideLayout472.xml"/><Relationship Id="rId9" Type="http://schemas.openxmlformats.org/officeDocument/2006/relationships/slideLayout" Target="../slideLayouts/slideLayout473.xml"/><Relationship Id="rId10" Type="http://schemas.openxmlformats.org/officeDocument/2006/relationships/slideLayout" Target="../slideLayouts/slideLayout474.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486.xml"/><Relationship Id="rId12" Type="http://schemas.openxmlformats.org/officeDocument/2006/relationships/theme" Target="../theme/theme23.xml"/><Relationship Id="rId13" Type="http://schemas.openxmlformats.org/officeDocument/2006/relationships/image" Target="../media/image1.jpeg"/><Relationship Id="rId1" Type="http://schemas.openxmlformats.org/officeDocument/2006/relationships/slideLayout" Target="../slideLayouts/slideLayout476.xml"/><Relationship Id="rId2" Type="http://schemas.openxmlformats.org/officeDocument/2006/relationships/slideLayout" Target="../slideLayouts/slideLayout477.xml"/><Relationship Id="rId3" Type="http://schemas.openxmlformats.org/officeDocument/2006/relationships/slideLayout" Target="../slideLayouts/slideLayout478.xml"/><Relationship Id="rId4" Type="http://schemas.openxmlformats.org/officeDocument/2006/relationships/slideLayout" Target="../slideLayouts/slideLayout479.xml"/><Relationship Id="rId5" Type="http://schemas.openxmlformats.org/officeDocument/2006/relationships/slideLayout" Target="../slideLayouts/slideLayout480.xml"/><Relationship Id="rId6" Type="http://schemas.openxmlformats.org/officeDocument/2006/relationships/slideLayout" Target="../slideLayouts/slideLayout481.xml"/><Relationship Id="rId7" Type="http://schemas.openxmlformats.org/officeDocument/2006/relationships/slideLayout" Target="../slideLayouts/slideLayout482.xml"/><Relationship Id="rId8" Type="http://schemas.openxmlformats.org/officeDocument/2006/relationships/slideLayout" Target="../slideLayouts/slideLayout483.xml"/><Relationship Id="rId9" Type="http://schemas.openxmlformats.org/officeDocument/2006/relationships/slideLayout" Target="../slideLayouts/slideLayout484.xml"/><Relationship Id="rId10" Type="http://schemas.openxmlformats.org/officeDocument/2006/relationships/slideLayout" Target="../slideLayouts/slideLayout485.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497.xml"/><Relationship Id="rId12" Type="http://schemas.openxmlformats.org/officeDocument/2006/relationships/theme" Target="../theme/theme24.xml"/><Relationship Id="rId13" Type="http://schemas.openxmlformats.org/officeDocument/2006/relationships/image" Target="../media/image1.jpeg"/><Relationship Id="rId1" Type="http://schemas.openxmlformats.org/officeDocument/2006/relationships/slideLayout" Target="../slideLayouts/slideLayout487.xml"/><Relationship Id="rId2" Type="http://schemas.openxmlformats.org/officeDocument/2006/relationships/slideLayout" Target="../slideLayouts/slideLayout488.xml"/><Relationship Id="rId3" Type="http://schemas.openxmlformats.org/officeDocument/2006/relationships/slideLayout" Target="../slideLayouts/slideLayout489.xml"/><Relationship Id="rId4" Type="http://schemas.openxmlformats.org/officeDocument/2006/relationships/slideLayout" Target="../slideLayouts/slideLayout490.xml"/><Relationship Id="rId5" Type="http://schemas.openxmlformats.org/officeDocument/2006/relationships/slideLayout" Target="../slideLayouts/slideLayout491.xml"/><Relationship Id="rId6" Type="http://schemas.openxmlformats.org/officeDocument/2006/relationships/slideLayout" Target="../slideLayouts/slideLayout492.xml"/><Relationship Id="rId7" Type="http://schemas.openxmlformats.org/officeDocument/2006/relationships/slideLayout" Target="../slideLayouts/slideLayout493.xml"/><Relationship Id="rId8" Type="http://schemas.openxmlformats.org/officeDocument/2006/relationships/slideLayout" Target="../slideLayouts/slideLayout494.xml"/><Relationship Id="rId9" Type="http://schemas.openxmlformats.org/officeDocument/2006/relationships/slideLayout" Target="../slideLayouts/slideLayout495.xml"/><Relationship Id="rId10" Type="http://schemas.openxmlformats.org/officeDocument/2006/relationships/slideLayout" Target="../slideLayouts/slideLayout496.xml"/></Relationships>
</file>

<file path=ppt/slideMasters/_rels/slideMaster25.xml.rels><?xml version="1.0" encoding="UTF-8" standalone="yes"?>
<Relationships xmlns="http://schemas.openxmlformats.org/package/2006/relationships"><Relationship Id="rId11" Type="http://schemas.openxmlformats.org/officeDocument/2006/relationships/theme" Target="../theme/theme25.xml"/><Relationship Id="rId12" Type="http://schemas.openxmlformats.org/officeDocument/2006/relationships/image" Target="../media/image1.jpeg"/><Relationship Id="rId1" Type="http://schemas.openxmlformats.org/officeDocument/2006/relationships/slideLayout" Target="../slideLayouts/slideLayout498.xml"/><Relationship Id="rId2" Type="http://schemas.openxmlformats.org/officeDocument/2006/relationships/slideLayout" Target="../slideLayouts/slideLayout499.xml"/><Relationship Id="rId3" Type="http://schemas.openxmlformats.org/officeDocument/2006/relationships/slideLayout" Target="../slideLayouts/slideLayout500.xml"/><Relationship Id="rId4" Type="http://schemas.openxmlformats.org/officeDocument/2006/relationships/slideLayout" Target="../slideLayouts/slideLayout501.xml"/><Relationship Id="rId5" Type="http://schemas.openxmlformats.org/officeDocument/2006/relationships/slideLayout" Target="../slideLayouts/slideLayout502.xml"/><Relationship Id="rId6" Type="http://schemas.openxmlformats.org/officeDocument/2006/relationships/slideLayout" Target="../slideLayouts/slideLayout503.xml"/><Relationship Id="rId7" Type="http://schemas.openxmlformats.org/officeDocument/2006/relationships/slideLayout" Target="../slideLayouts/slideLayout504.xml"/><Relationship Id="rId8" Type="http://schemas.openxmlformats.org/officeDocument/2006/relationships/slideLayout" Target="../slideLayouts/slideLayout505.xml"/><Relationship Id="rId9" Type="http://schemas.openxmlformats.org/officeDocument/2006/relationships/slideLayout" Target="../slideLayouts/slideLayout506.xml"/><Relationship Id="rId10" Type="http://schemas.openxmlformats.org/officeDocument/2006/relationships/slideLayout" Target="../slideLayouts/slideLayout507.xml"/></Relationships>
</file>

<file path=ppt/slideMasters/_rels/slideMaster26.xml.rels><?xml version="1.0" encoding="UTF-8" standalone="yes"?>
<Relationships xmlns="http://schemas.openxmlformats.org/package/2006/relationships"><Relationship Id="rId20" Type="http://schemas.openxmlformats.org/officeDocument/2006/relationships/slideLayout" Target="../slideLayouts/slideLayout527.xml"/><Relationship Id="rId21" Type="http://schemas.openxmlformats.org/officeDocument/2006/relationships/slideLayout" Target="../slideLayouts/slideLayout528.xml"/><Relationship Id="rId22" Type="http://schemas.openxmlformats.org/officeDocument/2006/relationships/slideLayout" Target="../slideLayouts/slideLayout529.xml"/><Relationship Id="rId23" Type="http://schemas.openxmlformats.org/officeDocument/2006/relationships/slideLayout" Target="../slideLayouts/slideLayout530.xml"/><Relationship Id="rId24" Type="http://schemas.openxmlformats.org/officeDocument/2006/relationships/slideLayout" Target="../slideLayouts/slideLayout531.xml"/><Relationship Id="rId25" Type="http://schemas.openxmlformats.org/officeDocument/2006/relationships/slideLayout" Target="../slideLayouts/slideLayout532.xml"/><Relationship Id="rId26" Type="http://schemas.openxmlformats.org/officeDocument/2006/relationships/slideLayout" Target="../slideLayouts/slideLayout533.xml"/><Relationship Id="rId27" Type="http://schemas.openxmlformats.org/officeDocument/2006/relationships/slideLayout" Target="../slideLayouts/slideLayout534.xml"/><Relationship Id="rId28" Type="http://schemas.openxmlformats.org/officeDocument/2006/relationships/slideLayout" Target="../slideLayouts/slideLayout535.xml"/><Relationship Id="rId29" Type="http://schemas.openxmlformats.org/officeDocument/2006/relationships/slideLayout" Target="../slideLayouts/slideLayout536.xml"/><Relationship Id="rId1" Type="http://schemas.openxmlformats.org/officeDocument/2006/relationships/slideLayout" Target="../slideLayouts/slideLayout508.xml"/><Relationship Id="rId2" Type="http://schemas.openxmlformats.org/officeDocument/2006/relationships/slideLayout" Target="../slideLayouts/slideLayout509.xml"/><Relationship Id="rId3" Type="http://schemas.openxmlformats.org/officeDocument/2006/relationships/slideLayout" Target="../slideLayouts/slideLayout510.xml"/><Relationship Id="rId4" Type="http://schemas.openxmlformats.org/officeDocument/2006/relationships/slideLayout" Target="../slideLayouts/slideLayout511.xml"/><Relationship Id="rId5" Type="http://schemas.openxmlformats.org/officeDocument/2006/relationships/slideLayout" Target="../slideLayouts/slideLayout512.xml"/><Relationship Id="rId30" Type="http://schemas.openxmlformats.org/officeDocument/2006/relationships/slideLayout" Target="../slideLayouts/slideLayout537.xml"/><Relationship Id="rId31" Type="http://schemas.openxmlformats.org/officeDocument/2006/relationships/slideLayout" Target="../slideLayouts/slideLayout538.xml"/><Relationship Id="rId32" Type="http://schemas.openxmlformats.org/officeDocument/2006/relationships/slideLayout" Target="../slideLayouts/slideLayout539.xml"/><Relationship Id="rId9" Type="http://schemas.openxmlformats.org/officeDocument/2006/relationships/slideLayout" Target="../slideLayouts/slideLayout516.xml"/><Relationship Id="rId6" Type="http://schemas.openxmlformats.org/officeDocument/2006/relationships/slideLayout" Target="../slideLayouts/slideLayout513.xml"/><Relationship Id="rId7" Type="http://schemas.openxmlformats.org/officeDocument/2006/relationships/slideLayout" Target="../slideLayouts/slideLayout514.xml"/><Relationship Id="rId8" Type="http://schemas.openxmlformats.org/officeDocument/2006/relationships/slideLayout" Target="../slideLayouts/slideLayout515.xml"/><Relationship Id="rId33" Type="http://schemas.openxmlformats.org/officeDocument/2006/relationships/slideLayout" Target="../slideLayouts/slideLayout540.xml"/><Relationship Id="rId34" Type="http://schemas.openxmlformats.org/officeDocument/2006/relationships/theme" Target="../theme/theme26.xml"/><Relationship Id="rId35" Type="http://schemas.openxmlformats.org/officeDocument/2006/relationships/image" Target="../media/image1.jpeg"/><Relationship Id="rId10" Type="http://schemas.openxmlformats.org/officeDocument/2006/relationships/slideLayout" Target="../slideLayouts/slideLayout517.xml"/><Relationship Id="rId11" Type="http://schemas.openxmlformats.org/officeDocument/2006/relationships/slideLayout" Target="../slideLayouts/slideLayout518.xml"/><Relationship Id="rId12" Type="http://schemas.openxmlformats.org/officeDocument/2006/relationships/slideLayout" Target="../slideLayouts/slideLayout519.xml"/><Relationship Id="rId13" Type="http://schemas.openxmlformats.org/officeDocument/2006/relationships/slideLayout" Target="../slideLayouts/slideLayout520.xml"/><Relationship Id="rId14" Type="http://schemas.openxmlformats.org/officeDocument/2006/relationships/slideLayout" Target="../slideLayouts/slideLayout521.xml"/><Relationship Id="rId15" Type="http://schemas.openxmlformats.org/officeDocument/2006/relationships/slideLayout" Target="../slideLayouts/slideLayout522.xml"/><Relationship Id="rId16" Type="http://schemas.openxmlformats.org/officeDocument/2006/relationships/slideLayout" Target="../slideLayouts/slideLayout523.xml"/><Relationship Id="rId17" Type="http://schemas.openxmlformats.org/officeDocument/2006/relationships/slideLayout" Target="../slideLayouts/slideLayout524.xml"/><Relationship Id="rId18" Type="http://schemas.openxmlformats.org/officeDocument/2006/relationships/slideLayout" Target="../slideLayouts/slideLayout525.xml"/><Relationship Id="rId19" Type="http://schemas.openxmlformats.org/officeDocument/2006/relationships/slideLayout" Target="../slideLayouts/slideLayout526.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551.xml"/><Relationship Id="rId12" Type="http://schemas.openxmlformats.org/officeDocument/2006/relationships/theme" Target="../theme/theme27.xml"/><Relationship Id="rId13" Type="http://schemas.openxmlformats.org/officeDocument/2006/relationships/image" Target="../media/image1.jpeg"/><Relationship Id="rId1" Type="http://schemas.openxmlformats.org/officeDocument/2006/relationships/slideLayout" Target="../slideLayouts/slideLayout541.xml"/><Relationship Id="rId2" Type="http://schemas.openxmlformats.org/officeDocument/2006/relationships/slideLayout" Target="../slideLayouts/slideLayout542.xml"/><Relationship Id="rId3" Type="http://schemas.openxmlformats.org/officeDocument/2006/relationships/slideLayout" Target="../slideLayouts/slideLayout543.xml"/><Relationship Id="rId4" Type="http://schemas.openxmlformats.org/officeDocument/2006/relationships/slideLayout" Target="../slideLayouts/slideLayout544.xml"/><Relationship Id="rId5" Type="http://schemas.openxmlformats.org/officeDocument/2006/relationships/slideLayout" Target="../slideLayouts/slideLayout545.xml"/><Relationship Id="rId6" Type="http://schemas.openxmlformats.org/officeDocument/2006/relationships/slideLayout" Target="../slideLayouts/slideLayout546.xml"/><Relationship Id="rId7" Type="http://schemas.openxmlformats.org/officeDocument/2006/relationships/slideLayout" Target="../slideLayouts/slideLayout547.xml"/><Relationship Id="rId8" Type="http://schemas.openxmlformats.org/officeDocument/2006/relationships/slideLayout" Target="../slideLayouts/slideLayout548.xml"/><Relationship Id="rId9" Type="http://schemas.openxmlformats.org/officeDocument/2006/relationships/slideLayout" Target="../slideLayouts/slideLayout549.xml"/><Relationship Id="rId10" Type="http://schemas.openxmlformats.org/officeDocument/2006/relationships/slideLayout" Target="../slideLayouts/slideLayout550.xml"/></Relationships>
</file>

<file path=ppt/slideMasters/_rels/slideMaster28.xml.rels><?xml version="1.0" encoding="UTF-8" standalone="yes"?>
<Relationships xmlns="http://schemas.openxmlformats.org/package/2006/relationships"><Relationship Id="rId20" Type="http://schemas.openxmlformats.org/officeDocument/2006/relationships/slideLayout" Target="../slideLayouts/slideLayout571.xml"/><Relationship Id="rId21" Type="http://schemas.openxmlformats.org/officeDocument/2006/relationships/slideLayout" Target="../slideLayouts/slideLayout572.xml"/><Relationship Id="rId22" Type="http://schemas.openxmlformats.org/officeDocument/2006/relationships/slideLayout" Target="../slideLayouts/slideLayout573.xml"/><Relationship Id="rId23" Type="http://schemas.openxmlformats.org/officeDocument/2006/relationships/slideLayout" Target="../slideLayouts/slideLayout574.xml"/><Relationship Id="rId24" Type="http://schemas.openxmlformats.org/officeDocument/2006/relationships/slideLayout" Target="../slideLayouts/slideLayout575.xml"/><Relationship Id="rId25" Type="http://schemas.openxmlformats.org/officeDocument/2006/relationships/slideLayout" Target="../slideLayouts/slideLayout576.xml"/><Relationship Id="rId26" Type="http://schemas.openxmlformats.org/officeDocument/2006/relationships/slideLayout" Target="../slideLayouts/slideLayout577.xml"/><Relationship Id="rId27" Type="http://schemas.openxmlformats.org/officeDocument/2006/relationships/slideLayout" Target="../slideLayouts/slideLayout578.xml"/><Relationship Id="rId28" Type="http://schemas.openxmlformats.org/officeDocument/2006/relationships/slideLayout" Target="../slideLayouts/slideLayout579.xml"/><Relationship Id="rId29" Type="http://schemas.openxmlformats.org/officeDocument/2006/relationships/slideLayout" Target="../slideLayouts/slideLayout580.xml"/><Relationship Id="rId1" Type="http://schemas.openxmlformats.org/officeDocument/2006/relationships/slideLayout" Target="../slideLayouts/slideLayout552.xml"/><Relationship Id="rId2" Type="http://schemas.openxmlformats.org/officeDocument/2006/relationships/slideLayout" Target="../slideLayouts/slideLayout553.xml"/><Relationship Id="rId3" Type="http://schemas.openxmlformats.org/officeDocument/2006/relationships/slideLayout" Target="../slideLayouts/slideLayout554.xml"/><Relationship Id="rId4" Type="http://schemas.openxmlformats.org/officeDocument/2006/relationships/slideLayout" Target="../slideLayouts/slideLayout555.xml"/><Relationship Id="rId5" Type="http://schemas.openxmlformats.org/officeDocument/2006/relationships/slideLayout" Target="../slideLayouts/slideLayout556.xml"/><Relationship Id="rId30" Type="http://schemas.openxmlformats.org/officeDocument/2006/relationships/slideLayout" Target="../slideLayouts/slideLayout581.xml"/><Relationship Id="rId31" Type="http://schemas.openxmlformats.org/officeDocument/2006/relationships/slideLayout" Target="../slideLayouts/slideLayout582.xml"/><Relationship Id="rId32" Type="http://schemas.openxmlformats.org/officeDocument/2006/relationships/slideLayout" Target="../slideLayouts/slideLayout583.xml"/><Relationship Id="rId9" Type="http://schemas.openxmlformats.org/officeDocument/2006/relationships/slideLayout" Target="../slideLayouts/slideLayout560.xml"/><Relationship Id="rId6" Type="http://schemas.openxmlformats.org/officeDocument/2006/relationships/slideLayout" Target="../slideLayouts/slideLayout557.xml"/><Relationship Id="rId7" Type="http://schemas.openxmlformats.org/officeDocument/2006/relationships/slideLayout" Target="../slideLayouts/slideLayout558.xml"/><Relationship Id="rId8" Type="http://schemas.openxmlformats.org/officeDocument/2006/relationships/slideLayout" Target="../slideLayouts/slideLayout559.xml"/><Relationship Id="rId33" Type="http://schemas.openxmlformats.org/officeDocument/2006/relationships/slideLayout" Target="../slideLayouts/slideLayout584.xml"/><Relationship Id="rId34" Type="http://schemas.openxmlformats.org/officeDocument/2006/relationships/slideLayout" Target="../slideLayouts/slideLayout585.xml"/><Relationship Id="rId35" Type="http://schemas.openxmlformats.org/officeDocument/2006/relationships/slideLayout" Target="../slideLayouts/slideLayout586.xml"/><Relationship Id="rId36" Type="http://schemas.openxmlformats.org/officeDocument/2006/relationships/slideLayout" Target="../slideLayouts/slideLayout587.xml"/><Relationship Id="rId10" Type="http://schemas.openxmlformats.org/officeDocument/2006/relationships/slideLayout" Target="../slideLayouts/slideLayout561.xml"/><Relationship Id="rId11" Type="http://schemas.openxmlformats.org/officeDocument/2006/relationships/slideLayout" Target="../slideLayouts/slideLayout562.xml"/><Relationship Id="rId12" Type="http://schemas.openxmlformats.org/officeDocument/2006/relationships/slideLayout" Target="../slideLayouts/slideLayout563.xml"/><Relationship Id="rId13" Type="http://schemas.openxmlformats.org/officeDocument/2006/relationships/slideLayout" Target="../slideLayouts/slideLayout564.xml"/><Relationship Id="rId14" Type="http://schemas.openxmlformats.org/officeDocument/2006/relationships/slideLayout" Target="../slideLayouts/slideLayout565.xml"/><Relationship Id="rId15" Type="http://schemas.openxmlformats.org/officeDocument/2006/relationships/slideLayout" Target="../slideLayouts/slideLayout566.xml"/><Relationship Id="rId16" Type="http://schemas.openxmlformats.org/officeDocument/2006/relationships/slideLayout" Target="../slideLayouts/slideLayout567.xml"/><Relationship Id="rId17" Type="http://schemas.openxmlformats.org/officeDocument/2006/relationships/slideLayout" Target="../slideLayouts/slideLayout568.xml"/><Relationship Id="rId18" Type="http://schemas.openxmlformats.org/officeDocument/2006/relationships/slideLayout" Target="../slideLayouts/slideLayout569.xml"/><Relationship Id="rId19" Type="http://schemas.openxmlformats.org/officeDocument/2006/relationships/slideLayout" Target="../slideLayouts/slideLayout570.xml"/><Relationship Id="rId37" Type="http://schemas.openxmlformats.org/officeDocument/2006/relationships/slideLayout" Target="../slideLayouts/slideLayout588.xml"/><Relationship Id="rId38" Type="http://schemas.openxmlformats.org/officeDocument/2006/relationships/slideLayout" Target="../slideLayouts/slideLayout589.xml"/><Relationship Id="rId39" Type="http://schemas.openxmlformats.org/officeDocument/2006/relationships/slideLayout" Target="../slideLayouts/slideLayout590.xml"/><Relationship Id="rId40" Type="http://schemas.openxmlformats.org/officeDocument/2006/relationships/theme" Target="../theme/theme28.xml"/><Relationship Id="rId41"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descr="PARCC_Header_A2"/>
          <p:cNvPicPr>
            <a:picLocks noChangeAspect="1" noChangeArrowheads="1"/>
          </p:cNvPicPr>
          <p:nvPr/>
        </p:nvPicPr>
        <p:blipFill>
          <a:blip r:embed="rId75" cstate="print">
            <a:extLst>
              <a:ext uri="{28A0092B-C50C-407E-A947-70E740481C1C}">
                <a14:useLocalDpi xmlns:a14="http://schemas.microsoft.com/office/drawing/2010/main" val="0"/>
              </a:ext>
            </a:extLst>
          </a:blip>
          <a:srcRect l="63492" r="5597"/>
          <a:stretch>
            <a:fillRect/>
          </a:stretch>
        </p:blipFill>
        <p:spPr bwMode="auto">
          <a:xfrm>
            <a:off x="0" y="0"/>
            <a:ext cx="28194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solidFill>
                <a:srgbClr val="8F23B3"/>
              </a:solidFill>
            </a:endParaRPr>
          </a:p>
        </p:txBody>
      </p:sp>
      <p:pic>
        <p:nvPicPr>
          <p:cNvPr id="1029" name="Picture 2" descr="PARCC_Header_A2"/>
          <p:cNvPicPr>
            <a:picLocks noChangeAspect="1" noChangeArrowheads="1"/>
          </p:cNvPicPr>
          <p:nvPr/>
        </p:nvPicPr>
        <p:blipFill>
          <a:blip r:embed="rId75" cstate="print">
            <a:extLst>
              <a:ext uri="{28A0092B-C50C-407E-A947-70E740481C1C}">
                <a14:useLocalDpi xmlns:a14="http://schemas.microsoft.com/office/drawing/2010/main" val="0"/>
              </a:ext>
            </a:extLst>
          </a:blip>
          <a:srcRect r="68254"/>
          <a:stretch>
            <a:fillRect/>
          </a:stretch>
        </p:blipFill>
        <p:spPr bwMode="auto">
          <a:xfrm>
            <a:off x="6784975" y="5867400"/>
            <a:ext cx="23590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2" descr="PARCC_Header_A2"/>
          <p:cNvPicPr>
            <a:picLocks noChangeAspect="1" noChangeArrowheads="1"/>
          </p:cNvPicPr>
          <p:nvPr/>
        </p:nvPicPr>
        <p:blipFill>
          <a:blip r:embed="rId75" cstate="print">
            <a:extLst>
              <a:ext uri="{28A0092B-C50C-407E-A947-70E740481C1C}">
                <a14:useLocalDpi xmlns:a14="http://schemas.microsoft.com/office/drawing/2010/main" val="0"/>
              </a:ext>
            </a:extLst>
          </a:blip>
          <a:srcRect l="29744" r="68254"/>
          <a:stretch>
            <a:fillRect/>
          </a:stretch>
        </p:blipFill>
        <p:spPr bwMode="auto">
          <a:xfrm>
            <a:off x="6858000" y="5867400"/>
            <a:ext cx="1492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p>
        </p:txBody>
      </p:sp>
      <p:sp>
        <p:nvSpPr>
          <p:cNvPr id="8" name="Slide Number Placeholder 4"/>
          <p:cNvSpPr>
            <a:spLocks noGrp="1"/>
          </p:cNvSpPr>
          <p:nvPr>
            <p:ph type="sldNum" sz="quarter" idx="4"/>
          </p:nvPr>
        </p:nvSpPr>
        <p:spPr>
          <a:xfrm>
            <a:off x="0" y="6569075"/>
            <a:ext cx="609600" cy="288925"/>
          </a:xfrm>
          <a:prstGeom prst="rect">
            <a:avLst/>
          </a:prstGeom>
        </p:spPr>
        <p:txBody>
          <a:bodyPr vert="horz" wrap="square" lIns="89879" tIns="44940" rIns="89879" bIns="44940" numCol="1" anchor="t" anchorCtr="0" compatLnSpc="1">
            <a:prstTxWarp prst="textNoShape">
              <a:avLst/>
            </a:prstTxWarp>
            <a:normAutofit/>
          </a:bodyPr>
          <a:lstStyle>
            <a:lvl1pPr algn="ctr">
              <a:defRPr sz="1400">
                <a:solidFill>
                  <a:srgbClr val="000000"/>
                </a:solidFill>
                <a:latin typeface="Calibri" pitchFamily="34" charset="0"/>
                <a:cs typeface="+mn-cs"/>
              </a:defRPr>
            </a:lvl1pPr>
          </a:lstStyle>
          <a:p>
            <a:pPr>
              <a:defRPr/>
            </a:pPr>
            <a:fld id="{41906E3D-E835-4827-99B4-BDB940D683F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03" r:id="rId1"/>
    <p:sldLayoutId id="2147484404" r:id="rId2"/>
    <p:sldLayoutId id="2147484382" r:id="rId3"/>
    <p:sldLayoutId id="2147484405" r:id="rId4"/>
    <p:sldLayoutId id="2147484383" r:id="rId5"/>
    <p:sldLayoutId id="2147484384" r:id="rId6"/>
    <p:sldLayoutId id="2147484385" r:id="rId7"/>
    <p:sldLayoutId id="2147484386" r:id="rId8"/>
    <p:sldLayoutId id="2147484387" r:id="rId9"/>
    <p:sldLayoutId id="2147484408" r:id="rId10"/>
    <p:sldLayoutId id="2147484409" r:id="rId11"/>
    <p:sldLayoutId id="2147484388" r:id="rId12"/>
    <p:sldLayoutId id="2147484389" r:id="rId13"/>
    <p:sldLayoutId id="2147484390" r:id="rId14"/>
    <p:sldLayoutId id="2147484391" r:id="rId15"/>
    <p:sldLayoutId id="2147484392" r:id="rId16"/>
    <p:sldLayoutId id="2147484393" r:id="rId17"/>
    <p:sldLayoutId id="2147484394" r:id="rId18"/>
    <p:sldLayoutId id="2147484395" r:id="rId19"/>
    <p:sldLayoutId id="2147484396" r:id="rId20"/>
    <p:sldLayoutId id="2147484397" r:id="rId21"/>
    <p:sldLayoutId id="2147484398" r:id="rId22"/>
    <p:sldLayoutId id="2147484410" r:id="rId23"/>
    <p:sldLayoutId id="2147484399" r:id="rId24"/>
    <p:sldLayoutId id="2147484411" r:id="rId25"/>
    <p:sldLayoutId id="2147484688" r:id="rId26"/>
    <p:sldLayoutId id="2147484689" r:id="rId27"/>
    <p:sldLayoutId id="2147484690" r:id="rId28"/>
    <p:sldLayoutId id="2147484691" r:id="rId29"/>
    <p:sldLayoutId id="2147484692" r:id="rId30"/>
    <p:sldLayoutId id="2147484693" r:id="rId31"/>
    <p:sldLayoutId id="2147484694" r:id="rId32"/>
    <p:sldLayoutId id="2147484695" r:id="rId33"/>
    <p:sldLayoutId id="2147484696" r:id="rId34"/>
    <p:sldLayoutId id="2147484697" r:id="rId35"/>
    <p:sldLayoutId id="2147484698" r:id="rId36"/>
    <p:sldLayoutId id="2147484699" r:id="rId37"/>
    <p:sldLayoutId id="2147484700" r:id="rId38"/>
    <p:sldLayoutId id="2147484701" r:id="rId39"/>
    <p:sldLayoutId id="2147484702" r:id="rId40"/>
    <p:sldLayoutId id="2147484703" r:id="rId41"/>
    <p:sldLayoutId id="2147484704" r:id="rId42"/>
    <p:sldLayoutId id="2147484705" r:id="rId43"/>
    <p:sldLayoutId id="2147484706" r:id="rId44"/>
    <p:sldLayoutId id="2147484707" r:id="rId45"/>
    <p:sldLayoutId id="2147484708" r:id="rId46"/>
    <p:sldLayoutId id="2147484709" r:id="rId47"/>
    <p:sldLayoutId id="2147484710" r:id="rId48"/>
    <p:sldLayoutId id="2147484711" r:id="rId49"/>
    <p:sldLayoutId id="2147484712" r:id="rId50"/>
    <p:sldLayoutId id="2147484713" r:id="rId51"/>
    <p:sldLayoutId id="2147484714" r:id="rId52"/>
    <p:sldLayoutId id="2147484715" r:id="rId53"/>
    <p:sldLayoutId id="2147484716" r:id="rId54"/>
    <p:sldLayoutId id="2147484717" r:id="rId55"/>
    <p:sldLayoutId id="2147484718" r:id="rId56"/>
    <p:sldLayoutId id="2147484719" r:id="rId57"/>
    <p:sldLayoutId id="2147484720" r:id="rId58"/>
    <p:sldLayoutId id="2147484721" r:id="rId59"/>
    <p:sldLayoutId id="2147484722" r:id="rId60"/>
    <p:sldLayoutId id="2147484723" r:id="rId61"/>
    <p:sldLayoutId id="2147484724" r:id="rId62"/>
    <p:sldLayoutId id="2147484725" r:id="rId63"/>
    <p:sldLayoutId id="2147484726" r:id="rId64"/>
    <p:sldLayoutId id="2147484727" r:id="rId65"/>
    <p:sldLayoutId id="2147484728" r:id="rId66"/>
    <p:sldLayoutId id="2147484729" r:id="rId67"/>
    <p:sldLayoutId id="2147484730" r:id="rId68"/>
    <p:sldLayoutId id="2147484731" r:id="rId69"/>
    <p:sldLayoutId id="2147484732" r:id="rId70"/>
    <p:sldLayoutId id="2147484733" r:id="rId71"/>
    <p:sldLayoutId id="2147484734" r:id="rId72"/>
    <p:sldLayoutId id="2147484735" r:id="rId73"/>
  </p:sldLayoutIdLst>
  <p:timing>
    <p:tnLst>
      <p:par>
        <p:cTn xmlns:p14="http://schemas.microsoft.com/office/powerpoint/2010/main" id="1" dur="indefinite" restart="never" nodeType="tmRoot"/>
      </p:par>
    </p:tnLst>
  </p:timing>
  <p:hf hdr="0" ftr="0" dt="0"/>
  <p:txStyles>
    <p:titleStyle>
      <a:lvl1pPr algn="ctr" defTabSz="898525" rtl="0" eaLnBrk="0" fontAlgn="base" hangingPunct="0">
        <a:spcBef>
          <a:spcPct val="0"/>
        </a:spcBef>
        <a:spcAft>
          <a:spcPct val="0"/>
        </a:spcAft>
        <a:defRPr sz="3500" kern="1200">
          <a:solidFill>
            <a:schemeClr val="tx1"/>
          </a:solidFill>
          <a:latin typeface="+mj-lt"/>
          <a:ea typeface="ＭＳ Ｐゴシック" charset="0"/>
          <a:cs typeface="+mj-cs"/>
        </a:defRPr>
      </a:lvl1pPr>
      <a:lvl2pPr algn="ctr" defTabSz="898525" rtl="0" eaLnBrk="0" fontAlgn="base" hangingPunct="0">
        <a:spcBef>
          <a:spcPct val="0"/>
        </a:spcBef>
        <a:spcAft>
          <a:spcPct val="0"/>
        </a:spcAft>
        <a:defRPr sz="3500">
          <a:solidFill>
            <a:schemeClr val="tx1"/>
          </a:solidFill>
          <a:latin typeface="Calibri" pitchFamily="34" charset="0"/>
          <a:ea typeface="ＭＳ Ｐゴシック" charset="0"/>
        </a:defRPr>
      </a:lvl2pPr>
      <a:lvl3pPr algn="ctr" defTabSz="898525" rtl="0" eaLnBrk="0" fontAlgn="base" hangingPunct="0">
        <a:spcBef>
          <a:spcPct val="0"/>
        </a:spcBef>
        <a:spcAft>
          <a:spcPct val="0"/>
        </a:spcAft>
        <a:defRPr sz="3500">
          <a:solidFill>
            <a:schemeClr val="tx1"/>
          </a:solidFill>
          <a:latin typeface="Calibri" pitchFamily="34" charset="0"/>
          <a:ea typeface="ＭＳ Ｐゴシック" charset="0"/>
        </a:defRPr>
      </a:lvl3pPr>
      <a:lvl4pPr algn="ctr" defTabSz="898525" rtl="0" eaLnBrk="0" fontAlgn="base" hangingPunct="0">
        <a:spcBef>
          <a:spcPct val="0"/>
        </a:spcBef>
        <a:spcAft>
          <a:spcPct val="0"/>
        </a:spcAft>
        <a:defRPr sz="3500">
          <a:solidFill>
            <a:schemeClr val="tx1"/>
          </a:solidFill>
          <a:latin typeface="Calibri" pitchFamily="34" charset="0"/>
          <a:ea typeface="ＭＳ Ｐゴシック" charset="0"/>
        </a:defRPr>
      </a:lvl4pPr>
      <a:lvl5pPr algn="ctr" defTabSz="898525" rtl="0" eaLnBrk="0" fontAlgn="base" hangingPunct="0">
        <a:spcBef>
          <a:spcPct val="0"/>
        </a:spcBef>
        <a:spcAft>
          <a:spcPct val="0"/>
        </a:spcAft>
        <a:defRPr sz="3500">
          <a:solidFill>
            <a:schemeClr val="tx1"/>
          </a:solidFill>
          <a:latin typeface="Calibri" pitchFamily="34" charset="0"/>
          <a:ea typeface="ＭＳ Ｐゴシック" charset="0"/>
        </a:defRPr>
      </a:lvl5pPr>
      <a:lvl6pPr marL="457200" algn="ctr" defTabSz="898525" rtl="0" fontAlgn="base">
        <a:spcBef>
          <a:spcPct val="0"/>
        </a:spcBef>
        <a:spcAft>
          <a:spcPct val="0"/>
        </a:spcAft>
        <a:defRPr sz="3500">
          <a:solidFill>
            <a:schemeClr val="tx1"/>
          </a:solidFill>
          <a:latin typeface="Calibri" pitchFamily="34" charset="0"/>
        </a:defRPr>
      </a:lvl6pPr>
      <a:lvl7pPr marL="914400" algn="ctr" defTabSz="898525" rtl="0" fontAlgn="base">
        <a:spcBef>
          <a:spcPct val="0"/>
        </a:spcBef>
        <a:spcAft>
          <a:spcPct val="0"/>
        </a:spcAft>
        <a:defRPr sz="3500">
          <a:solidFill>
            <a:schemeClr val="tx1"/>
          </a:solidFill>
          <a:latin typeface="Calibri" pitchFamily="34" charset="0"/>
        </a:defRPr>
      </a:lvl7pPr>
      <a:lvl8pPr marL="1371600" algn="ctr" defTabSz="898525" rtl="0" fontAlgn="base">
        <a:spcBef>
          <a:spcPct val="0"/>
        </a:spcBef>
        <a:spcAft>
          <a:spcPct val="0"/>
        </a:spcAft>
        <a:defRPr sz="3500">
          <a:solidFill>
            <a:schemeClr val="tx1"/>
          </a:solidFill>
          <a:latin typeface="Calibri" pitchFamily="34" charset="0"/>
        </a:defRPr>
      </a:lvl8pPr>
      <a:lvl9pPr marL="1828800" algn="ctr" defTabSz="898525" rtl="0" fontAlgn="base">
        <a:spcBef>
          <a:spcPct val="0"/>
        </a:spcBef>
        <a:spcAft>
          <a:spcPct val="0"/>
        </a:spcAft>
        <a:defRPr sz="3500">
          <a:solidFill>
            <a:schemeClr val="tx1"/>
          </a:solidFill>
          <a:latin typeface="Calibri" pitchFamily="34" charset="0"/>
        </a:defRPr>
      </a:lvl9pPr>
    </p:titleStyle>
    <p:bodyStyle>
      <a:lvl1pPr marL="336550" indent="-336550" algn="l" defTabSz="898525" rtl="0" eaLnBrk="0" fontAlgn="base" hangingPunct="0">
        <a:spcBef>
          <a:spcPct val="20000"/>
        </a:spcBef>
        <a:spcAft>
          <a:spcPct val="0"/>
        </a:spcAft>
        <a:buClr>
          <a:srgbClr val="8F23B3"/>
        </a:buClr>
        <a:buFont typeface="Arial" charset="0"/>
        <a:buChar char="•"/>
        <a:defRPr sz="2300" kern="1200">
          <a:solidFill>
            <a:schemeClr val="tx1"/>
          </a:solidFill>
          <a:latin typeface="+mn-lt"/>
          <a:ea typeface="ＭＳ Ｐゴシック" charset="0"/>
          <a:cs typeface="+mn-cs"/>
        </a:defRPr>
      </a:lvl1pPr>
      <a:lvl2pPr marL="730250" indent="-279400" algn="l" defTabSz="898525" rtl="0" eaLnBrk="0" fontAlgn="base" hangingPunct="0">
        <a:spcBef>
          <a:spcPct val="20000"/>
        </a:spcBef>
        <a:spcAft>
          <a:spcPct val="0"/>
        </a:spcAft>
        <a:buClr>
          <a:srgbClr val="8F23B3"/>
        </a:buClr>
        <a:buFont typeface="Arial" charset="0"/>
        <a:buChar char="–"/>
        <a:defRPr sz="2000" kern="1200">
          <a:solidFill>
            <a:schemeClr val="tx1"/>
          </a:solidFill>
          <a:latin typeface="+mn-lt"/>
          <a:ea typeface="ＭＳ Ｐゴシック" charset="0"/>
          <a:cs typeface="+mn-cs"/>
        </a:defRPr>
      </a:lvl2pPr>
      <a:lvl3pPr marL="1122363" indent="-223838" algn="l" defTabSz="898525" rtl="0" eaLnBrk="0" fontAlgn="base" hangingPunct="0">
        <a:spcBef>
          <a:spcPct val="20000"/>
        </a:spcBef>
        <a:spcAft>
          <a:spcPct val="0"/>
        </a:spcAft>
        <a:buClr>
          <a:srgbClr val="8F23B3"/>
        </a:buClr>
        <a:buFont typeface="Arial" charset="0"/>
        <a:buChar char="•"/>
        <a:defRPr kern="1200">
          <a:solidFill>
            <a:schemeClr val="tx1"/>
          </a:solidFill>
          <a:latin typeface="+mn-lt"/>
          <a:ea typeface="ＭＳ Ｐゴシック" charset="0"/>
          <a:cs typeface="+mn-cs"/>
        </a:defRPr>
      </a:lvl3pPr>
      <a:lvl4pPr marL="1571625" indent="-223838" algn="l" defTabSz="898525" rtl="0" eaLnBrk="0" fontAlgn="base" hangingPunct="0">
        <a:spcBef>
          <a:spcPct val="20000"/>
        </a:spcBef>
        <a:spcAft>
          <a:spcPct val="0"/>
        </a:spcAft>
        <a:buClr>
          <a:srgbClr val="8F23B3"/>
        </a:buClr>
        <a:buFont typeface="Arial" charset="0"/>
        <a:buChar char="–"/>
        <a:defRPr sz="2000" kern="1200">
          <a:solidFill>
            <a:schemeClr val="tx1"/>
          </a:solidFill>
          <a:latin typeface="+mn-lt"/>
          <a:ea typeface="ＭＳ Ｐゴシック" charset="0"/>
          <a:cs typeface="+mn-cs"/>
        </a:defRPr>
      </a:lvl4pPr>
      <a:lvl5pPr marL="2020888" indent="-223838" algn="l" defTabSz="898525" rtl="0" eaLnBrk="0" fontAlgn="base" hangingPunct="0">
        <a:spcBef>
          <a:spcPct val="20000"/>
        </a:spcBef>
        <a:spcAft>
          <a:spcPct val="0"/>
        </a:spcAft>
        <a:buClr>
          <a:srgbClr val="8F23B3"/>
        </a:buClr>
        <a:buFont typeface="Arial" charset="0"/>
        <a:buChar char="»"/>
        <a:defRPr sz="2000" kern="1200">
          <a:solidFill>
            <a:schemeClr val="tx1"/>
          </a:solidFill>
          <a:latin typeface="+mn-lt"/>
          <a:ea typeface="ＭＳ Ｐゴシック" charset="0"/>
          <a:cs typeface="+mn-cs"/>
        </a:defRPr>
      </a:lvl5pPr>
      <a:lvl6pPr marL="2471687" indent="-224698" algn="l" defTabSz="8987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21086" indent="-224698" algn="l" defTabSz="8987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370484" indent="-224698" algn="l" defTabSz="8987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19881" indent="-224698" algn="l" defTabSz="89879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898796" rtl="0" eaLnBrk="1" latinLnBrk="0" hangingPunct="1">
        <a:defRPr sz="1800" kern="1200">
          <a:solidFill>
            <a:schemeClr val="tx1"/>
          </a:solidFill>
          <a:latin typeface="+mn-lt"/>
          <a:ea typeface="+mn-ea"/>
          <a:cs typeface="+mn-cs"/>
        </a:defRPr>
      </a:lvl1pPr>
      <a:lvl2pPr marL="449398" algn="l" defTabSz="898796" rtl="0" eaLnBrk="1" latinLnBrk="0" hangingPunct="1">
        <a:defRPr sz="1800" kern="1200">
          <a:solidFill>
            <a:schemeClr val="tx1"/>
          </a:solidFill>
          <a:latin typeface="+mn-lt"/>
          <a:ea typeface="+mn-ea"/>
          <a:cs typeface="+mn-cs"/>
        </a:defRPr>
      </a:lvl2pPr>
      <a:lvl3pPr marL="898796" algn="l" defTabSz="898796" rtl="0" eaLnBrk="1" latinLnBrk="0" hangingPunct="1">
        <a:defRPr sz="1800" kern="1200">
          <a:solidFill>
            <a:schemeClr val="tx1"/>
          </a:solidFill>
          <a:latin typeface="+mn-lt"/>
          <a:ea typeface="+mn-ea"/>
          <a:cs typeface="+mn-cs"/>
        </a:defRPr>
      </a:lvl3pPr>
      <a:lvl4pPr marL="1348193" algn="l" defTabSz="898796" rtl="0" eaLnBrk="1" latinLnBrk="0" hangingPunct="1">
        <a:defRPr sz="1800" kern="1200">
          <a:solidFill>
            <a:schemeClr val="tx1"/>
          </a:solidFill>
          <a:latin typeface="+mn-lt"/>
          <a:ea typeface="+mn-ea"/>
          <a:cs typeface="+mn-cs"/>
        </a:defRPr>
      </a:lvl4pPr>
      <a:lvl5pPr marL="1797592" algn="l" defTabSz="898796" rtl="0" eaLnBrk="1" latinLnBrk="0" hangingPunct="1">
        <a:defRPr sz="1800" kern="1200">
          <a:solidFill>
            <a:schemeClr val="tx1"/>
          </a:solidFill>
          <a:latin typeface="+mn-lt"/>
          <a:ea typeface="+mn-ea"/>
          <a:cs typeface="+mn-cs"/>
        </a:defRPr>
      </a:lvl5pPr>
      <a:lvl6pPr marL="2246989" algn="l" defTabSz="898796" rtl="0" eaLnBrk="1" latinLnBrk="0" hangingPunct="1">
        <a:defRPr sz="1800" kern="1200">
          <a:solidFill>
            <a:schemeClr val="tx1"/>
          </a:solidFill>
          <a:latin typeface="+mn-lt"/>
          <a:ea typeface="+mn-ea"/>
          <a:cs typeface="+mn-cs"/>
        </a:defRPr>
      </a:lvl6pPr>
      <a:lvl7pPr marL="2696388" algn="l" defTabSz="898796" rtl="0" eaLnBrk="1" latinLnBrk="0" hangingPunct="1">
        <a:defRPr sz="1800" kern="1200">
          <a:solidFill>
            <a:schemeClr val="tx1"/>
          </a:solidFill>
          <a:latin typeface="+mn-lt"/>
          <a:ea typeface="+mn-ea"/>
          <a:cs typeface="+mn-cs"/>
        </a:defRPr>
      </a:lvl7pPr>
      <a:lvl8pPr marL="3145784" algn="l" defTabSz="898796" rtl="0" eaLnBrk="1" latinLnBrk="0" hangingPunct="1">
        <a:defRPr sz="1800" kern="1200">
          <a:solidFill>
            <a:schemeClr val="tx1"/>
          </a:solidFill>
          <a:latin typeface="+mn-lt"/>
          <a:ea typeface="+mn-ea"/>
          <a:cs typeface="+mn-cs"/>
        </a:defRPr>
      </a:lvl8pPr>
      <a:lvl9pPr marL="3595182" algn="l" defTabSz="89879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PARCC_Header_A2"/>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l="63492" r="5597"/>
          <a:stretch>
            <a:fillRect/>
          </a:stretch>
        </p:blipFill>
        <p:spPr bwMode="auto">
          <a:xfrm>
            <a:off x="0" y="0"/>
            <a:ext cx="28194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userDrawn="1"/>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solidFill>
                <a:srgbClr val="8F23B3"/>
              </a:solidFill>
            </a:endParaRPr>
          </a:p>
        </p:txBody>
      </p:sp>
      <p:sp>
        <p:nvSpPr>
          <p:cNvPr id="9" name="Rectangle 8"/>
          <p:cNvSpPr/>
          <p:nvPr userDrawn="1"/>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solidFill>
                <a:srgbClr val="8F23B3"/>
              </a:solidFill>
            </a:endParaRPr>
          </a:p>
        </p:txBody>
      </p:sp>
      <p:sp>
        <p:nvSpPr>
          <p:cNvPr id="12" name="Rectangle 11"/>
          <p:cNvSpPr/>
          <p:nvPr userDrawn="1"/>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p>
        </p:txBody>
      </p:sp>
      <p:sp>
        <p:nvSpPr>
          <p:cNvPr id="13" name="Slide Number Placeholder 4"/>
          <p:cNvSpPr>
            <a:spLocks noGrp="1"/>
          </p:cNvSpPr>
          <p:nvPr>
            <p:ph type="sldNum" sz="quarter" idx="4"/>
          </p:nvPr>
        </p:nvSpPr>
        <p:spPr>
          <a:xfrm>
            <a:off x="0" y="6569075"/>
            <a:ext cx="609600" cy="288925"/>
          </a:xfrm>
          <a:prstGeom prst="rect">
            <a:avLst/>
          </a:prstGeom>
        </p:spPr>
        <p:txBody>
          <a:bodyPr vert="horz" wrap="square" lIns="89879" tIns="44940" rIns="89879" bIns="44940" numCol="1" anchor="t" anchorCtr="0" compatLnSpc="1">
            <a:prstTxWarp prst="textNoShape">
              <a:avLst/>
            </a:prstTxWarp>
            <a:normAutofit/>
          </a:bodyPr>
          <a:lstStyle>
            <a:lvl1pPr algn="ctr">
              <a:defRPr sz="1400">
                <a:solidFill>
                  <a:srgbClr val="000000"/>
                </a:solidFill>
                <a:latin typeface="Calibri" pitchFamily="34" charset="0"/>
                <a:cs typeface="+mn-cs"/>
              </a:defRPr>
            </a:lvl1pPr>
          </a:lstStyle>
          <a:p>
            <a:pPr>
              <a:defRPr/>
            </a:pPr>
            <a:fld id="{AA9E99C5-FFB0-40BD-BBA1-D1B39E92798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12" r:id="rId1"/>
    <p:sldLayoutId id="2147484400" r:id="rId2"/>
    <p:sldLayoutId id="2147484401" r:id="rId3"/>
    <p:sldLayoutId id="2147484920" r:id="rId4"/>
    <p:sldLayoutId id="2147484921" r:id="rId5"/>
  </p:sldLayoutIdLst>
  <p:timing>
    <p:tnLst>
      <p:par>
        <p:cTn xmlns:p14="http://schemas.microsoft.com/office/powerpoint/2010/mai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58"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121650728"/>
      </p:ext>
    </p:extLst>
  </p:cSld>
  <p:clrMap bg1="lt1" tx1="dk1" bg2="lt2" tx2="dk2" accent1="accent1" accent2="accent2" accent3="accent3" accent4="accent4" accent5="accent5" accent6="accent6" hlink="hlink" folHlink="folHlink"/>
  <p:sldLayoutIdLst>
    <p:sldLayoutId id="2147484414" r:id="rId1"/>
    <p:sldLayoutId id="2147484415" r:id="rId2"/>
    <p:sldLayoutId id="2147484416" r:id="rId3"/>
    <p:sldLayoutId id="2147484417" r:id="rId4"/>
    <p:sldLayoutId id="2147484418" r:id="rId5"/>
    <p:sldLayoutId id="2147484419" r:id="rId6"/>
    <p:sldLayoutId id="2147484420" r:id="rId7"/>
    <p:sldLayoutId id="2147484421" r:id="rId8"/>
    <p:sldLayoutId id="2147484422" r:id="rId9"/>
    <p:sldLayoutId id="2147484424" r:id="rId10"/>
    <p:sldLayoutId id="2147484736" r:id="rId11"/>
    <p:sldLayoutId id="2147484737" r:id="rId12"/>
    <p:sldLayoutId id="2147484738" r:id="rId13"/>
    <p:sldLayoutId id="2147484739" r:id="rId14"/>
    <p:sldLayoutId id="2147484740" r:id="rId15"/>
    <p:sldLayoutId id="2147484741" r:id="rId16"/>
    <p:sldLayoutId id="2147484742" r:id="rId17"/>
    <p:sldLayoutId id="2147484743" r:id="rId18"/>
    <p:sldLayoutId id="2147484744" r:id="rId19"/>
    <p:sldLayoutId id="2147484745" r:id="rId20"/>
    <p:sldLayoutId id="2147484746" r:id="rId21"/>
    <p:sldLayoutId id="2147484747" r:id="rId22"/>
    <p:sldLayoutId id="2147484748" r:id="rId23"/>
    <p:sldLayoutId id="2147484749" r:id="rId24"/>
    <p:sldLayoutId id="2147484750" r:id="rId25"/>
    <p:sldLayoutId id="2147484751" r:id="rId26"/>
    <p:sldLayoutId id="2147484752" r:id="rId27"/>
    <p:sldLayoutId id="2147484753" r:id="rId28"/>
    <p:sldLayoutId id="2147484754" r:id="rId29"/>
    <p:sldLayoutId id="2147484755" r:id="rId30"/>
    <p:sldLayoutId id="2147484756" r:id="rId31"/>
    <p:sldLayoutId id="2147484757" r:id="rId32"/>
    <p:sldLayoutId id="2147484758" r:id="rId33"/>
    <p:sldLayoutId id="2147484759" r:id="rId34"/>
    <p:sldLayoutId id="2147484760" r:id="rId35"/>
    <p:sldLayoutId id="2147484761" r:id="rId36"/>
    <p:sldLayoutId id="2147484762" r:id="rId37"/>
    <p:sldLayoutId id="2147484763" r:id="rId38"/>
    <p:sldLayoutId id="2147484764" r:id="rId39"/>
    <p:sldLayoutId id="2147484765" r:id="rId40"/>
    <p:sldLayoutId id="2147484766" r:id="rId41"/>
    <p:sldLayoutId id="2147484767" r:id="rId42"/>
    <p:sldLayoutId id="2147484768" r:id="rId43"/>
    <p:sldLayoutId id="2147484769" r:id="rId44"/>
    <p:sldLayoutId id="2147484770" r:id="rId45"/>
    <p:sldLayoutId id="2147484771" r:id="rId46"/>
    <p:sldLayoutId id="2147484772" r:id="rId47"/>
    <p:sldLayoutId id="2147484773" r:id="rId48"/>
    <p:sldLayoutId id="2147484774" r:id="rId49"/>
    <p:sldLayoutId id="2147484775" r:id="rId50"/>
    <p:sldLayoutId id="2147484776" r:id="rId51"/>
    <p:sldLayoutId id="2147484777" r:id="rId52"/>
    <p:sldLayoutId id="2147484778" r:id="rId53"/>
    <p:sldLayoutId id="2147484779" r:id="rId54"/>
    <p:sldLayoutId id="2147484780" r:id="rId55"/>
    <p:sldLayoutId id="2147484781" r:id="rId56"/>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59"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2740909944"/>
      </p:ext>
    </p:extLst>
  </p:cSld>
  <p:clrMap bg1="lt1" tx1="dk1" bg2="lt2" tx2="dk2" accent1="accent1" accent2="accent2" accent3="accent3" accent4="accent4" accent5="accent5" accent6="accent6" hlink="hlink" folHlink="folHlink"/>
  <p:sldLayoutIdLst>
    <p:sldLayoutId id="2147484426" r:id="rId1"/>
    <p:sldLayoutId id="2147484427" r:id="rId2"/>
    <p:sldLayoutId id="2147484428" r:id="rId3"/>
    <p:sldLayoutId id="2147484429" r:id="rId4"/>
    <p:sldLayoutId id="2147484430" r:id="rId5"/>
    <p:sldLayoutId id="2147484431" r:id="rId6"/>
    <p:sldLayoutId id="2147484432" r:id="rId7"/>
    <p:sldLayoutId id="2147484433" r:id="rId8"/>
    <p:sldLayoutId id="2147484434" r:id="rId9"/>
    <p:sldLayoutId id="2147484435" r:id="rId10"/>
    <p:sldLayoutId id="2147484436" r:id="rId11"/>
    <p:sldLayoutId id="2147484782" r:id="rId12"/>
    <p:sldLayoutId id="2147484783" r:id="rId13"/>
    <p:sldLayoutId id="2147484784" r:id="rId14"/>
    <p:sldLayoutId id="2147484785" r:id="rId15"/>
    <p:sldLayoutId id="2147484786" r:id="rId16"/>
    <p:sldLayoutId id="2147484787" r:id="rId17"/>
    <p:sldLayoutId id="2147484788" r:id="rId18"/>
    <p:sldLayoutId id="2147484789" r:id="rId19"/>
    <p:sldLayoutId id="2147484790" r:id="rId20"/>
    <p:sldLayoutId id="2147484791" r:id="rId21"/>
    <p:sldLayoutId id="2147484792" r:id="rId22"/>
    <p:sldLayoutId id="2147484793" r:id="rId23"/>
    <p:sldLayoutId id="2147484794" r:id="rId24"/>
    <p:sldLayoutId id="2147484795" r:id="rId25"/>
    <p:sldLayoutId id="2147484796" r:id="rId26"/>
    <p:sldLayoutId id="2147484797" r:id="rId27"/>
    <p:sldLayoutId id="2147484798" r:id="rId28"/>
    <p:sldLayoutId id="2147484799" r:id="rId29"/>
    <p:sldLayoutId id="2147484800" r:id="rId30"/>
    <p:sldLayoutId id="2147484801" r:id="rId31"/>
    <p:sldLayoutId id="2147484802" r:id="rId32"/>
    <p:sldLayoutId id="2147484803" r:id="rId33"/>
    <p:sldLayoutId id="2147484804" r:id="rId34"/>
    <p:sldLayoutId id="2147484805" r:id="rId35"/>
    <p:sldLayoutId id="2147484806" r:id="rId36"/>
    <p:sldLayoutId id="2147484807" r:id="rId37"/>
    <p:sldLayoutId id="2147484808" r:id="rId38"/>
    <p:sldLayoutId id="2147484809" r:id="rId39"/>
    <p:sldLayoutId id="2147484810" r:id="rId40"/>
    <p:sldLayoutId id="2147484811" r:id="rId41"/>
    <p:sldLayoutId id="2147484812" r:id="rId42"/>
    <p:sldLayoutId id="2147484813" r:id="rId43"/>
    <p:sldLayoutId id="2147484814" r:id="rId44"/>
    <p:sldLayoutId id="2147484815" r:id="rId45"/>
    <p:sldLayoutId id="2147484816" r:id="rId46"/>
    <p:sldLayoutId id="2147484817" r:id="rId47"/>
    <p:sldLayoutId id="2147484818" r:id="rId48"/>
    <p:sldLayoutId id="2147484819" r:id="rId49"/>
    <p:sldLayoutId id="2147484820" r:id="rId50"/>
    <p:sldLayoutId id="2147484821" r:id="rId51"/>
    <p:sldLayoutId id="2147484822" r:id="rId52"/>
    <p:sldLayoutId id="2147484823" r:id="rId53"/>
    <p:sldLayoutId id="2147484824" r:id="rId54"/>
    <p:sldLayoutId id="2147484825" r:id="rId55"/>
    <p:sldLayoutId id="2147484826" r:id="rId56"/>
    <p:sldLayoutId id="2147484827" r:id="rId57"/>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59"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1106328945"/>
      </p:ext>
    </p:extLst>
  </p:cSld>
  <p:clrMap bg1="lt1" tx1="dk1" bg2="lt2" tx2="dk2" accent1="accent1" accent2="accent2" accent3="accent3" accent4="accent4" accent5="accent5" accent6="accent6" hlink="hlink" folHlink="folHlink"/>
  <p:sldLayoutIdLst>
    <p:sldLayoutId id="2147484438" r:id="rId1"/>
    <p:sldLayoutId id="2147484439" r:id="rId2"/>
    <p:sldLayoutId id="2147484440" r:id="rId3"/>
    <p:sldLayoutId id="2147484441" r:id="rId4"/>
    <p:sldLayoutId id="2147484442" r:id="rId5"/>
    <p:sldLayoutId id="2147484443" r:id="rId6"/>
    <p:sldLayoutId id="2147484444" r:id="rId7"/>
    <p:sldLayoutId id="2147484445" r:id="rId8"/>
    <p:sldLayoutId id="2147484446" r:id="rId9"/>
    <p:sldLayoutId id="2147484447" r:id="rId10"/>
    <p:sldLayoutId id="2147484448" r:id="rId11"/>
    <p:sldLayoutId id="2147484828" r:id="rId12"/>
    <p:sldLayoutId id="2147484829" r:id="rId13"/>
    <p:sldLayoutId id="2147484830" r:id="rId14"/>
    <p:sldLayoutId id="2147484831" r:id="rId15"/>
    <p:sldLayoutId id="2147484832" r:id="rId16"/>
    <p:sldLayoutId id="2147484833" r:id="rId17"/>
    <p:sldLayoutId id="2147484834" r:id="rId18"/>
    <p:sldLayoutId id="2147484835" r:id="rId19"/>
    <p:sldLayoutId id="2147484836" r:id="rId20"/>
    <p:sldLayoutId id="2147484837" r:id="rId21"/>
    <p:sldLayoutId id="2147484838" r:id="rId22"/>
    <p:sldLayoutId id="2147484839" r:id="rId23"/>
    <p:sldLayoutId id="2147484840" r:id="rId24"/>
    <p:sldLayoutId id="2147484841" r:id="rId25"/>
    <p:sldLayoutId id="2147484842" r:id="rId26"/>
    <p:sldLayoutId id="2147484843" r:id="rId27"/>
    <p:sldLayoutId id="2147484844" r:id="rId28"/>
    <p:sldLayoutId id="2147484845" r:id="rId29"/>
    <p:sldLayoutId id="2147484846" r:id="rId30"/>
    <p:sldLayoutId id="2147484847" r:id="rId31"/>
    <p:sldLayoutId id="2147484848" r:id="rId32"/>
    <p:sldLayoutId id="2147484849" r:id="rId33"/>
    <p:sldLayoutId id="2147484850" r:id="rId34"/>
    <p:sldLayoutId id="2147484851" r:id="rId35"/>
    <p:sldLayoutId id="2147484852" r:id="rId36"/>
    <p:sldLayoutId id="2147484853" r:id="rId37"/>
    <p:sldLayoutId id="2147484854" r:id="rId38"/>
    <p:sldLayoutId id="2147484855" r:id="rId39"/>
    <p:sldLayoutId id="2147484856" r:id="rId40"/>
    <p:sldLayoutId id="2147484857" r:id="rId41"/>
    <p:sldLayoutId id="2147484858" r:id="rId42"/>
    <p:sldLayoutId id="2147484859" r:id="rId43"/>
    <p:sldLayoutId id="2147484860" r:id="rId44"/>
    <p:sldLayoutId id="2147484861" r:id="rId45"/>
    <p:sldLayoutId id="2147484862" r:id="rId46"/>
    <p:sldLayoutId id="2147484863" r:id="rId47"/>
    <p:sldLayoutId id="2147484864" r:id="rId48"/>
    <p:sldLayoutId id="2147484865" r:id="rId49"/>
    <p:sldLayoutId id="2147484866" r:id="rId50"/>
    <p:sldLayoutId id="2147484867" r:id="rId51"/>
    <p:sldLayoutId id="2147484868" r:id="rId52"/>
    <p:sldLayoutId id="2147484869" r:id="rId53"/>
    <p:sldLayoutId id="2147484870" r:id="rId54"/>
    <p:sldLayoutId id="2147484871" r:id="rId55"/>
    <p:sldLayoutId id="2147484872" r:id="rId56"/>
    <p:sldLayoutId id="2147484873" r:id="rId57"/>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59"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3845915082"/>
      </p:ext>
    </p:extLst>
  </p:cSld>
  <p:clrMap bg1="lt1" tx1="dk1" bg2="lt2" tx2="dk2" accent1="accent1" accent2="accent2" accent3="accent3" accent4="accent4" accent5="accent5" accent6="accent6" hlink="hlink" folHlink="folHlink"/>
  <p:sldLayoutIdLst>
    <p:sldLayoutId id="2147484450" r:id="rId1"/>
    <p:sldLayoutId id="2147484451" r:id="rId2"/>
    <p:sldLayoutId id="2147484452" r:id="rId3"/>
    <p:sldLayoutId id="2147484453" r:id="rId4"/>
    <p:sldLayoutId id="2147484454" r:id="rId5"/>
    <p:sldLayoutId id="2147484455" r:id="rId6"/>
    <p:sldLayoutId id="2147484456" r:id="rId7"/>
    <p:sldLayoutId id="2147484457" r:id="rId8"/>
    <p:sldLayoutId id="2147484458" r:id="rId9"/>
    <p:sldLayoutId id="2147484459" r:id="rId10"/>
    <p:sldLayoutId id="2147484460" r:id="rId11"/>
    <p:sldLayoutId id="2147484874" r:id="rId12"/>
    <p:sldLayoutId id="2147484875" r:id="rId13"/>
    <p:sldLayoutId id="2147484876" r:id="rId14"/>
    <p:sldLayoutId id="2147484877" r:id="rId15"/>
    <p:sldLayoutId id="2147484878" r:id="rId16"/>
    <p:sldLayoutId id="2147484879" r:id="rId17"/>
    <p:sldLayoutId id="2147484880" r:id="rId18"/>
    <p:sldLayoutId id="2147484881" r:id="rId19"/>
    <p:sldLayoutId id="2147484882" r:id="rId20"/>
    <p:sldLayoutId id="2147484883" r:id="rId21"/>
    <p:sldLayoutId id="2147484884" r:id="rId22"/>
    <p:sldLayoutId id="2147484885" r:id="rId23"/>
    <p:sldLayoutId id="2147484886" r:id="rId24"/>
    <p:sldLayoutId id="2147484887" r:id="rId25"/>
    <p:sldLayoutId id="2147484888" r:id="rId26"/>
    <p:sldLayoutId id="2147484889" r:id="rId27"/>
    <p:sldLayoutId id="2147484890" r:id="rId28"/>
    <p:sldLayoutId id="2147484891" r:id="rId29"/>
    <p:sldLayoutId id="2147484892" r:id="rId30"/>
    <p:sldLayoutId id="2147484893" r:id="rId31"/>
    <p:sldLayoutId id="2147484894" r:id="rId32"/>
    <p:sldLayoutId id="2147484895" r:id="rId33"/>
    <p:sldLayoutId id="2147484896" r:id="rId34"/>
    <p:sldLayoutId id="2147484897" r:id="rId35"/>
    <p:sldLayoutId id="2147484898" r:id="rId36"/>
    <p:sldLayoutId id="2147484899" r:id="rId37"/>
    <p:sldLayoutId id="2147484900" r:id="rId38"/>
    <p:sldLayoutId id="2147484901" r:id="rId39"/>
    <p:sldLayoutId id="2147484902" r:id="rId40"/>
    <p:sldLayoutId id="2147484903" r:id="rId41"/>
    <p:sldLayoutId id="2147484904" r:id="rId42"/>
    <p:sldLayoutId id="2147484905" r:id="rId43"/>
    <p:sldLayoutId id="2147484906" r:id="rId44"/>
    <p:sldLayoutId id="2147484907" r:id="rId45"/>
    <p:sldLayoutId id="2147484908" r:id="rId46"/>
    <p:sldLayoutId id="2147484909" r:id="rId47"/>
    <p:sldLayoutId id="2147484910" r:id="rId48"/>
    <p:sldLayoutId id="2147484911" r:id="rId49"/>
    <p:sldLayoutId id="2147484912" r:id="rId50"/>
    <p:sldLayoutId id="2147484913" r:id="rId51"/>
    <p:sldLayoutId id="2147484914" r:id="rId52"/>
    <p:sldLayoutId id="2147484915" r:id="rId53"/>
    <p:sldLayoutId id="2147484916" r:id="rId54"/>
    <p:sldLayoutId id="2147484917" r:id="rId55"/>
    <p:sldLayoutId id="2147484918" r:id="rId56"/>
    <p:sldLayoutId id="2147484919" r:id="rId57"/>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3"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3077398829"/>
      </p:ext>
    </p:extLst>
  </p:cSld>
  <p:clrMap bg1="lt1" tx1="dk1" bg2="lt2" tx2="dk2" accent1="accent1" accent2="accent2" accent3="accent3" accent4="accent4" accent5="accent5" accent6="accent6" hlink="hlink" folHlink="folHlink"/>
  <p:sldLayoutIdLst>
    <p:sldLayoutId id="2147484462" r:id="rId1"/>
    <p:sldLayoutId id="2147484463" r:id="rId2"/>
    <p:sldLayoutId id="2147484464" r:id="rId3"/>
    <p:sldLayoutId id="2147484465" r:id="rId4"/>
    <p:sldLayoutId id="2147484466" r:id="rId5"/>
    <p:sldLayoutId id="2147484467" r:id="rId6"/>
    <p:sldLayoutId id="2147484468" r:id="rId7"/>
    <p:sldLayoutId id="2147484469" r:id="rId8"/>
    <p:sldLayoutId id="2147484470" r:id="rId9"/>
    <p:sldLayoutId id="2147484471" r:id="rId10"/>
    <p:sldLayoutId id="2147484472"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3"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4220914853"/>
      </p:ext>
    </p:extLst>
  </p:cSld>
  <p:clrMap bg1="lt1" tx1="dk1" bg2="lt2" tx2="dk2" accent1="accent1" accent2="accent2" accent3="accent3" accent4="accent4" accent5="accent5" accent6="accent6" hlink="hlink" folHlink="folHlink"/>
  <p:sldLayoutIdLst>
    <p:sldLayoutId id="2147484474" r:id="rId1"/>
    <p:sldLayoutId id="2147484475" r:id="rId2"/>
    <p:sldLayoutId id="2147484476" r:id="rId3"/>
    <p:sldLayoutId id="2147484477" r:id="rId4"/>
    <p:sldLayoutId id="2147484478" r:id="rId5"/>
    <p:sldLayoutId id="2147484479" r:id="rId6"/>
    <p:sldLayoutId id="2147484480" r:id="rId7"/>
    <p:sldLayoutId id="2147484481" r:id="rId8"/>
    <p:sldLayoutId id="2147484482" r:id="rId9"/>
    <p:sldLayoutId id="2147484483" r:id="rId10"/>
    <p:sldLayoutId id="2147484484"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2"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1207924629"/>
      </p:ext>
    </p:extLst>
  </p:cSld>
  <p:clrMap bg1="lt1" tx1="dk1" bg2="lt2" tx2="dk2" accent1="accent1" accent2="accent2" accent3="accent3" accent4="accent4" accent5="accent5" accent6="accent6" hlink="hlink" folHlink="folHlink"/>
  <p:sldLayoutIdLst>
    <p:sldLayoutId id="2147484486" r:id="rId1"/>
    <p:sldLayoutId id="2147484487" r:id="rId2"/>
    <p:sldLayoutId id="2147484488" r:id="rId3"/>
    <p:sldLayoutId id="2147484489" r:id="rId4"/>
    <p:sldLayoutId id="2147484490" r:id="rId5"/>
    <p:sldLayoutId id="2147484491" r:id="rId6"/>
    <p:sldLayoutId id="2147484492" r:id="rId7"/>
    <p:sldLayoutId id="2147484493" r:id="rId8"/>
    <p:sldLayoutId id="2147484494" r:id="rId9"/>
    <p:sldLayoutId id="2147484496" r:id="rId10"/>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3"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3930043190"/>
      </p:ext>
    </p:extLst>
  </p:cSld>
  <p:clrMap bg1="lt1" tx1="dk1" bg2="lt2" tx2="dk2" accent1="accent1" accent2="accent2" accent3="accent3" accent4="accent4" accent5="accent5" accent6="accent6" hlink="hlink" folHlink="folHlink"/>
  <p:sldLayoutIdLst>
    <p:sldLayoutId id="2147484498" r:id="rId1"/>
    <p:sldLayoutId id="2147484499" r:id="rId2"/>
    <p:sldLayoutId id="2147484500" r:id="rId3"/>
    <p:sldLayoutId id="2147484501" r:id="rId4"/>
    <p:sldLayoutId id="2147484502" r:id="rId5"/>
    <p:sldLayoutId id="2147484503" r:id="rId6"/>
    <p:sldLayoutId id="2147484504" r:id="rId7"/>
    <p:sldLayoutId id="2147484505" r:id="rId8"/>
    <p:sldLayoutId id="2147484506" r:id="rId9"/>
    <p:sldLayoutId id="2147484507" r:id="rId10"/>
    <p:sldLayoutId id="2147484508"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3"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3908245103"/>
      </p:ext>
    </p:extLst>
  </p:cSld>
  <p:clrMap bg1="lt1" tx1="dk1" bg2="lt2" tx2="dk2" accent1="accent1" accent2="accent2" accent3="accent3" accent4="accent4" accent5="accent5" accent6="accent6" hlink="hlink" folHlink="folHlink"/>
  <p:sldLayoutIdLst>
    <p:sldLayoutId id="2147484510" r:id="rId1"/>
    <p:sldLayoutId id="2147484511" r:id="rId2"/>
    <p:sldLayoutId id="2147484512" r:id="rId3"/>
    <p:sldLayoutId id="2147484513" r:id="rId4"/>
    <p:sldLayoutId id="2147484514" r:id="rId5"/>
    <p:sldLayoutId id="2147484515" r:id="rId6"/>
    <p:sldLayoutId id="2147484516" r:id="rId7"/>
    <p:sldLayoutId id="2147484517" r:id="rId8"/>
    <p:sldLayoutId id="2147484518" r:id="rId9"/>
    <p:sldLayoutId id="2147484519" r:id="rId10"/>
    <p:sldLayoutId id="2147484520"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3"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1421192094"/>
      </p:ext>
    </p:extLst>
  </p:cSld>
  <p:clrMap bg1="lt1" tx1="dk1" bg2="lt2" tx2="dk2" accent1="accent1" accent2="accent2" accent3="accent3" accent4="accent4" accent5="accent5" accent6="accent6" hlink="hlink" folHlink="folHlink"/>
  <p:sldLayoutIdLst>
    <p:sldLayoutId id="2147484522" r:id="rId1"/>
    <p:sldLayoutId id="2147484523" r:id="rId2"/>
    <p:sldLayoutId id="2147484524" r:id="rId3"/>
    <p:sldLayoutId id="2147484525" r:id="rId4"/>
    <p:sldLayoutId id="2147484526" r:id="rId5"/>
    <p:sldLayoutId id="2147484527" r:id="rId6"/>
    <p:sldLayoutId id="2147484528" r:id="rId7"/>
    <p:sldLayoutId id="2147484529" r:id="rId8"/>
    <p:sldLayoutId id="2147484530" r:id="rId9"/>
    <p:sldLayoutId id="2147484531" r:id="rId10"/>
    <p:sldLayoutId id="2147484532"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2"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4131486848"/>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5" r:id="rId10"/>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2"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229077086"/>
      </p:ext>
    </p:extLst>
  </p:cSld>
  <p:clrMap bg1="lt1" tx1="dk1" bg2="lt2" tx2="dk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7" r:id="rId10"/>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3"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3622544167"/>
      </p:ext>
    </p:extLst>
  </p:cSld>
  <p:clrMap bg1="lt1" tx1="dk1" bg2="lt2" tx2="dk2" accent1="accent1" accent2="accent2" accent3="accent3" accent4="accent4" accent5="accent5" accent6="accent6" hlink="hlink" folHlink="folHlink"/>
  <p:sldLayoutIdLst>
    <p:sldLayoutId id="2147484559" r:id="rId1"/>
    <p:sldLayoutId id="2147484560" r:id="rId2"/>
    <p:sldLayoutId id="2147484561" r:id="rId3"/>
    <p:sldLayoutId id="2147484562" r:id="rId4"/>
    <p:sldLayoutId id="2147484563" r:id="rId5"/>
    <p:sldLayoutId id="2147484564" r:id="rId6"/>
    <p:sldLayoutId id="2147484565" r:id="rId7"/>
    <p:sldLayoutId id="2147484566" r:id="rId8"/>
    <p:sldLayoutId id="2147484567" r:id="rId9"/>
    <p:sldLayoutId id="2147484568" r:id="rId10"/>
    <p:sldLayoutId id="2147484569"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3"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2460478851"/>
      </p:ext>
    </p:extLst>
  </p:cSld>
  <p:clrMap bg1="lt1" tx1="dk1" bg2="lt2" tx2="dk2" accent1="accent1" accent2="accent2" accent3="accent3" accent4="accent4" accent5="accent5" accent6="accent6" hlink="hlink" folHlink="folHlink"/>
  <p:sldLayoutIdLst>
    <p:sldLayoutId id="2147484571" r:id="rId1"/>
    <p:sldLayoutId id="2147484572" r:id="rId2"/>
    <p:sldLayoutId id="2147484573" r:id="rId3"/>
    <p:sldLayoutId id="2147484574" r:id="rId4"/>
    <p:sldLayoutId id="2147484575" r:id="rId5"/>
    <p:sldLayoutId id="2147484576" r:id="rId6"/>
    <p:sldLayoutId id="2147484577" r:id="rId7"/>
    <p:sldLayoutId id="2147484578" r:id="rId8"/>
    <p:sldLayoutId id="2147484579" r:id="rId9"/>
    <p:sldLayoutId id="2147484580" r:id="rId10"/>
    <p:sldLayoutId id="2147484581"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2"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sz="2400"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sz="2400"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sz="2400"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Verdana" pitchFamily="-1" charset="0"/>
                <a:cs typeface="Arial" charset="0"/>
              </a:rPr>
              <a:pPr eaLnBrk="0" hangingPunct="0">
                <a:defRPr/>
              </a:pPr>
              <a:t>‹#›</a:t>
            </a:fld>
            <a:endParaRPr lang="en-US" dirty="0">
              <a:latin typeface="Verdana" pitchFamily="-1" charset="0"/>
              <a:cs typeface="Arial" charset="0"/>
            </a:endParaRPr>
          </a:p>
        </p:txBody>
      </p:sp>
    </p:spTree>
    <p:extLst>
      <p:ext uri="{BB962C8B-B14F-4D97-AF65-F5344CB8AC3E}">
        <p14:creationId xmlns:p14="http://schemas.microsoft.com/office/powerpoint/2010/main" val="2370461171"/>
      </p:ext>
    </p:extLst>
  </p:cSld>
  <p:clrMap bg1="lt1" tx1="dk1" bg2="lt2" tx2="dk2" accent1="accent1" accent2="accent2" accent3="accent3" accent4="accent4" accent5="accent5" accent6="accent6" hlink="hlink" folHlink="folHlink"/>
  <p:sldLayoutIdLst>
    <p:sldLayoutId id="2147484583" r:id="rId1"/>
    <p:sldLayoutId id="2147484584" r:id="rId2"/>
    <p:sldLayoutId id="2147484585" r:id="rId3"/>
    <p:sldLayoutId id="2147484586" r:id="rId4"/>
    <p:sldLayoutId id="2147484587" r:id="rId5"/>
    <p:sldLayoutId id="2147484588" r:id="rId6"/>
    <p:sldLayoutId id="2147484589" r:id="rId7"/>
    <p:sldLayoutId id="2147484590" r:id="rId8"/>
    <p:sldLayoutId id="2147484591" r:id="rId9"/>
    <p:sldLayoutId id="2147484592" r:id="rId10"/>
  </p:sldLayoutIdLst>
  <p:transition xmlns:p14="http://schemas.microsoft.com/office/powerpoint/2010/main" spd="med"/>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2"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sz="2400"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sz="2400"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sz="2400"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Verdana" pitchFamily="-1" charset="0"/>
                <a:cs typeface="Arial" charset="0"/>
              </a:rPr>
              <a:pPr eaLnBrk="0" hangingPunct="0">
                <a:defRPr/>
              </a:pPr>
              <a:t>‹#›</a:t>
            </a:fld>
            <a:endParaRPr lang="en-US" dirty="0">
              <a:latin typeface="Verdana" pitchFamily="-1" charset="0"/>
              <a:cs typeface="Arial" charset="0"/>
            </a:endParaRPr>
          </a:p>
        </p:txBody>
      </p:sp>
    </p:spTree>
    <p:extLst>
      <p:ext uri="{BB962C8B-B14F-4D97-AF65-F5344CB8AC3E}">
        <p14:creationId xmlns:p14="http://schemas.microsoft.com/office/powerpoint/2010/main" val="1567847843"/>
      </p:ext>
    </p:extLst>
  </p:cSld>
  <p:clrMap bg1="lt1" tx1="dk1" bg2="lt2" tx2="dk2" accent1="accent1" accent2="accent2" accent3="accent3" accent4="accent4" accent5="accent5" accent6="accent6" hlink="hlink" folHlink="folHlink"/>
  <p:sldLayoutIdLst>
    <p:sldLayoutId id="2147484594" r:id="rId1"/>
    <p:sldLayoutId id="2147484595" r:id="rId2"/>
    <p:sldLayoutId id="2147484596" r:id="rId3"/>
    <p:sldLayoutId id="2147484597" r:id="rId4"/>
    <p:sldLayoutId id="2147484598" r:id="rId5"/>
    <p:sldLayoutId id="2147484599" r:id="rId6"/>
    <p:sldLayoutId id="2147484600" r:id="rId7"/>
    <p:sldLayoutId id="2147484601" r:id="rId8"/>
    <p:sldLayoutId id="2147484602" r:id="rId9"/>
    <p:sldLayoutId id="2147484603" r:id="rId10"/>
  </p:sldLayoutIdLst>
  <p:transition xmlns:p14="http://schemas.microsoft.com/office/powerpoint/2010/main" spd="med"/>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3"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3558170080"/>
      </p:ext>
    </p:extLst>
  </p:cSld>
  <p:clrMap bg1="lt1" tx1="dk1" bg2="lt2" tx2="dk2" accent1="accent1" accent2="accent2" accent3="accent3" accent4="accent4" accent5="accent5" accent6="accent6" hlink="hlink" folHlink="folHlink"/>
  <p:sldLayoutIdLst>
    <p:sldLayoutId id="2147484605" r:id="rId1"/>
    <p:sldLayoutId id="2147484606" r:id="rId2"/>
    <p:sldLayoutId id="2147484607" r:id="rId3"/>
    <p:sldLayoutId id="2147484608" r:id="rId4"/>
    <p:sldLayoutId id="2147484609" r:id="rId5"/>
    <p:sldLayoutId id="2147484610" r:id="rId6"/>
    <p:sldLayoutId id="2147484611" r:id="rId7"/>
    <p:sldLayoutId id="2147484612" r:id="rId8"/>
    <p:sldLayoutId id="2147484613" r:id="rId9"/>
    <p:sldLayoutId id="2147484614" r:id="rId10"/>
    <p:sldLayoutId id="2147484615"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3"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4195116153"/>
      </p:ext>
    </p:extLst>
  </p:cSld>
  <p:clrMap bg1="lt1" tx1="dk1" bg2="lt2" tx2="dk2" accent1="accent1" accent2="accent2" accent3="accent3" accent4="accent4" accent5="accent5" accent6="accent6" hlink="hlink" folHlink="folHlink"/>
  <p:sldLayoutIdLst>
    <p:sldLayoutId id="2147484617" r:id="rId1"/>
    <p:sldLayoutId id="2147484618" r:id="rId2"/>
    <p:sldLayoutId id="2147484619" r:id="rId3"/>
    <p:sldLayoutId id="2147484620" r:id="rId4"/>
    <p:sldLayoutId id="2147484621" r:id="rId5"/>
    <p:sldLayoutId id="2147484622" r:id="rId6"/>
    <p:sldLayoutId id="2147484623" r:id="rId7"/>
    <p:sldLayoutId id="2147484624" r:id="rId8"/>
    <p:sldLayoutId id="2147484625" r:id="rId9"/>
    <p:sldLayoutId id="2147484626" r:id="rId10"/>
    <p:sldLayoutId id="2147484627"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2"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2580927015"/>
      </p:ext>
    </p:extLst>
  </p:cSld>
  <p:clrMap bg1="lt1" tx1="dk1" bg2="lt2" tx2="dk2" accent1="accent1" accent2="accent2" accent3="accent3" accent4="accent4" accent5="accent5" accent6="accent6" hlink="hlink" folHlink="folHlink"/>
  <p:sldLayoutIdLst>
    <p:sldLayoutId id="2147484629" r:id="rId1"/>
    <p:sldLayoutId id="2147484630" r:id="rId2"/>
    <p:sldLayoutId id="2147484631" r:id="rId3"/>
    <p:sldLayoutId id="2147484632" r:id="rId4"/>
    <p:sldLayoutId id="2147484633" r:id="rId5"/>
    <p:sldLayoutId id="2147484634" r:id="rId6"/>
    <p:sldLayoutId id="2147484635" r:id="rId7"/>
    <p:sldLayoutId id="2147484636" r:id="rId8"/>
    <p:sldLayoutId id="2147484637" r:id="rId9"/>
    <p:sldLayoutId id="2147484639" r:id="rId10"/>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3"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561743157"/>
      </p:ext>
    </p:extLst>
  </p:cSld>
  <p:clrMap bg1="lt1" tx1="dk1" bg2="lt2" tx2="dk2" accent1="accent1" accent2="accent2" accent3="accent3" accent4="accent4" accent5="accent5" accent6="accent6" hlink="hlink" folHlink="folHlink"/>
  <p:sldLayoutIdLst>
    <p:sldLayoutId id="2147484641" r:id="rId1"/>
    <p:sldLayoutId id="2147484642" r:id="rId2"/>
    <p:sldLayoutId id="2147484643" r:id="rId3"/>
    <p:sldLayoutId id="2147484644" r:id="rId4"/>
    <p:sldLayoutId id="2147484645" r:id="rId5"/>
    <p:sldLayoutId id="2147484646" r:id="rId6"/>
    <p:sldLayoutId id="2147484647" r:id="rId7"/>
    <p:sldLayoutId id="2147484648" r:id="rId8"/>
    <p:sldLayoutId id="2147484649" r:id="rId9"/>
    <p:sldLayoutId id="2147484650" r:id="rId10"/>
    <p:sldLayoutId id="2147484651"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3"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2266461570"/>
      </p:ext>
    </p:extLst>
  </p:cSld>
  <p:clrMap bg1="lt1" tx1="dk1" bg2="lt2" tx2="dk2" accent1="accent1" accent2="accent2" accent3="accent3" accent4="accent4" accent5="accent5" accent6="accent6" hlink="hlink" folHlink="folHlink"/>
  <p:sldLayoutIdLst>
    <p:sldLayoutId id="2147484653" r:id="rId1"/>
    <p:sldLayoutId id="2147484654" r:id="rId2"/>
    <p:sldLayoutId id="2147484655" r:id="rId3"/>
    <p:sldLayoutId id="2147484656" r:id="rId4"/>
    <p:sldLayoutId id="2147484657" r:id="rId5"/>
    <p:sldLayoutId id="2147484658" r:id="rId6"/>
    <p:sldLayoutId id="2147484659" r:id="rId7"/>
    <p:sldLayoutId id="2147484660" r:id="rId8"/>
    <p:sldLayoutId id="2147484661" r:id="rId9"/>
    <p:sldLayoutId id="2147484662" r:id="rId10"/>
    <p:sldLayoutId id="2147484663"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3"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2496335220"/>
      </p:ext>
    </p:extLst>
  </p:cSld>
  <p:clrMap bg1="lt1" tx1="dk1" bg2="lt2" tx2="dk2" accent1="accent1" accent2="accent2" accent3="accent3" accent4="accent4" accent5="accent5" accent6="accent6" hlink="hlink" folHlink="folHlink"/>
  <p:sldLayoutIdLst>
    <p:sldLayoutId id="2147484665" r:id="rId1"/>
    <p:sldLayoutId id="2147484666" r:id="rId2"/>
    <p:sldLayoutId id="2147484667" r:id="rId3"/>
    <p:sldLayoutId id="2147484668" r:id="rId4"/>
    <p:sldLayoutId id="2147484669" r:id="rId5"/>
    <p:sldLayoutId id="2147484670" r:id="rId6"/>
    <p:sldLayoutId id="2147484671" r:id="rId7"/>
    <p:sldLayoutId id="2147484672" r:id="rId8"/>
    <p:sldLayoutId id="2147484673" r:id="rId9"/>
    <p:sldLayoutId id="2147484674" r:id="rId10"/>
    <p:sldLayoutId id="2147484675"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2"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ea typeface="+mn-ea"/>
                <a:cs typeface="Arial" charset="0"/>
              </a:rPr>
              <a:pPr eaLnBrk="0" hangingPunct="0">
                <a:defRPr/>
              </a:pPr>
              <a:t>‹#›</a:t>
            </a:fld>
            <a:endParaRPr lang="en-US" dirty="0">
              <a:latin typeface="Tahoma" pitchFamily="34" charset="0"/>
              <a:ea typeface="+mn-ea"/>
              <a:cs typeface="Arial" charset="0"/>
            </a:endParaRPr>
          </a:p>
        </p:txBody>
      </p:sp>
    </p:spTree>
    <p:extLst>
      <p:ext uri="{BB962C8B-B14F-4D97-AF65-F5344CB8AC3E}">
        <p14:creationId xmlns:p14="http://schemas.microsoft.com/office/powerpoint/2010/main" val="851416496"/>
      </p:ext>
    </p:extLst>
  </p:cSld>
  <p:clrMap bg1="lt1" tx1="dk1" bg2="lt2" tx2="dk2" accent1="accent1" accent2="accent2" accent3="accent3" accent4="accent4" accent5="accent5" accent6="accent6" hlink="hlink" folHlink="folHlink"/>
  <p:sldLayoutIdLst>
    <p:sldLayoutId id="2147484677" r:id="rId1"/>
    <p:sldLayoutId id="2147484678" r:id="rId2"/>
    <p:sldLayoutId id="2147484679" r:id="rId3"/>
    <p:sldLayoutId id="2147484680" r:id="rId4"/>
    <p:sldLayoutId id="2147484681" r:id="rId5"/>
    <p:sldLayoutId id="2147484682" r:id="rId6"/>
    <p:sldLayoutId id="2147484683" r:id="rId7"/>
    <p:sldLayoutId id="2147484684" r:id="rId8"/>
    <p:sldLayoutId id="2147484685" r:id="rId9"/>
    <p:sldLayoutId id="2147484687" r:id="rId10"/>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PARCC_Header_A2"/>
          <p:cNvPicPr>
            <a:picLocks noChangeAspect="1" noChangeArrowheads="1"/>
          </p:cNvPicPr>
          <p:nvPr userDrawn="1"/>
        </p:nvPicPr>
        <p:blipFill>
          <a:blip r:embed="rId35" cstate="print">
            <a:extLst>
              <a:ext uri="{28A0092B-C50C-407E-A947-70E740481C1C}">
                <a14:useLocalDpi xmlns:a14="http://schemas.microsoft.com/office/drawing/2010/main" val="0"/>
              </a:ext>
            </a:extLst>
          </a:blip>
          <a:srcRect l="63492" r="5597"/>
          <a:stretch>
            <a:fillRect/>
          </a:stretch>
        </p:blipFill>
        <p:spPr bwMode="auto">
          <a:xfrm>
            <a:off x="0" y="0"/>
            <a:ext cx="28194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userDrawn="1"/>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solidFill>
                <a:srgbClr val="8F23B3"/>
              </a:solidFill>
            </a:endParaRPr>
          </a:p>
        </p:txBody>
      </p:sp>
      <p:sp>
        <p:nvSpPr>
          <p:cNvPr id="9" name="Rectangle 8"/>
          <p:cNvSpPr/>
          <p:nvPr userDrawn="1"/>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solidFill>
                <a:srgbClr val="8F23B3"/>
              </a:solidFill>
            </a:endParaRPr>
          </a:p>
        </p:txBody>
      </p:sp>
      <p:sp>
        <p:nvSpPr>
          <p:cNvPr id="12" name="Rectangle 11"/>
          <p:cNvSpPr/>
          <p:nvPr userDrawn="1"/>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solidFill>
                <a:prstClr val="white"/>
              </a:solidFill>
            </a:endParaRPr>
          </a:p>
        </p:txBody>
      </p:sp>
      <p:sp>
        <p:nvSpPr>
          <p:cNvPr id="13" name="Slide Number Placeholder 4"/>
          <p:cNvSpPr>
            <a:spLocks noGrp="1"/>
          </p:cNvSpPr>
          <p:nvPr>
            <p:ph type="sldNum" sz="quarter" idx="4"/>
          </p:nvPr>
        </p:nvSpPr>
        <p:spPr>
          <a:xfrm>
            <a:off x="0" y="6569075"/>
            <a:ext cx="609600" cy="288925"/>
          </a:xfrm>
          <a:prstGeom prst="rect">
            <a:avLst/>
          </a:prstGeom>
        </p:spPr>
        <p:txBody>
          <a:bodyPr vert="horz" wrap="square" lIns="89879" tIns="44940" rIns="89879" bIns="44940" numCol="1" anchor="t" anchorCtr="0" compatLnSpc="1">
            <a:prstTxWarp prst="textNoShape">
              <a:avLst/>
            </a:prstTxWarp>
            <a:normAutofit/>
          </a:bodyPr>
          <a:lstStyle>
            <a:lvl1pPr algn="ctr">
              <a:defRPr sz="1400">
                <a:solidFill>
                  <a:srgbClr val="000000"/>
                </a:solidFill>
                <a:latin typeface="Calibri" pitchFamily="34" charset="0"/>
                <a:cs typeface="+mn-cs"/>
              </a:defRPr>
            </a:lvl1pPr>
          </a:lstStyle>
          <a:p>
            <a:pPr>
              <a:defRPr/>
            </a:pPr>
            <a:fld id="{AA9E99C5-FFB0-40BD-BBA1-D1B39E92798A}" type="slidenum">
              <a:rPr lang="en-US"/>
              <a:pPr>
                <a:defRPr/>
              </a:pPr>
              <a:t>‹#›</a:t>
            </a:fld>
            <a:endParaRPr lang="en-US" dirty="0"/>
          </a:p>
        </p:txBody>
      </p:sp>
    </p:spTree>
    <p:extLst>
      <p:ext uri="{BB962C8B-B14F-4D97-AF65-F5344CB8AC3E}">
        <p14:creationId xmlns:p14="http://schemas.microsoft.com/office/powerpoint/2010/main" val="3623430795"/>
      </p:ext>
    </p:extLst>
  </p:cSld>
  <p:clrMap bg1="lt1" tx1="dk1" bg2="lt2" tx2="dk2" accent1="accent1" accent2="accent2" accent3="accent3" accent4="accent4" accent5="accent5" accent6="accent6" hlink="hlink" folHlink="folHlink"/>
  <p:sldLayoutIdLst>
    <p:sldLayoutId id="2147484969" r:id="rId1"/>
    <p:sldLayoutId id="2147484970" r:id="rId2"/>
    <p:sldLayoutId id="2147484971" r:id="rId3"/>
    <p:sldLayoutId id="2147484972" r:id="rId4"/>
    <p:sldLayoutId id="2147484973" r:id="rId5"/>
    <p:sldLayoutId id="2147484974" r:id="rId6"/>
    <p:sldLayoutId id="2147484975" r:id="rId7"/>
    <p:sldLayoutId id="2147484976" r:id="rId8"/>
    <p:sldLayoutId id="2147484977" r:id="rId9"/>
    <p:sldLayoutId id="2147484978" r:id="rId10"/>
    <p:sldLayoutId id="2147484979" r:id="rId11"/>
    <p:sldLayoutId id="2147484980" r:id="rId12"/>
    <p:sldLayoutId id="2147484981" r:id="rId13"/>
    <p:sldLayoutId id="2147484988" r:id="rId14"/>
    <p:sldLayoutId id="2147484989" r:id="rId15"/>
    <p:sldLayoutId id="2147484990" r:id="rId16"/>
    <p:sldLayoutId id="2147484991" r:id="rId17"/>
    <p:sldLayoutId id="2147484992" r:id="rId18"/>
    <p:sldLayoutId id="2147484993" r:id="rId19"/>
    <p:sldLayoutId id="2147484994" r:id="rId20"/>
    <p:sldLayoutId id="2147484995" r:id="rId21"/>
    <p:sldLayoutId id="2147484996" r:id="rId22"/>
    <p:sldLayoutId id="2147484997" r:id="rId23"/>
    <p:sldLayoutId id="2147484998" r:id="rId24"/>
    <p:sldLayoutId id="2147484999" r:id="rId25"/>
    <p:sldLayoutId id="2147485000" r:id="rId26"/>
    <p:sldLayoutId id="2147485001" r:id="rId27"/>
    <p:sldLayoutId id="2147485002" r:id="rId28"/>
    <p:sldLayoutId id="2147485003" r:id="rId29"/>
    <p:sldLayoutId id="2147485004" r:id="rId30"/>
    <p:sldLayoutId id="2147485005" r:id="rId31"/>
    <p:sldLayoutId id="2147485006" r:id="rId32"/>
    <p:sldLayoutId id="2147485007" r:id="rId33"/>
  </p:sldLayoutIdLst>
  <p:timing>
    <p:tnLst>
      <p:par>
        <p:cTn xmlns:p14="http://schemas.microsoft.com/office/powerpoint/2010/mai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PARCC_Header_A2"/>
          <p:cNvPicPr>
            <a:picLocks noChangeAspect="1" noChangeArrowheads="1"/>
          </p:cNvPicPr>
          <p:nvPr/>
        </p:nvPicPr>
        <p:blipFill>
          <a:blip r:embed="rId13" cstate="print"/>
          <a:srcRect l="63492" r="5597"/>
          <a:stretch>
            <a:fillRect/>
          </a:stretch>
        </p:blipFill>
        <p:spPr bwMode="auto">
          <a:xfrm>
            <a:off x="0" y="2"/>
            <a:ext cx="2819400" cy="1216152"/>
          </a:xfrm>
          <a:prstGeom prst="rect">
            <a:avLst/>
          </a:prstGeom>
          <a:noFill/>
          <a:ln w="9525">
            <a:noFill/>
            <a:miter lim="800000"/>
            <a:headEnd/>
            <a:tailEnd/>
          </a:ln>
        </p:spPr>
      </p:pic>
      <p:sp>
        <p:nvSpPr>
          <p:cNvPr id="8" name="Rectangle 7"/>
          <p:cNvSpPr/>
          <p:nvPr/>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9" name="Rectangle 8"/>
          <p:cNvSpPr/>
          <p:nvPr/>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srgbClr val="8F23B3"/>
              </a:solidFill>
            </a:endParaRPr>
          </a:p>
        </p:txBody>
      </p:sp>
      <p:sp>
        <p:nvSpPr>
          <p:cNvPr id="12" name="Rectangle 11"/>
          <p:cNvSpPr/>
          <p:nvPr/>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rtlCol="0" anchor="ctr"/>
          <a:lstStyle/>
          <a:p>
            <a:pPr algn="ctr" eaLnBrk="0" hangingPunct="0"/>
            <a:endParaRPr lang="en-US" dirty="0">
              <a:solidFill>
                <a:prstClr val="white"/>
              </a:solidFill>
            </a:endParaRPr>
          </a:p>
        </p:txBody>
      </p:sp>
      <p:sp>
        <p:nvSpPr>
          <p:cNvPr id="13" name="Slide Number Placeholder 4"/>
          <p:cNvSpPr>
            <a:spLocks noGrp="1"/>
          </p:cNvSpPr>
          <p:nvPr>
            <p:ph type="sldNum" sz="quarter" idx="4"/>
          </p:nvPr>
        </p:nvSpPr>
        <p:spPr>
          <a:xfrm>
            <a:off x="2" y="6569078"/>
            <a:ext cx="609600" cy="288925"/>
          </a:xfrm>
          <a:prstGeom prst="rect">
            <a:avLst/>
          </a:prstGeom>
        </p:spPr>
        <p:txBody>
          <a:bodyPr wrap="square" lIns="89879" tIns="44940" rIns="89879" bIns="44940">
            <a:normAutofit/>
          </a:bodyPr>
          <a:lstStyle>
            <a:lvl1pPr algn="ctr">
              <a:defRPr sz="1400">
                <a:solidFill>
                  <a:sysClr val="windowText" lastClr="000000"/>
                </a:solidFill>
              </a:defRPr>
            </a:lvl1pPr>
          </a:lstStyle>
          <a:p>
            <a:pPr eaLnBrk="0" hangingPunct="0">
              <a:defRPr/>
            </a:pPr>
            <a:fld id="{F53EAB4E-B152-44CE-8C23-C6686266861F}" type="slidenum">
              <a:rPr lang="en-US" smtClean="0">
                <a:latin typeface="Tahoma" pitchFamily="34" charset="0"/>
                <a:cs typeface="Arial" charset="0"/>
              </a:rPr>
              <a:pPr eaLnBrk="0" hangingPunct="0">
                <a:defRPr/>
              </a:pPr>
              <a:t>‹#›</a:t>
            </a:fld>
            <a:endParaRPr lang="en-US" dirty="0">
              <a:latin typeface="Tahoma" pitchFamily="34" charset="0"/>
              <a:cs typeface="Arial" charset="0"/>
            </a:endParaRPr>
          </a:p>
        </p:txBody>
      </p:sp>
    </p:spTree>
    <p:extLst>
      <p:ext uri="{BB962C8B-B14F-4D97-AF65-F5344CB8AC3E}">
        <p14:creationId xmlns:p14="http://schemas.microsoft.com/office/powerpoint/2010/main" val="385862819"/>
      </p:ext>
    </p:extLst>
  </p:cSld>
  <p:clrMap bg1="lt1" tx1="dk1" bg2="lt2" tx2="dk2" accent1="accent1" accent2="accent2" accent3="accent3" accent4="accent4" accent5="accent5" accent6="accent6" hlink="hlink" folHlink="folHlink"/>
  <p:sldLayoutIdLst>
    <p:sldLayoutId id="2147485009" r:id="rId1"/>
    <p:sldLayoutId id="2147485010" r:id="rId2"/>
    <p:sldLayoutId id="2147485011" r:id="rId3"/>
    <p:sldLayoutId id="2147485012" r:id="rId4"/>
    <p:sldLayoutId id="2147485013" r:id="rId5"/>
    <p:sldLayoutId id="2147485014" r:id="rId6"/>
    <p:sldLayoutId id="2147485015" r:id="rId7"/>
    <p:sldLayoutId id="2147485016" r:id="rId8"/>
    <p:sldLayoutId id="2147485017" r:id="rId9"/>
    <p:sldLayoutId id="2147485018" r:id="rId10"/>
    <p:sldLayoutId id="2147485019"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PARCC_Header_A2"/>
          <p:cNvPicPr>
            <a:picLocks noChangeAspect="1" noChangeArrowheads="1"/>
          </p:cNvPicPr>
          <p:nvPr userDrawn="1"/>
        </p:nvPicPr>
        <p:blipFill>
          <a:blip r:embed="rId41" cstate="print">
            <a:extLst>
              <a:ext uri="{28A0092B-C50C-407E-A947-70E740481C1C}">
                <a14:useLocalDpi xmlns:a14="http://schemas.microsoft.com/office/drawing/2010/main" val="0"/>
              </a:ext>
            </a:extLst>
          </a:blip>
          <a:srcRect l="63492" r="5597"/>
          <a:stretch>
            <a:fillRect/>
          </a:stretch>
        </p:blipFill>
        <p:spPr bwMode="auto">
          <a:xfrm>
            <a:off x="0" y="0"/>
            <a:ext cx="28194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userDrawn="1"/>
        </p:nvSpPr>
        <p:spPr>
          <a:xfrm>
            <a:off x="0" y="1219200"/>
            <a:ext cx="9144000" cy="152400"/>
          </a:xfrm>
          <a:prstGeom prst="rect">
            <a:avLst/>
          </a:prstGeom>
          <a:solidFill>
            <a:srgbClr val="8F23B3"/>
          </a:solidFill>
          <a:ln>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solidFill>
                <a:srgbClr val="8F23B3"/>
              </a:solidFill>
            </a:endParaRPr>
          </a:p>
        </p:txBody>
      </p:sp>
      <p:sp>
        <p:nvSpPr>
          <p:cNvPr id="9" name="Rectangle 8"/>
          <p:cNvSpPr/>
          <p:nvPr userDrawn="1"/>
        </p:nvSpPr>
        <p:spPr>
          <a:xfrm>
            <a:off x="0" y="1447800"/>
            <a:ext cx="9144000" cy="152400"/>
          </a:xfrm>
          <a:prstGeom prst="rect">
            <a:avLst/>
          </a:prstGeom>
          <a:solidFill>
            <a:srgbClr val="0091B2"/>
          </a:solidFill>
          <a:ln>
            <a:solidFill>
              <a:srgbClr val="0091B2"/>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solidFill>
                <a:srgbClr val="8F23B3"/>
              </a:solidFill>
            </a:endParaRPr>
          </a:p>
        </p:txBody>
      </p:sp>
      <p:sp>
        <p:nvSpPr>
          <p:cNvPr id="12" name="Rectangle 11"/>
          <p:cNvSpPr/>
          <p:nvPr userDrawn="1"/>
        </p:nvSpPr>
        <p:spPr>
          <a:xfrm>
            <a:off x="0" y="0"/>
            <a:ext cx="9144000" cy="6858000"/>
          </a:xfrm>
          <a:prstGeom prst="rect">
            <a:avLst/>
          </a:prstGeom>
          <a:noFill/>
          <a:ln w="28575">
            <a:solidFill>
              <a:srgbClr val="8F23B3"/>
            </a:solidFill>
          </a:ln>
        </p:spPr>
        <p:style>
          <a:lnRef idx="2">
            <a:schemeClr val="accent1">
              <a:shade val="50000"/>
            </a:schemeClr>
          </a:lnRef>
          <a:fillRef idx="1">
            <a:schemeClr val="accent1"/>
          </a:fillRef>
          <a:effectRef idx="0">
            <a:schemeClr val="accent1"/>
          </a:effectRef>
          <a:fontRef idx="minor">
            <a:schemeClr val="lt1"/>
          </a:fontRef>
        </p:style>
        <p:txBody>
          <a:bodyPr lIns="89879" tIns="44940" rIns="89879" bIns="44940" anchor="ctr"/>
          <a:lstStyle/>
          <a:p>
            <a:pPr algn="ctr" fontAlgn="auto">
              <a:spcBef>
                <a:spcPts val="0"/>
              </a:spcBef>
              <a:spcAft>
                <a:spcPts val="0"/>
              </a:spcAft>
              <a:defRPr/>
            </a:pPr>
            <a:endParaRPr lang="en-US" dirty="0">
              <a:solidFill>
                <a:prstClr val="white"/>
              </a:solidFill>
            </a:endParaRPr>
          </a:p>
        </p:txBody>
      </p:sp>
      <p:sp>
        <p:nvSpPr>
          <p:cNvPr id="13" name="Slide Number Placeholder 4"/>
          <p:cNvSpPr>
            <a:spLocks noGrp="1"/>
          </p:cNvSpPr>
          <p:nvPr>
            <p:ph type="sldNum" sz="quarter" idx="4"/>
          </p:nvPr>
        </p:nvSpPr>
        <p:spPr>
          <a:xfrm>
            <a:off x="0" y="6569075"/>
            <a:ext cx="609600" cy="288925"/>
          </a:xfrm>
          <a:prstGeom prst="rect">
            <a:avLst/>
          </a:prstGeom>
        </p:spPr>
        <p:txBody>
          <a:bodyPr vert="horz" wrap="square" lIns="89879" tIns="44940" rIns="89879" bIns="44940" numCol="1" anchor="t" anchorCtr="0" compatLnSpc="1">
            <a:prstTxWarp prst="textNoShape">
              <a:avLst/>
            </a:prstTxWarp>
            <a:normAutofit/>
          </a:bodyPr>
          <a:lstStyle>
            <a:lvl1pPr algn="ctr">
              <a:defRPr sz="1400">
                <a:solidFill>
                  <a:srgbClr val="000000"/>
                </a:solidFill>
                <a:latin typeface="Calibri" pitchFamily="34" charset="0"/>
                <a:cs typeface="+mn-cs"/>
              </a:defRPr>
            </a:lvl1pPr>
          </a:lstStyle>
          <a:p>
            <a:pPr>
              <a:defRPr/>
            </a:pPr>
            <a:fld id="{AA9E99C5-FFB0-40BD-BBA1-D1B39E92798A}" type="slidenum">
              <a:rPr lang="en-US"/>
              <a:pPr>
                <a:defRPr/>
              </a:pPr>
              <a:t>‹#›</a:t>
            </a:fld>
            <a:endParaRPr lang="en-US" dirty="0"/>
          </a:p>
        </p:txBody>
      </p:sp>
    </p:spTree>
    <p:extLst>
      <p:ext uri="{BB962C8B-B14F-4D97-AF65-F5344CB8AC3E}">
        <p14:creationId xmlns:p14="http://schemas.microsoft.com/office/powerpoint/2010/main" val="1641168109"/>
      </p:ext>
    </p:extLst>
  </p:cSld>
  <p:clrMap bg1="lt1" tx1="dk1" bg2="lt2" tx2="dk2" accent1="accent1" accent2="accent2" accent3="accent3" accent4="accent4" accent5="accent5" accent6="accent6" hlink="hlink" folHlink="folHlink"/>
  <p:sldLayoutIdLst>
    <p:sldLayoutId id="2147485021" r:id="rId1"/>
    <p:sldLayoutId id="2147485022" r:id="rId2"/>
    <p:sldLayoutId id="2147485023" r:id="rId3"/>
    <p:sldLayoutId id="2147485024" r:id="rId4"/>
    <p:sldLayoutId id="2147485025" r:id="rId5"/>
    <p:sldLayoutId id="2147485026" r:id="rId6"/>
    <p:sldLayoutId id="2147485027" r:id="rId7"/>
    <p:sldLayoutId id="2147485028" r:id="rId8"/>
    <p:sldLayoutId id="2147485029" r:id="rId9"/>
    <p:sldLayoutId id="2147485030" r:id="rId10"/>
    <p:sldLayoutId id="2147485031" r:id="rId11"/>
    <p:sldLayoutId id="2147485032" r:id="rId12"/>
    <p:sldLayoutId id="2147485033" r:id="rId13"/>
    <p:sldLayoutId id="2147485034" r:id="rId14"/>
    <p:sldLayoutId id="2147485035" r:id="rId15"/>
    <p:sldLayoutId id="2147485036" r:id="rId16"/>
    <p:sldLayoutId id="2147485037" r:id="rId17"/>
    <p:sldLayoutId id="2147485038" r:id="rId18"/>
    <p:sldLayoutId id="2147485039" r:id="rId19"/>
    <p:sldLayoutId id="2147485040" r:id="rId20"/>
    <p:sldLayoutId id="2147485041" r:id="rId21"/>
    <p:sldLayoutId id="2147485042" r:id="rId22"/>
    <p:sldLayoutId id="2147485043" r:id="rId23"/>
    <p:sldLayoutId id="2147485044" r:id="rId24"/>
    <p:sldLayoutId id="2147485045" r:id="rId25"/>
    <p:sldLayoutId id="2147485046" r:id="rId26"/>
    <p:sldLayoutId id="2147485047" r:id="rId27"/>
    <p:sldLayoutId id="2147485048" r:id="rId28"/>
    <p:sldLayoutId id="2147485049" r:id="rId29"/>
    <p:sldLayoutId id="2147485050" r:id="rId30"/>
    <p:sldLayoutId id="2147485051" r:id="rId31"/>
    <p:sldLayoutId id="2147485052" r:id="rId32"/>
    <p:sldLayoutId id="2147485053" r:id="rId33"/>
    <p:sldLayoutId id="2147485054" r:id="rId34"/>
    <p:sldLayoutId id="2147485055" r:id="rId35"/>
    <p:sldLayoutId id="2147485056" r:id="rId36"/>
    <p:sldLayoutId id="2147485057" r:id="rId37"/>
    <p:sldLayoutId id="2147485058" r:id="rId38"/>
    <p:sldLayoutId id="2147485059" r:id="rId39"/>
  </p:sldLayoutIdLst>
  <p:timing>
    <p:tnLst>
      <p:par>
        <p:cTn xmlns:p14="http://schemas.microsoft.com/office/powerpoint/2010/mai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xml"/><Relationship Id="rId3"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www.parcconline.org/technology" TargetMode="External"/><Relationship Id="rId4" Type="http://schemas.openxmlformats.org/officeDocument/2006/relationships/hyperlink" Target="http://www.pearsononlinetesting.com/TestNav/7/" TargetMode="External"/><Relationship Id="rId5" Type="http://schemas.openxmlformats.org/officeDocument/2006/relationships/hyperlink" Target="http://parcc.pearson.com/technology-setup/" TargetMode="External"/><Relationship Id="rId1" Type="http://schemas.openxmlformats.org/officeDocument/2006/relationships/slideLayout" Target="../slideLayouts/slideLayout7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parcc-md.testnav.com/" TargetMode="External"/><Relationship Id="rId4" Type="http://schemas.openxmlformats.org/officeDocument/2006/relationships/hyperlink" Target="http://parcctrng.testnav.com/" TargetMode="External"/><Relationship Id="rId5" Type="http://schemas.openxmlformats.org/officeDocument/2006/relationships/hyperlink" Target="http://testnav.com/md" TargetMode="External"/><Relationship Id="rId6" Type="http://schemas.openxmlformats.org/officeDocument/2006/relationships/hyperlink" Target="http://testnav.com/mdtrng" TargetMode="External"/><Relationship Id="rId1" Type="http://schemas.openxmlformats.org/officeDocument/2006/relationships/slideLayout" Target="../slideLayouts/slideLayout7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9.xml"/><Relationship Id="rId3"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0.xml"/><Relationship Id="rId3" Type="http://schemas.openxmlformats.org/officeDocument/2006/relationships/hyperlink" Target="http://parcc.pearson.com/technology-setup/"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image" Target="../media/image5.png"/><Relationship Id="rId1" Type="http://schemas.openxmlformats.org/officeDocument/2006/relationships/tags" Target="../tags/tag2.xml"/><Relationship Id="rId2" Type="http://schemas.openxmlformats.org/officeDocument/2006/relationships/slideLayout" Target="../slideLayouts/slideLayout7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hyperlink" Target="http://parcc.pearson.com/" TargetMode="External"/><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slideLayout" Target="../slideLayouts/slideLayout7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2.xml"/><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4.xml"/><Relationship Id="rId3"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5.xml"/><Relationship Id="rId3"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6.xml"/><Relationship Id="rId3"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7.xml"/><Relationship Id="rId3"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8.xml"/><Relationship Id="rId3"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0.xml"/><Relationship Id="rId3"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1.xml"/><Relationship Id="rId3"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3.xml"/><Relationship Id="rId3" Type="http://schemas.openxmlformats.org/officeDocument/2006/relationships/hyperlink" Target="http://parcc.pearson.com/"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36.xml"/><Relationship Id="rId3" Type="http://schemas.openxmlformats.org/officeDocument/2006/relationships/hyperlink" Target="http://parcc.pearson.com/pearsonaccess/"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38.xml"/><Relationship Id="rId3" Type="http://schemas.openxmlformats.org/officeDocument/2006/relationships/image" Target="../media/image2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39.xml"/><Relationship Id="rId3" Type="http://schemas.openxmlformats.org/officeDocument/2006/relationships/image" Target="../media/image2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41.xml"/><Relationship Id="rId3" Type="http://schemas.openxmlformats.org/officeDocument/2006/relationships/image" Target="../media/image2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42.xml"/><Relationship Id="rId3" Type="http://schemas.openxmlformats.org/officeDocument/2006/relationships/image" Target="../media/image2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43.xml"/><Relationship Id="rId3" Type="http://schemas.openxmlformats.org/officeDocument/2006/relationships/image" Target="../media/image2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45.xml"/><Relationship Id="rId3" Type="http://schemas.openxmlformats.org/officeDocument/2006/relationships/image" Target="../media/image2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46.xml"/><Relationship Id="rId3" Type="http://schemas.openxmlformats.org/officeDocument/2006/relationships/image" Target="../media/image29.png"/></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78.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48.xml"/><Relationship Id="rId3" Type="http://schemas.openxmlformats.org/officeDocument/2006/relationships/image" Target="../media/image3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49.xml"/><Relationship Id="rId3" Type="http://schemas.openxmlformats.org/officeDocument/2006/relationships/image" Target="../media/image3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50.xml"/><Relationship Id="rId3" Type="http://schemas.openxmlformats.org/officeDocument/2006/relationships/image" Target="../media/image33.w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52.xml"/><Relationship Id="rId3"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lgn="ctr" eaLnBrk="1" hangingPunct="1"/>
            <a:r>
              <a:rPr lang="en-US" altLang="en-US" sz="4000" dirty="0" smtClean="0">
                <a:latin typeface="Curlz MT" pitchFamily="82" charset="0"/>
                <a:ea typeface="ＭＳ Ｐゴシック" pitchFamily="34" charset="-128"/>
              </a:rPr>
              <a:t/>
            </a:r>
            <a:br>
              <a:rPr lang="en-US" altLang="en-US" sz="4000" dirty="0" smtClean="0">
                <a:latin typeface="Curlz MT" pitchFamily="82" charset="0"/>
                <a:ea typeface="ＭＳ Ｐゴシック" pitchFamily="34" charset="-128"/>
              </a:rPr>
            </a:br>
            <a:r>
              <a:rPr lang="en-US" altLang="en-US" sz="4000" dirty="0" smtClean="0">
                <a:latin typeface="Curlz MT" pitchFamily="82" charset="0"/>
                <a:ea typeface="ＭＳ Ｐゴシック" pitchFamily="34" charset="-128"/>
              </a:rPr>
              <a:t/>
            </a:r>
            <a:br>
              <a:rPr lang="en-US" altLang="en-US" sz="4000" dirty="0" smtClean="0">
                <a:latin typeface="Curlz MT" pitchFamily="82" charset="0"/>
                <a:ea typeface="ＭＳ Ｐゴシック" pitchFamily="34" charset="-128"/>
              </a:rPr>
            </a:br>
            <a:endParaRPr lang="en-US" altLang="en-US" sz="3500" b="1" dirty="0" smtClean="0">
              <a:solidFill>
                <a:srgbClr val="0099CC"/>
              </a:solidFill>
              <a:latin typeface="Footlight MT Light" pitchFamily="18" charset="0"/>
              <a:ea typeface="ＭＳ Ｐゴシック" pitchFamily="34" charset="-128"/>
            </a:endParaRPr>
          </a:p>
        </p:txBody>
      </p:sp>
      <p:sp>
        <p:nvSpPr>
          <p:cNvPr id="2" name="Slide Number Placeholder 1"/>
          <p:cNvSpPr>
            <a:spLocks noGrp="1"/>
          </p:cNvSpPr>
          <p:nvPr>
            <p:ph type="sldNum" sz="quarter" idx="10"/>
          </p:nvPr>
        </p:nvSpPr>
        <p:spPr/>
        <p:txBody>
          <a:bodyPr/>
          <a:lstStyle/>
          <a:p>
            <a:pPr>
              <a:defRPr/>
            </a:pPr>
            <a:fld id="{364E494B-349F-4D1C-9389-F3BD0DF20ED6}" type="slidenum">
              <a:rPr lang="en-US" smtClean="0"/>
              <a:pPr>
                <a:defRPr/>
              </a:pPr>
              <a:t>1</a:t>
            </a:fld>
            <a:endParaRPr lang="en-US" dirty="0"/>
          </a:p>
        </p:txBody>
      </p:sp>
      <p:pic>
        <p:nvPicPr>
          <p:cNvPr id="13316" name="Picture 6" descr="parcc-logo.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2973" y="1600204"/>
            <a:ext cx="4000227"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
          <p:cNvSpPr txBox="1">
            <a:spLocks noChangeArrowheads="1"/>
          </p:cNvSpPr>
          <p:nvPr/>
        </p:nvSpPr>
        <p:spPr bwMode="auto">
          <a:xfrm>
            <a:off x="0" y="4114800"/>
            <a:ext cx="9144000" cy="2438400"/>
          </a:xfrm>
          <a:prstGeom prst="rect">
            <a:avLst/>
          </a:prstGeom>
          <a:noFill/>
          <a:ln>
            <a:miter lim="800000"/>
            <a:headEnd/>
            <a:tailEnd/>
          </a:ln>
        </p:spPr>
        <p:txBody>
          <a:bodyPr vert="horz" wrap="square"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eaLnBrk="1" hangingPunct="1">
              <a:spcBef>
                <a:spcPts val="600"/>
              </a:spcBef>
              <a:buNone/>
            </a:pPr>
            <a:r>
              <a:rPr lang="en-US" sz="4800" b="1" dirty="0" smtClean="0">
                <a:solidFill>
                  <a:srgbClr val="0091B2"/>
                </a:solidFill>
              </a:rPr>
              <a:t>Technology Readiness</a:t>
            </a:r>
          </a:p>
          <a:p>
            <a:pPr algn="ctr" eaLnBrk="1" hangingPunct="1">
              <a:spcBef>
                <a:spcPts val="600"/>
              </a:spcBef>
              <a:buNone/>
            </a:pPr>
            <a:r>
              <a:rPr lang="en-US" sz="4800" b="1" dirty="0" smtClean="0">
                <a:solidFill>
                  <a:srgbClr val="0091B2"/>
                </a:solidFill>
              </a:rPr>
              <a:t>Maryland 2014-2015</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2014/2015 Admin Schedule</a:t>
            </a:r>
            <a:endParaRPr lang="en-US" sz="4000" dirty="0"/>
          </a:p>
        </p:txBody>
      </p:sp>
      <p:sp>
        <p:nvSpPr>
          <p:cNvPr id="3" name="Slide Number Placeholder 2"/>
          <p:cNvSpPr>
            <a:spLocks noGrp="1"/>
          </p:cNvSpPr>
          <p:nvPr>
            <p:ph type="sldNum" sz="quarter" idx="10"/>
          </p:nvPr>
        </p:nvSpPr>
        <p:spPr/>
        <p:txBody>
          <a:bodyPr>
            <a:noAutofit/>
          </a:bodyPr>
          <a:lstStyle/>
          <a:p>
            <a:pPr>
              <a:defRPr/>
            </a:pPr>
            <a:fld id="{F6BCB3FB-C48D-4679-997C-EAE33CF55E02}" type="slidenum">
              <a:rPr lang="en-US" smtClean="0"/>
              <a:pPr>
                <a:defRPr/>
              </a:pPr>
              <a:t>2</a:t>
            </a:fld>
            <a:endParaRPr lang="en-US" dirty="0"/>
          </a:p>
        </p:txBody>
      </p:sp>
      <p:sp>
        <p:nvSpPr>
          <p:cNvPr id="4" name="Title 1"/>
          <p:cNvSpPr txBox="1">
            <a:spLocks/>
          </p:cNvSpPr>
          <p:nvPr/>
        </p:nvSpPr>
        <p:spPr>
          <a:xfrm>
            <a:off x="2819400" y="0"/>
            <a:ext cx="6324600" cy="1219200"/>
          </a:xfrm>
          <a:prstGeom prst="rect">
            <a:avLst/>
          </a:prstGeom>
        </p:spPr>
        <p:txBody>
          <a:bodyPr lIns="89879" tIns="44940" rIns="89879" bIns="44940" anchor="ctr"/>
          <a:lstStyle>
            <a:lvl1pPr marL="168524" indent="0" algn="l" rtl="0" eaLnBrk="0" fontAlgn="base" hangingPunct="0">
              <a:spcBef>
                <a:spcPct val="0"/>
              </a:spcBef>
              <a:spcAft>
                <a:spcPct val="0"/>
              </a:spcAft>
              <a:defRPr sz="28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endParaRPr lang="en-US" sz="4400" b="1" dirty="0"/>
          </a:p>
        </p:txBody>
      </p:sp>
      <p:graphicFrame>
        <p:nvGraphicFramePr>
          <p:cNvPr id="5" name="Table 4"/>
          <p:cNvGraphicFramePr>
            <a:graphicFrameLocks noGrp="1"/>
          </p:cNvGraphicFramePr>
          <p:nvPr/>
        </p:nvGraphicFramePr>
        <p:xfrm>
          <a:off x="1447800" y="2895600"/>
          <a:ext cx="6096000" cy="222504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US" dirty="0" smtClean="0"/>
                        <a:t>Assessment</a:t>
                      </a:r>
                      <a:endParaRPr lang="en-US" dirty="0"/>
                    </a:p>
                  </a:txBody>
                  <a:tcPr/>
                </a:tc>
                <a:tc>
                  <a:txBody>
                    <a:bodyPr/>
                    <a:lstStyle/>
                    <a:p>
                      <a:r>
                        <a:rPr lang="en-US" dirty="0" smtClean="0"/>
                        <a:t>Online/CBT  Testing Dates</a:t>
                      </a:r>
                      <a:endParaRPr lang="en-US" dirty="0"/>
                    </a:p>
                  </a:txBody>
                  <a:tcPr/>
                </a:tc>
              </a:tr>
              <a:tr h="370840">
                <a:tc>
                  <a:txBody>
                    <a:bodyPr/>
                    <a:lstStyle/>
                    <a:p>
                      <a:r>
                        <a:rPr lang="en-US" dirty="0" smtClean="0"/>
                        <a:t>PARCC -</a:t>
                      </a:r>
                      <a:r>
                        <a:rPr lang="en-US" baseline="0" dirty="0" smtClean="0"/>
                        <a:t> PBA</a:t>
                      </a:r>
                      <a:endParaRPr lang="en-US" dirty="0"/>
                    </a:p>
                  </a:txBody>
                  <a:tcPr/>
                </a:tc>
                <a:tc>
                  <a:txBody>
                    <a:bodyPr/>
                    <a:lstStyle/>
                    <a:p>
                      <a:r>
                        <a:rPr lang="en-US" dirty="0" smtClean="0"/>
                        <a:t>March 2 – May 8</a:t>
                      </a:r>
                      <a:endParaRPr lang="en-US" dirty="0"/>
                    </a:p>
                  </a:txBody>
                  <a:tcPr/>
                </a:tc>
              </a:tr>
              <a:tr h="370840">
                <a:tc>
                  <a:txBody>
                    <a:bodyPr/>
                    <a:lstStyle/>
                    <a:p>
                      <a:r>
                        <a:rPr lang="en-US" dirty="0" smtClean="0"/>
                        <a:t>MSA Science</a:t>
                      </a:r>
                      <a:endParaRPr lang="en-US" dirty="0"/>
                    </a:p>
                  </a:txBody>
                  <a:tcPr/>
                </a:tc>
                <a:tc>
                  <a:txBody>
                    <a:bodyPr/>
                    <a:lstStyle/>
                    <a:p>
                      <a:r>
                        <a:rPr lang="en-US" dirty="0" smtClean="0"/>
                        <a:t>April 13 – May 1</a:t>
                      </a:r>
                      <a:endParaRPr lang="en-US" dirty="0"/>
                    </a:p>
                  </a:txBody>
                  <a:tcPr/>
                </a:tc>
              </a:tr>
              <a:tr h="370840">
                <a:tc>
                  <a:txBody>
                    <a:bodyPr/>
                    <a:lstStyle/>
                    <a:p>
                      <a:r>
                        <a:rPr lang="en-US" dirty="0" smtClean="0"/>
                        <a:t>HSA – April (Senior)</a:t>
                      </a:r>
                      <a:endParaRPr lang="en-US" dirty="0"/>
                    </a:p>
                  </a:txBody>
                  <a:tcPr/>
                </a:tc>
                <a:tc>
                  <a:txBody>
                    <a:bodyPr/>
                    <a:lstStyle/>
                    <a:p>
                      <a:r>
                        <a:rPr lang="en-US" dirty="0" smtClean="0"/>
                        <a:t>April 13</a:t>
                      </a:r>
                      <a:r>
                        <a:rPr lang="en-US" baseline="0" dirty="0" smtClean="0"/>
                        <a:t> – April 17</a:t>
                      </a:r>
                      <a:endParaRPr lang="en-US" dirty="0"/>
                    </a:p>
                  </a:txBody>
                  <a:tcPr/>
                </a:tc>
              </a:tr>
              <a:tr h="370840">
                <a:tc>
                  <a:txBody>
                    <a:bodyPr/>
                    <a:lstStyle/>
                    <a:p>
                      <a:r>
                        <a:rPr lang="en-US" dirty="0" smtClean="0"/>
                        <a:t>PARCC - EOY</a:t>
                      </a:r>
                      <a:endParaRPr lang="en-US" dirty="0"/>
                    </a:p>
                  </a:txBody>
                  <a:tcPr/>
                </a:tc>
                <a:tc>
                  <a:txBody>
                    <a:bodyPr/>
                    <a:lstStyle/>
                    <a:p>
                      <a:r>
                        <a:rPr lang="en-US" dirty="0" smtClean="0"/>
                        <a:t>April 20 – June</a:t>
                      </a:r>
                      <a:r>
                        <a:rPr lang="en-US" baseline="0" dirty="0" smtClean="0"/>
                        <a:t> 5</a:t>
                      </a:r>
                      <a:endParaRPr lang="en-US" dirty="0"/>
                    </a:p>
                  </a:txBody>
                  <a:tcPr/>
                </a:tc>
              </a:tr>
              <a:tr h="370840">
                <a:tc>
                  <a:txBody>
                    <a:bodyPr/>
                    <a:lstStyle/>
                    <a:p>
                      <a:r>
                        <a:rPr lang="en-US" dirty="0" smtClean="0"/>
                        <a:t>HSA - May</a:t>
                      </a:r>
                      <a:endParaRPr lang="en-US" dirty="0"/>
                    </a:p>
                  </a:txBody>
                  <a:tcPr/>
                </a:tc>
                <a:tc>
                  <a:txBody>
                    <a:bodyPr/>
                    <a:lstStyle/>
                    <a:p>
                      <a:r>
                        <a:rPr lang="en-US" dirty="0" smtClean="0"/>
                        <a:t>May 18 – June 4</a:t>
                      </a:r>
                    </a:p>
                  </a:txBody>
                  <a:tcPr/>
                </a:tc>
              </a:tr>
            </a:tbl>
          </a:graphicData>
        </a:graphic>
      </p:graphicFrame>
    </p:spTree>
    <p:extLst>
      <p:ext uri="{BB962C8B-B14F-4D97-AF65-F5344CB8AC3E}">
        <p14:creationId xmlns:p14="http://schemas.microsoft.com/office/powerpoint/2010/main" val="21592731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Agenda</a:t>
            </a:r>
            <a:endParaRPr lang="en-US" sz="4000" dirty="0"/>
          </a:p>
        </p:txBody>
      </p:sp>
      <p:sp>
        <p:nvSpPr>
          <p:cNvPr id="3" name="Slide Number Placeholder 2"/>
          <p:cNvSpPr>
            <a:spLocks noGrp="1"/>
          </p:cNvSpPr>
          <p:nvPr>
            <p:ph type="sldNum" sz="quarter" idx="10"/>
          </p:nvPr>
        </p:nvSpPr>
        <p:spPr/>
        <p:txBody>
          <a:bodyPr>
            <a:noAutofit/>
          </a:bodyPr>
          <a:lstStyle/>
          <a:p>
            <a:pPr>
              <a:defRPr/>
            </a:pPr>
            <a:fld id="{F6BCB3FB-C48D-4679-997C-EAE33CF55E02}" type="slidenum">
              <a:rPr lang="en-US" smtClean="0"/>
              <a:pPr>
                <a:defRPr/>
              </a:pPr>
              <a:t>3</a:t>
            </a:fld>
            <a:endParaRPr lang="en-US" dirty="0"/>
          </a:p>
        </p:txBody>
      </p:sp>
      <p:sp>
        <p:nvSpPr>
          <p:cNvPr id="4" name="Title 1"/>
          <p:cNvSpPr txBox="1">
            <a:spLocks/>
          </p:cNvSpPr>
          <p:nvPr/>
        </p:nvSpPr>
        <p:spPr>
          <a:xfrm>
            <a:off x="2819400" y="0"/>
            <a:ext cx="6324600" cy="1219200"/>
          </a:xfrm>
          <a:prstGeom prst="rect">
            <a:avLst/>
          </a:prstGeom>
        </p:spPr>
        <p:txBody>
          <a:bodyPr lIns="89879" tIns="44940" rIns="89879" bIns="44940" anchor="ctr"/>
          <a:lstStyle>
            <a:lvl1pPr marL="168524" indent="0" algn="l" rtl="0" eaLnBrk="0" fontAlgn="base" hangingPunct="0">
              <a:spcBef>
                <a:spcPct val="0"/>
              </a:spcBef>
              <a:spcAft>
                <a:spcPct val="0"/>
              </a:spcAft>
              <a:defRPr sz="28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endParaRPr lang="en-US" sz="4400" b="1" dirty="0"/>
          </a:p>
        </p:txBody>
      </p:sp>
      <p:sp>
        <p:nvSpPr>
          <p:cNvPr id="9" name="Rectangle 3"/>
          <p:cNvSpPr txBox="1">
            <a:spLocks noChangeArrowheads="1"/>
          </p:cNvSpPr>
          <p:nvPr/>
        </p:nvSpPr>
        <p:spPr>
          <a:xfrm>
            <a:off x="990600" y="1676400"/>
            <a:ext cx="8122920" cy="4876800"/>
          </a:xfrm>
          <a:prstGeom prst="rect">
            <a:avLst/>
          </a:prstGeom>
        </p:spPr>
        <p:txBody>
          <a:bodyPr lIns="91440"/>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Technology Guidelines</a:t>
            </a:r>
          </a:p>
          <a:p>
            <a:r>
              <a:rPr lang="en-US" sz="2400" dirty="0" smtClean="0"/>
              <a:t>Technology Setup</a:t>
            </a:r>
          </a:p>
          <a:p>
            <a:pPr lvl="1"/>
            <a:r>
              <a:rPr lang="en-US" sz="2000" dirty="0"/>
              <a:t>Configure the Network</a:t>
            </a:r>
          </a:p>
          <a:p>
            <a:pPr lvl="1"/>
            <a:r>
              <a:rPr lang="en-US" sz="2000" dirty="0"/>
              <a:t>Proctor Caching</a:t>
            </a:r>
          </a:p>
          <a:p>
            <a:pPr lvl="1"/>
            <a:r>
              <a:rPr lang="en-US" sz="2000" dirty="0"/>
              <a:t>SystemCheck Tool</a:t>
            </a:r>
          </a:p>
          <a:p>
            <a:pPr lvl="1"/>
            <a:r>
              <a:rPr lang="en-US" sz="2000" dirty="0"/>
              <a:t>TestNav 8 and Proctor Caching Configurations</a:t>
            </a:r>
          </a:p>
          <a:p>
            <a:pPr lvl="1"/>
            <a:r>
              <a:rPr lang="en-US" sz="2000" dirty="0"/>
              <a:t>Test Preparation (Practice Tests, TestNav 8 Tutorial, &amp; Sample Items</a:t>
            </a:r>
            <a:r>
              <a:rPr lang="en-US" sz="2000" dirty="0" smtClean="0"/>
              <a:t>)</a:t>
            </a:r>
          </a:p>
          <a:p>
            <a:r>
              <a:rPr lang="en-US" sz="2400" dirty="0" smtClean="0"/>
              <a:t>Infrastructure Trial</a:t>
            </a:r>
          </a:p>
          <a:p>
            <a:pPr lvl="1"/>
            <a:r>
              <a:rPr lang="en-US" sz="2000" dirty="0" smtClean="0"/>
              <a:t>Create Sample Students</a:t>
            </a:r>
          </a:p>
          <a:p>
            <a:pPr lvl="1"/>
            <a:r>
              <a:rPr lang="en-US" sz="2000" dirty="0" smtClean="0"/>
              <a:t>Create Sessions</a:t>
            </a:r>
          </a:p>
          <a:p>
            <a:pPr lvl="1"/>
            <a:r>
              <a:rPr lang="en-US" sz="2000" dirty="0" smtClean="0"/>
              <a:t>Manage Students in Sessions</a:t>
            </a:r>
          </a:p>
          <a:p>
            <a:r>
              <a:rPr lang="en-US" sz="2400" dirty="0" smtClean="0"/>
              <a:t>Questions?</a:t>
            </a:r>
            <a:endParaRPr lang="en-US" sz="2400" dirty="0"/>
          </a:p>
        </p:txBody>
      </p:sp>
    </p:spTree>
    <p:extLst>
      <p:ext uri="{BB962C8B-B14F-4D97-AF65-F5344CB8AC3E}">
        <p14:creationId xmlns:p14="http://schemas.microsoft.com/office/powerpoint/2010/main" val="35078997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9">
                                            <p:txEl>
                                              <p:pRg st="3" end="3"/>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9">
                                            <p:txEl>
                                              <p:pRg st="4" end="4"/>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9">
                                            <p:txEl>
                                              <p:pRg st="5" end="5"/>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xEl>
                                              <p:pRg st="7" end="7"/>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9">
                                            <p:txEl>
                                              <p:pRg st="8" end="8"/>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9">
                                            <p:txEl>
                                              <p:pRg st="9" end="9"/>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grpId="1" nodeType="clickEffect">
                                  <p:stCondLst>
                                    <p:cond delay="0"/>
                                  </p:stCondLst>
                                  <p:childTnLst>
                                    <p:set>
                                      <p:cBhvr>
                                        <p:cTn id="37" dur="1" fill="hold">
                                          <p:stCondLst>
                                            <p:cond delay="0"/>
                                          </p:stCondLst>
                                        </p:cTn>
                                        <p:tgtEl>
                                          <p:spTgt spid="9">
                                            <p:txEl>
                                              <p:pRg st="0" end="0"/>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9">
                                            <p:txEl>
                                              <p:pRg st="1" end="1"/>
                                            </p:txEl>
                                          </p:spTgt>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9">
                                            <p:txEl>
                                              <p:pRg st="2" end="2"/>
                                            </p:txEl>
                                          </p:spTgt>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9">
                                            <p:txEl>
                                              <p:pRg st="3" end="3"/>
                                            </p:txEl>
                                          </p:spTgt>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9">
                                            <p:txEl>
                                              <p:pRg st="4" end="4"/>
                                            </p:txEl>
                                          </p:spTgt>
                                        </p:tgtEl>
                                        <p:attrNameLst>
                                          <p:attrName>style.visibility</p:attrName>
                                        </p:attrNameLst>
                                      </p:cBhvr>
                                      <p:to>
                                        <p:strVal val="hidden"/>
                                      </p:to>
                                    </p:set>
                                  </p:childTnLst>
                                </p:cTn>
                              </p:par>
                              <p:par>
                                <p:cTn id="48" presetID="1" presetClass="exit" presetSubtype="0" fill="hold" grpId="1" nodeType="withEffect">
                                  <p:stCondLst>
                                    <p:cond delay="0"/>
                                  </p:stCondLst>
                                  <p:childTnLst>
                                    <p:set>
                                      <p:cBhvr>
                                        <p:cTn id="49" dur="1" fill="hold">
                                          <p:stCondLst>
                                            <p:cond delay="0"/>
                                          </p:stCondLst>
                                        </p:cTn>
                                        <p:tgtEl>
                                          <p:spTgt spid="9">
                                            <p:txEl>
                                              <p:pRg st="5" end="5"/>
                                            </p:txEl>
                                          </p:spTgt>
                                        </p:tgtEl>
                                        <p:attrNameLst>
                                          <p:attrName>style.visibility</p:attrName>
                                        </p:attrNameLst>
                                      </p:cBhvr>
                                      <p:to>
                                        <p:strVal val="hidden"/>
                                      </p:to>
                                    </p:set>
                                  </p:childTnLst>
                                </p:cTn>
                              </p:par>
                              <p:par>
                                <p:cTn id="50" presetID="1" presetClass="exit" presetSubtype="0" fill="hold" grpId="1" nodeType="withEffect">
                                  <p:stCondLst>
                                    <p:cond delay="0"/>
                                  </p:stCondLst>
                                  <p:childTnLst>
                                    <p:set>
                                      <p:cBhvr>
                                        <p:cTn id="51" dur="1" fill="hold">
                                          <p:stCondLst>
                                            <p:cond delay="0"/>
                                          </p:stCondLst>
                                        </p:cTn>
                                        <p:tgtEl>
                                          <p:spTgt spid="9">
                                            <p:txEl>
                                              <p:pRg st="6" end="6"/>
                                            </p:txEl>
                                          </p:spTgt>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9">
                                            <p:txEl>
                                              <p:pRg st="7" end="7"/>
                                            </p:txEl>
                                          </p:spTgt>
                                        </p:tgtEl>
                                        <p:attrNameLst>
                                          <p:attrName>style.visibility</p:attrName>
                                        </p:attrNameLst>
                                      </p:cBhvr>
                                      <p:to>
                                        <p:strVal val="hidden"/>
                                      </p:to>
                                    </p:set>
                                  </p:childTnLst>
                                </p:cTn>
                              </p:par>
                              <p:par>
                                <p:cTn id="56" presetID="1" presetClass="exit" presetSubtype="0" fill="hold" grpId="1" nodeType="withEffect">
                                  <p:stCondLst>
                                    <p:cond delay="0"/>
                                  </p:stCondLst>
                                  <p:childTnLst>
                                    <p:set>
                                      <p:cBhvr>
                                        <p:cTn id="57" dur="1" fill="hold">
                                          <p:stCondLst>
                                            <p:cond delay="0"/>
                                          </p:stCondLst>
                                        </p:cTn>
                                        <p:tgtEl>
                                          <p:spTgt spid="9">
                                            <p:txEl>
                                              <p:pRg st="8" end="8"/>
                                            </p:txEl>
                                          </p:spTgt>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9">
                                            <p:txEl>
                                              <p:pRg st="9" end="9"/>
                                            </p:txEl>
                                          </p:spTgt>
                                        </p:tgtEl>
                                        <p:attrNameLst>
                                          <p:attrName>style.visibility</p:attrName>
                                        </p:attrNameLst>
                                      </p:cBhvr>
                                      <p:to>
                                        <p:strVal val="hidden"/>
                                      </p:to>
                                    </p:set>
                                  </p:childTnLst>
                                </p:cTn>
                              </p:par>
                              <p:par>
                                <p:cTn id="60" presetID="1" presetClass="exit" presetSubtype="0" fill="hold" grpId="1" nodeType="withEffect">
                                  <p:stCondLst>
                                    <p:cond delay="0"/>
                                  </p:stCondLst>
                                  <p:childTnLst>
                                    <p:set>
                                      <p:cBhvr>
                                        <p:cTn id="61" dur="1" fill="hold">
                                          <p:stCondLst>
                                            <p:cond delay="0"/>
                                          </p:stCondLst>
                                        </p:cTn>
                                        <p:tgtEl>
                                          <p:spTgt spid="9">
                                            <p:txEl>
                                              <p:pRg st="10" end="10"/>
                                            </p:txEl>
                                          </p:spTgt>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 presetClass="exit" presetSubtype="0" fill="hold" grpId="1" nodeType="clickEffect">
                                  <p:stCondLst>
                                    <p:cond delay="0"/>
                                  </p:stCondLst>
                                  <p:childTnLst>
                                    <p:set>
                                      <p:cBhvr>
                                        <p:cTn id="65" dur="1" fill="hold">
                                          <p:stCondLst>
                                            <p:cond delay="0"/>
                                          </p:stCondLst>
                                        </p:cTn>
                                        <p:tgtEl>
                                          <p:spTgt spid="9">
                                            <p:txEl>
                                              <p:pRg st="11" end="1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9"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Technology Guidelines</a:t>
            </a:r>
            <a:endParaRPr lang="en-US" sz="4000" dirty="0"/>
          </a:p>
        </p:txBody>
      </p:sp>
      <p:sp>
        <p:nvSpPr>
          <p:cNvPr id="3" name="Slide Number Placeholder 2"/>
          <p:cNvSpPr>
            <a:spLocks noGrp="1"/>
          </p:cNvSpPr>
          <p:nvPr>
            <p:ph type="sldNum" sz="quarter" idx="10"/>
          </p:nvPr>
        </p:nvSpPr>
        <p:spPr/>
        <p:txBody>
          <a:bodyPr>
            <a:noAutofit/>
          </a:bodyPr>
          <a:lstStyle/>
          <a:p>
            <a:pPr>
              <a:defRPr/>
            </a:pPr>
            <a:fld id="{F6BCB3FB-C48D-4679-997C-EAE33CF55E02}" type="slidenum">
              <a:rPr lang="en-US" smtClean="0"/>
              <a:pPr>
                <a:defRPr/>
              </a:pPr>
              <a:t>4</a:t>
            </a:fld>
            <a:endParaRPr lang="en-US" dirty="0"/>
          </a:p>
        </p:txBody>
      </p:sp>
      <p:sp>
        <p:nvSpPr>
          <p:cNvPr id="4" name="Title 1"/>
          <p:cNvSpPr txBox="1">
            <a:spLocks/>
          </p:cNvSpPr>
          <p:nvPr/>
        </p:nvSpPr>
        <p:spPr>
          <a:xfrm>
            <a:off x="2819400" y="0"/>
            <a:ext cx="6324600" cy="1219200"/>
          </a:xfrm>
          <a:prstGeom prst="rect">
            <a:avLst/>
          </a:prstGeom>
        </p:spPr>
        <p:txBody>
          <a:bodyPr lIns="89879" tIns="44940" rIns="89879" bIns="44940" anchor="ctr"/>
          <a:lstStyle>
            <a:lvl1pPr marL="168524" indent="0" algn="l" rtl="0" eaLnBrk="0" fontAlgn="base" hangingPunct="0">
              <a:spcBef>
                <a:spcPct val="0"/>
              </a:spcBef>
              <a:spcAft>
                <a:spcPct val="0"/>
              </a:spcAft>
              <a:defRPr sz="28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endParaRPr lang="en-US" sz="4400" b="1" dirty="0"/>
          </a:p>
        </p:txBody>
      </p:sp>
      <p:sp>
        <p:nvSpPr>
          <p:cNvPr id="5" name="TextBox 4"/>
          <p:cNvSpPr txBox="1"/>
          <p:nvPr/>
        </p:nvSpPr>
        <p:spPr>
          <a:xfrm>
            <a:off x="381000" y="1752600"/>
            <a:ext cx="8458200" cy="4555093"/>
          </a:xfrm>
          <a:prstGeom prst="rect">
            <a:avLst/>
          </a:prstGeom>
          <a:noFill/>
        </p:spPr>
        <p:txBody>
          <a:bodyPr wrap="square" rtlCol="0">
            <a:spAutoFit/>
          </a:bodyPr>
          <a:lstStyle/>
          <a:p>
            <a:r>
              <a:rPr lang="en-US" sz="2800" b="1" dirty="0" smtClean="0">
                <a:latin typeface="+mn-lt"/>
              </a:rPr>
              <a:t>TestNav 8 for PARCC Testing:</a:t>
            </a:r>
          </a:p>
          <a:p>
            <a:pPr lvl="1"/>
            <a:r>
              <a:rPr lang="en-US" dirty="0" smtClean="0">
                <a:latin typeface="+mn-lt"/>
              </a:rPr>
              <a:t>Reference the Technology Guidelines for PARCC Assessments on the PARCC website.</a:t>
            </a:r>
            <a:endParaRPr lang="en-US" dirty="0">
              <a:latin typeface="+mn-lt"/>
            </a:endParaRPr>
          </a:p>
          <a:p>
            <a:pPr algn="ctr"/>
            <a:r>
              <a:rPr lang="en-US" dirty="0">
                <a:latin typeface="+mn-lt"/>
                <a:hlinkClick r:id="rId3"/>
              </a:rPr>
              <a:t>http://</a:t>
            </a:r>
            <a:r>
              <a:rPr lang="en-US" dirty="0" smtClean="0">
                <a:latin typeface="+mn-lt"/>
                <a:hlinkClick r:id="rId3"/>
              </a:rPr>
              <a:t>www.parcconline.org/technology</a:t>
            </a:r>
            <a:endParaRPr lang="en-US" dirty="0" smtClean="0">
              <a:latin typeface="+mn-lt"/>
            </a:endParaRPr>
          </a:p>
          <a:p>
            <a:endParaRPr lang="en-US" dirty="0" smtClean="0">
              <a:latin typeface="+mn-lt"/>
            </a:endParaRPr>
          </a:p>
          <a:p>
            <a:endParaRPr lang="en-US" dirty="0">
              <a:latin typeface="+mn-lt"/>
            </a:endParaRPr>
          </a:p>
          <a:p>
            <a:r>
              <a:rPr lang="en-US" sz="2800" b="1" dirty="0" smtClean="0">
                <a:latin typeface="+mn-lt"/>
              </a:rPr>
              <a:t>TestNav 7.5 for other Maryland Administrations:</a:t>
            </a:r>
          </a:p>
          <a:p>
            <a:pPr lvl="1"/>
            <a:r>
              <a:rPr lang="en-US" dirty="0" smtClean="0">
                <a:latin typeface="+mn-lt"/>
              </a:rPr>
              <a:t>Reference the TestNav site for Hardware and Software requirements.</a:t>
            </a:r>
          </a:p>
          <a:p>
            <a:pPr algn="ctr"/>
            <a:endParaRPr lang="en-US" dirty="0">
              <a:latin typeface="+mn-lt"/>
              <a:hlinkClick r:id="rId4"/>
            </a:endParaRPr>
          </a:p>
          <a:p>
            <a:pPr algn="ctr"/>
            <a:r>
              <a:rPr lang="en-US" dirty="0" smtClean="0">
                <a:latin typeface="+mn-lt"/>
                <a:hlinkClick r:id="rId4"/>
              </a:rPr>
              <a:t>http</a:t>
            </a:r>
            <a:r>
              <a:rPr lang="en-US" dirty="0">
                <a:latin typeface="+mn-lt"/>
                <a:hlinkClick r:id="rId4"/>
              </a:rPr>
              <a:t>://www.pearsononlinetesting.com/TestNav/7</a:t>
            </a:r>
            <a:r>
              <a:rPr lang="en-US" dirty="0" smtClean="0">
                <a:latin typeface="+mn-lt"/>
                <a:hlinkClick r:id="rId4"/>
              </a:rPr>
              <a:t>/</a:t>
            </a:r>
            <a:endParaRPr lang="en-US" dirty="0" smtClean="0">
              <a:latin typeface="+mn-lt"/>
            </a:endParaRPr>
          </a:p>
          <a:p>
            <a:endParaRPr lang="en-US" dirty="0">
              <a:latin typeface="+mn-lt"/>
            </a:endParaRPr>
          </a:p>
          <a:p>
            <a:endParaRPr lang="en-US" dirty="0" smtClean="0">
              <a:latin typeface="+mn-lt"/>
            </a:endParaRPr>
          </a:p>
          <a:p>
            <a:r>
              <a:rPr lang="en-US" dirty="0" smtClean="0">
                <a:latin typeface="+mn-lt"/>
              </a:rPr>
              <a:t>Note: For Proctor Caching it is recommended that you use the newer version of Proctor Caching software posted here for PARCC testing:</a:t>
            </a:r>
          </a:p>
          <a:p>
            <a:endParaRPr lang="en-US" dirty="0" smtClean="0">
              <a:latin typeface="+mn-lt"/>
            </a:endParaRPr>
          </a:p>
          <a:p>
            <a:pPr algn="ctr"/>
            <a:r>
              <a:rPr lang="en-US" dirty="0">
                <a:latin typeface="+mn-lt"/>
                <a:hlinkClick r:id="rId5"/>
              </a:rPr>
              <a:t>http://parcc.pearson.com/technology-setup</a:t>
            </a:r>
            <a:r>
              <a:rPr lang="en-US" dirty="0" smtClean="0">
                <a:latin typeface="+mn-lt"/>
                <a:hlinkClick r:id="rId5"/>
              </a:rPr>
              <a:t>/</a:t>
            </a:r>
            <a:endParaRPr lang="en-US" dirty="0" smtClean="0">
              <a:latin typeface="+mn-lt"/>
            </a:endParaRPr>
          </a:p>
        </p:txBody>
      </p:sp>
    </p:spTree>
    <p:extLst>
      <p:ext uri="{BB962C8B-B14F-4D97-AF65-F5344CB8AC3E}">
        <p14:creationId xmlns:p14="http://schemas.microsoft.com/office/powerpoint/2010/main" val="5630233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TestNav Recommendation</a:t>
            </a:r>
            <a:endParaRPr lang="en-US" sz="4000" dirty="0"/>
          </a:p>
        </p:txBody>
      </p:sp>
      <p:sp>
        <p:nvSpPr>
          <p:cNvPr id="3" name="Slide Number Placeholder 2"/>
          <p:cNvSpPr>
            <a:spLocks noGrp="1"/>
          </p:cNvSpPr>
          <p:nvPr>
            <p:ph type="sldNum" sz="quarter" idx="10"/>
          </p:nvPr>
        </p:nvSpPr>
        <p:spPr/>
        <p:txBody>
          <a:bodyPr>
            <a:noAutofit/>
          </a:bodyPr>
          <a:lstStyle/>
          <a:p>
            <a:pPr>
              <a:defRPr/>
            </a:pPr>
            <a:fld id="{F6BCB3FB-C48D-4679-997C-EAE33CF55E02}" type="slidenum">
              <a:rPr lang="en-US" smtClean="0"/>
              <a:pPr>
                <a:defRPr/>
              </a:pPr>
              <a:t>5</a:t>
            </a:fld>
            <a:endParaRPr lang="en-US" dirty="0"/>
          </a:p>
        </p:txBody>
      </p:sp>
      <p:sp>
        <p:nvSpPr>
          <p:cNvPr id="4" name="Title 1"/>
          <p:cNvSpPr txBox="1">
            <a:spLocks/>
          </p:cNvSpPr>
          <p:nvPr/>
        </p:nvSpPr>
        <p:spPr>
          <a:xfrm>
            <a:off x="2819400" y="0"/>
            <a:ext cx="6324600" cy="1219200"/>
          </a:xfrm>
          <a:prstGeom prst="rect">
            <a:avLst/>
          </a:prstGeom>
        </p:spPr>
        <p:txBody>
          <a:bodyPr lIns="89879" tIns="44940" rIns="89879" bIns="44940" anchor="ctr"/>
          <a:lstStyle>
            <a:lvl1pPr marL="168524" indent="0" algn="l" rtl="0" eaLnBrk="0" fontAlgn="base" hangingPunct="0">
              <a:spcBef>
                <a:spcPct val="0"/>
              </a:spcBef>
              <a:spcAft>
                <a:spcPct val="0"/>
              </a:spcAft>
              <a:defRPr sz="28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endParaRPr lang="en-US" sz="4400" b="1" dirty="0"/>
          </a:p>
        </p:txBody>
      </p:sp>
      <p:sp>
        <p:nvSpPr>
          <p:cNvPr id="5" name="TextBox 4"/>
          <p:cNvSpPr txBox="1"/>
          <p:nvPr/>
        </p:nvSpPr>
        <p:spPr>
          <a:xfrm>
            <a:off x="381000" y="1600200"/>
            <a:ext cx="8458200" cy="4801314"/>
          </a:xfrm>
          <a:prstGeom prst="rect">
            <a:avLst/>
          </a:prstGeom>
          <a:noFill/>
        </p:spPr>
        <p:txBody>
          <a:bodyPr wrap="square" rtlCol="0">
            <a:spAutoFit/>
          </a:bodyPr>
          <a:lstStyle/>
          <a:p>
            <a:r>
              <a:rPr lang="en-US" dirty="0" smtClean="0">
                <a:latin typeface="+mn-lt"/>
              </a:rPr>
              <a:t>Use a website landing page for Online Testing. When students start their browser the home page or school website should contain web links for each of their administrations. As an alternative use desktop shortcuts if a website page cannot be used.</a:t>
            </a:r>
          </a:p>
          <a:p>
            <a:endParaRPr lang="en-US" dirty="0">
              <a:latin typeface="+mn-lt"/>
            </a:endParaRPr>
          </a:p>
          <a:p>
            <a:r>
              <a:rPr lang="en-US" b="1" dirty="0" smtClean="0">
                <a:latin typeface="+mn-lt"/>
              </a:rPr>
              <a:t>PARCC Testing</a:t>
            </a:r>
            <a:endParaRPr lang="en-US" dirty="0" smtClean="0">
              <a:latin typeface="+mn-lt"/>
            </a:endParaRPr>
          </a:p>
          <a:p>
            <a:pPr marL="742950" lvl="1" indent="-285750">
              <a:buFont typeface="Arial" panose="020B0604020202020204" pitchFamily="34" charset="0"/>
              <a:buChar char="•"/>
            </a:pPr>
            <a:r>
              <a:rPr lang="en-US" dirty="0" smtClean="0">
                <a:latin typeface="+mn-lt"/>
              </a:rPr>
              <a:t>Production Testing:</a:t>
            </a:r>
          </a:p>
          <a:p>
            <a:pPr lvl="2"/>
            <a:r>
              <a:rPr lang="en-US" dirty="0" smtClean="0">
                <a:latin typeface="+mn-lt"/>
                <a:hlinkClick r:id="rId3"/>
              </a:rPr>
              <a:t>http://parcc-md.testnav.com</a:t>
            </a:r>
            <a:endParaRPr lang="en-US" dirty="0" smtClean="0">
              <a:latin typeface="+mn-lt"/>
            </a:endParaRPr>
          </a:p>
          <a:p>
            <a:pPr lvl="1"/>
            <a:endParaRPr lang="en-US" dirty="0" smtClean="0">
              <a:latin typeface="+mn-lt"/>
            </a:endParaRPr>
          </a:p>
          <a:p>
            <a:pPr marL="742950" lvl="1" indent="-285750">
              <a:buFont typeface="Arial" panose="020B0604020202020204" pitchFamily="34" charset="0"/>
              <a:buChar char="•"/>
            </a:pPr>
            <a:r>
              <a:rPr lang="en-US" dirty="0" smtClean="0">
                <a:latin typeface="+mn-lt"/>
              </a:rPr>
              <a:t>Training:</a:t>
            </a:r>
          </a:p>
          <a:p>
            <a:pPr lvl="2"/>
            <a:r>
              <a:rPr lang="en-US" dirty="0" smtClean="0">
                <a:latin typeface="+mn-lt"/>
                <a:hlinkClick r:id="rId4"/>
              </a:rPr>
              <a:t>http://parcctrng.testnav.com</a:t>
            </a:r>
            <a:endParaRPr lang="en-US" dirty="0" smtClean="0">
              <a:latin typeface="+mn-lt"/>
            </a:endParaRPr>
          </a:p>
          <a:p>
            <a:endParaRPr lang="en-US" dirty="0">
              <a:latin typeface="+mn-lt"/>
            </a:endParaRPr>
          </a:p>
          <a:p>
            <a:r>
              <a:rPr lang="en-US" b="1" dirty="0" smtClean="0">
                <a:latin typeface="+mn-lt"/>
              </a:rPr>
              <a:t>Maryland Administrations (Not PARCC related)</a:t>
            </a:r>
            <a:endParaRPr lang="en-US" dirty="0">
              <a:latin typeface="+mn-lt"/>
            </a:endParaRPr>
          </a:p>
          <a:p>
            <a:pPr marL="742950" lvl="1" indent="-285750">
              <a:buFont typeface="Arial" panose="020B0604020202020204" pitchFamily="34" charset="0"/>
              <a:buChar char="•"/>
            </a:pPr>
            <a:r>
              <a:rPr lang="en-US" dirty="0" smtClean="0">
                <a:latin typeface="+mn-lt"/>
              </a:rPr>
              <a:t>Production Testing:</a:t>
            </a:r>
          </a:p>
          <a:p>
            <a:pPr lvl="2"/>
            <a:r>
              <a:rPr lang="en-US" dirty="0" smtClean="0">
                <a:latin typeface="+mn-lt"/>
                <a:hlinkClick r:id="rId5"/>
              </a:rPr>
              <a:t>http://testnav.com/md</a:t>
            </a:r>
            <a:endParaRPr lang="en-US" dirty="0">
              <a:latin typeface="+mn-lt"/>
            </a:endParaRPr>
          </a:p>
          <a:p>
            <a:pPr lvl="1"/>
            <a:endParaRPr lang="en-US" dirty="0" smtClean="0">
              <a:latin typeface="+mn-lt"/>
            </a:endParaRPr>
          </a:p>
          <a:p>
            <a:pPr marL="742950" lvl="1" indent="-285750">
              <a:buFont typeface="Arial" panose="020B0604020202020204" pitchFamily="34" charset="0"/>
              <a:buChar char="•"/>
            </a:pPr>
            <a:r>
              <a:rPr lang="en-US" dirty="0" smtClean="0">
                <a:latin typeface="+mn-lt"/>
              </a:rPr>
              <a:t>Training: </a:t>
            </a:r>
            <a:endParaRPr lang="en-US" dirty="0">
              <a:latin typeface="+mn-lt"/>
            </a:endParaRPr>
          </a:p>
          <a:p>
            <a:pPr lvl="2"/>
            <a:r>
              <a:rPr lang="en-US" dirty="0" smtClean="0">
                <a:latin typeface="+mn-lt"/>
                <a:hlinkClick r:id="rId6"/>
              </a:rPr>
              <a:t>http://testnav.com/mdtrng</a:t>
            </a:r>
            <a:endParaRPr lang="en-US" dirty="0" smtClean="0">
              <a:latin typeface="+mn-lt"/>
            </a:endParaRPr>
          </a:p>
        </p:txBody>
      </p:sp>
    </p:spTree>
    <p:extLst>
      <p:ext uri="{BB962C8B-B14F-4D97-AF65-F5344CB8AC3E}">
        <p14:creationId xmlns:p14="http://schemas.microsoft.com/office/powerpoint/2010/main" val="3690238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http://parcc.pearson.com</a:t>
            </a:r>
            <a:endParaRPr lang="en-US" sz="4000" b="1" dirty="0"/>
          </a:p>
        </p:txBody>
      </p:sp>
      <p:sp>
        <p:nvSpPr>
          <p:cNvPr id="3" name="Slide Number Placeholder 2"/>
          <p:cNvSpPr>
            <a:spLocks noGrp="1"/>
          </p:cNvSpPr>
          <p:nvPr>
            <p:ph type="sldNum" sz="quarter" idx="10"/>
          </p:nvPr>
        </p:nvSpPr>
        <p:spPr/>
        <p:txBody>
          <a:bodyPr>
            <a:noAutofit/>
          </a:bodyPr>
          <a:lstStyle/>
          <a:p>
            <a:pPr>
              <a:defRPr/>
            </a:pPr>
            <a:fld id="{F6BCB3FB-C48D-4679-997C-EAE33CF55E02}" type="slidenum">
              <a:rPr lang="en-US" smtClean="0"/>
              <a:pPr>
                <a:defRPr/>
              </a:pPr>
              <a:t>6</a:t>
            </a:fld>
            <a:endParaRPr lang="en-US" dirty="0"/>
          </a:p>
        </p:txBody>
      </p:sp>
      <p:sp>
        <p:nvSpPr>
          <p:cNvPr id="4" name="Title 1"/>
          <p:cNvSpPr txBox="1">
            <a:spLocks/>
          </p:cNvSpPr>
          <p:nvPr/>
        </p:nvSpPr>
        <p:spPr>
          <a:xfrm>
            <a:off x="2819400" y="0"/>
            <a:ext cx="6324600" cy="1219200"/>
          </a:xfrm>
          <a:prstGeom prst="rect">
            <a:avLst/>
          </a:prstGeom>
        </p:spPr>
        <p:txBody>
          <a:bodyPr lIns="89879" tIns="44940" rIns="89879" bIns="44940" anchor="ctr"/>
          <a:lstStyle>
            <a:lvl1pPr marL="168524" indent="0" algn="l" rtl="0" eaLnBrk="0" fontAlgn="base" hangingPunct="0">
              <a:spcBef>
                <a:spcPct val="0"/>
              </a:spcBef>
              <a:spcAft>
                <a:spcPct val="0"/>
              </a:spcAft>
              <a:defRPr sz="28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endParaRPr lang="en-US" sz="4400" b="1"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838" y="1981200"/>
            <a:ext cx="8784762" cy="4411429"/>
          </a:xfrm>
          <a:prstGeom prst="rect">
            <a:avLst/>
          </a:prstGeom>
        </p:spPr>
      </p:pic>
    </p:spTree>
    <p:extLst>
      <p:ext uri="{BB962C8B-B14F-4D97-AF65-F5344CB8AC3E}">
        <p14:creationId xmlns:p14="http://schemas.microsoft.com/office/powerpoint/2010/main" val="19900801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Technology Setup</a:t>
            </a:r>
            <a:endParaRPr lang="en-US" sz="4000" dirty="0"/>
          </a:p>
        </p:txBody>
      </p:sp>
      <p:sp>
        <p:nvSpPr>
          <p:cNvPr id="3" name="Slide Number Placeholder 2"/>
          <p:cNvSpPr>
            <a:spLocks noGrp="1"/>
          </p:cNvSpPr>
          <p:nvPr>
            <p:ph type="sldNum" sz="quarter" idx="10"/>
          </p:nvPr>
        </p:nvSpPr>
        <p:spPr/>
        <p:txBody>
          <a:bodyPr>
            <a:noAutofit/>
          </a:bodyPr>
          <a:lstStyle/>
          <a:p>
            <a:pPr>
              <a:defRPr/>
            </a:pPr>
            <a:fld id="{F6BCB3FB-C48D-4679-997C-EAE33CF55E02}" type="slidenum">
              <a:rPr lang="en-US" smtClean="0"/>
              <a:pPr>
                <a:defRPr/>
              </a:pPr>
              <a:t>7</a:t>
            </a:fld>
            <a:endParaRPr lang="en-US" dirty="0"/>
          </a:p>
        </p:txBody>
      </p:sp>
      <p:sp>
        <p:nvSpPr>
          <p:cNvPr id="4" name="Title 1"/>
          <p:cNvSpPr txBox="1">
            <a:spLocks/>
          </p:cNvSpPr>
          <p:nvPr/>
        </p:nvSpPr>
        <p:spPr>
          <a:xfrm>
            <a:off x="2819400" y="0"/>
            <a:ext cx="6324600" cy="1219200"/>
          </a:xfrm>
          <a:prstGeom prst="rect">
            <a:avLst/>
          </a:prstGeom>
        </p:spPr>
        <p:txBody>
          <a:bodyPr lIns="89879" tIns="44940" rIns="89879" bIns="44940" anchor="ctr"/>
          <a:lstStyle>
            <a:lvl1pPr marL="168524" indent="0" algn="l" rtl="0" eaLnBrk="0" fontAlgn="base" hangingPunct="0">
              <a:spcBef>
                <a:spcPct val="0"/>
              </a:spcBef>
              <a:spcAft>
                <a:spcPct val="0"/>
              </a:spcAft>
              <a:defRPr sz="28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endParaRPr lang="en-US" sz="4400" b="1" dirty="0"/>
          </a:p>
        </p:txBody>
      </p:sp>
      <p:sp>
        <p:nvSpPr>
          <p:cNvPr id="9" name="Rectangle 3"/>
          <p:cNvSpPr txBox="1">
            <a:spLocks noChangeArrowheads="1"/>
          </p:cNvSpPr>
          <p:nvPr/>
        </p:nvSpPr>
        <p:spPr>
          <a:xfrm>
            <a:off x="457200" y="1676400"/>
            <a:ext cx="8122920" cy="4876800"/>
          </a:xfrm>
          <a:prstGeom prst="rect">
            <a:avLst/>
          </a:prstGeom>
        </p:spPr>
        <p:txBody>
          <a:bodyPr lIns="91440"/>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t>Configure the Network</a:t>
            </a:r>
          </a:p>
          <a:p>
            <a:r>
              <a:rPr lang="en-US" sz="2800" dirty="0" smtClean="0"/>
              <a:t>Proctor Caching</a:t>
            </a:r>
          </a:p>
          <a:p>
            <a:r>
              <a:rPr lang="en-US" sz="2800" dirty="0" smtClean="0"/>
              <a:t>SystemCheck Tool</a:t>
            </a:r>
          </a:p>
          <a:p>
            <a:r>
              <a:rPr lang="en-US" sz="2800" dirty="0" smtClean="0"/>
              <a:t>TestNav 8 and Proctor Caching Configurations</a:t>
            </a:r>
          </a:p>
          <a:p>
            <a:r>
              <a:rPr lang="en-US" sz="2800" dirty="0" smtClean="0"/>
              <a:t>Test Preparation (Practice Tests, TestNav 8 Tutorial, &amp; Sample Items)</a:t>
            </a:r>
          </a:p>
        </p:txBody>
      </p:sp>
    </p:spTree>
    <p:extLst>
      <p:ext uri="{BB962C8B-B14F-4D97-AF65-F5344CB8AC3E}">
        <p14:creationId xmlns:p14="http://schemas.microsoft.com/office/powerpoint/2010/main" val="2091443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9">
                                            <p:txEl>
                                              <p:pRg st="1" end="1"/>
                                            </p:txEl>
                                          </p:spTgt>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9">
                                            <p:txEl>
                                              <p:pRg st="2" end="2"/>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9">
                                            <p:txEl>
                                              <p:pRg st="3" end="3"/>
                                            </p:txEl>
                                          </p:spTgt>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9">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9" grpI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Configure the Network</a:t>
            </a:r>
            <a:endParaRPr lang="en-US" sz="4000" dirty="0"/>
          </a:p>
        </p:txBody>
      </p:sp>
      <p:sp>
        <p:nvSpPr>
          <p:cNvPr id="3" name="Slide Number Placeholder 2"/>
          <p:cNvSpPr>
            <a:spLocks noGrp="1"/>
          </p:cNvSpPr>
          <p:nvPr>
            <p:ph type="sldNum" sz="quarter" idx="10"/>
          </p:nvPr>
        </p:nvSpPr>
        <p:spPr/>
        <p:txBody>
          <a:bodyPr>
            <a:noAutofit/>
          </a:bodyPr>
          <a:lstStyle/>
          <a:p>
            <a:pPr>
              <a:defRPr/>
            </a:pPr>
            <a:fld id="{F6BCB3FB-C48D-4679-997C-EAE33CF55E02}" type="slidenum">
              <a:rPr lang="en-US" smtClean="0"/>
              <a:pPr>
                <a:defRPr/>
              </a:pPr>
              <a:t>8</a:t>
            </a:fld>
            <a:endParaRPr lang="en-US" dirty="0"/>
          </a:p>
        </p:txBody>
      </p:sp>
      <p:sp>
        <p:nvSpPr>
          <p:cNvPr id="4" name="Title 1"/>
          <p:cNvSpPr txBox="1">
            <a:spLocks/>
          </p:cNvSpPr>
          <p:nvPr/>
        </p:nvSpPr>
        <p:spPr>
          <a:xfrm>
            <a:off x="2819400" y="0"/>
            <a:ext cx="6324600" cy="1219200"/>
          </a:xfrm>
          <a:prstGeom prst="rect">
            <a:avLst/>
          </a:prstGeom>
        </p:spPr>
        <p:txBody>
          <a:bodyPr lIns="89879" tIns="44940" rIns="89879" bIns="44940" anchor="ctr"/>
          <a:lstStyle>
            <a:lvl1pPr marL="168524" indent="0" algn="l" rtl="0" eaLnBrk="0" fontAlgn="base" hangingPunct="0">
              <a:spcBef>
                <a:spcPct val="0"/>
              </a:spcBef>
              <a:spcAft>
                <a:spcPct val="0"/>
              </a:spcAft>
              <a:defRPr sz="28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endParaRPr lang="en-US" sz="4400" b="1" dirty="0">
              <a:solidFill>
                <a:prstClr val="black"/>
              </a:solidFill>
            </a:endParaRPr>
          </a:p>
        </p:txBody>
      </p:sp>
      <p:sp>
        <p:nvSpPr>
          <p:cNvPr id="9" name="Rectangle 3"/>
          <p:cNvSpPr txBox="1">
            <a:spLocks noChangeArrowheads="1"/>
          </p:cNvSpPr>
          <p:nvPr/>
        </p:nvSpPr>
        <p:spPr>
          <a:xfrm>
            <a:off x="533400" y="1836737"/>
            <a:ext cx="8107680" cy="4876800"/>
          </a:xfrm>
          <a:prstGeom prst="rect">
            <a:avLst/>
          </a:prstGeom>
        </p:spPr>
        <p:txBody>
          <a:bodyPr lIns="91440"/>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300"/>
              </a:spcBef>
              <a:spcAft>
                <a:spcPts val="300"/>
              </a:spcAft>
              <a:buClr>
                <a:srgbClr val="8F23B3"/>
              </a:buClr>
              <a:buSzPct val="125000"/>
              <a:buNone/>
              <a:defRPr/>
            </a:pPr>
            <a:r>
              <a:rPr lang="en-US" sz="2400" b="1" dirty="0" smtClean="0">
                <a:solidFill>
                  <a:prstClr val="black"/>
                </a:solidFill>
              </a:rPr>
              <a:t>Network Configurations:</a:t>
            </a:r>
          </a:p>
          <a:p>
            <a:pPr marL="0" indent="0">
              <a:spcBef>
                <a:spcPts val="300"/>
              </a:spcBef>
              <a:spcAft>
                <a:spcPts val="300"/>
              </a:spcAft>
              <a:buClr>
                <a:srgbClr val="8F23B3"/>
              </a:buClr>
              <a:buSzPct val="125000"/>
              <a:buNone/>
              <a:defRPr/>
            </a:pPr>
            <a:endParaRPr lang="en-US" sz="800" b="1" dirty="0" smtClean="0">
              <a:solidFill>
                <a:prstClr val="black"/>
              </a:solidFill>
            </a:endParaRPr>
          </a:p>
          <a:p>
            <a:pPr>
              <a:spcBef>
                <a:spcPts val="300"/>
              </a:spcBef>
              <a:spcAft>
                <a:spcPts val="300"/>
              </a:spcAft>
              <a:buClr>
                <a:srgbClr val="8F23B3"/>
              </a:buClr>
              <a:buSzPct val="125000"/>
              <a:defRPr/>
            </a:pPr>
            <a:r>
              <a:rPr lang="en-US" sz="2400" dirty="0" smtClean="0">
                <a:solidFill>
                  <a:prstClr val="black"/>
                </a:solidFill>
              </a:rPr>
              <a:t>TestNav8 Domains and Ports:</a:t>
            </a:r>
          </a:p>
          <a:p>
            <a:pPr lvl="1">
              <a:spcBef>
                <a:spcPts val="300"/>
              </a:spcBef>
              <a:spcAft>
                <a:spcPts val="300"/>
              </a:spcAft>
              <a:buClr>
                <a:srgbClr val="8F23B3"/>
              </a:buClr>
              <a:buSzPct val="125000"/>
              <a:defRPr/>
            </a:pPr>
            <a:r>
              <a:rPr lang="en-US" sz="2000" dirty="0" smtClean="0">
                <a:solidFill>
                  <a:prstClr val="black"/>
                </a:solidFill>
              </a:rPr>
              <a:t>*.testnav.com:80, 443</a:t>
            </a:r>
          </a:p>
          <a:p>
            <a:pPr lvl="1">
              <a:spcBef>
                <a:spcPts val="300"/>
              </a:spcBef>
              <a:spcAft>
                <a:spcPts val="300"/>
              </a:spcAft>
              <a:buClr>
                <a:srgbClr val="8F23B3"/>
              </a:buClr>
              <a:buSzPct val="125000"/>
              <a:defRPr/>
            </a:pPr>
            <a:r>
              <a:rPr lang="en-US" sz="2000" dirty="0" smtClean="0">
                <a:solidFill>
                  <a:prstClr val="black"/>
                </a:solidFill>
              </a:rPr>
              <a:t>s3.amazonaws.com</a:t>
            </a:r>
            <a:endParaRPr lang="en-US" sz="2000" dirty="0">
              <a:solidFill>
                <a:prstClr val="black"/>
              </a:solidFill>
            </a:endParaRPr>
          </a:p>
          <a:p>
            <a:pPr>
              <a:spcBef>
                <a:spcPts val="300"/>
              </a:spcBef>
              <a:spcAft>
                <a:spcPts val="300"/>
              </a:spcAft>
              <a:buClr>
                <a:srgbClr val="8F23B3"/>
              </a:buClr>
              <a:buSzPct val="125000"/>
              <a:defRPr/>
            </a:pPr>
            <a:r>
              <a:rPr lang="en-US" sz="2400" dirty="0" smtClean="0">
                <a:solidFill>
                  <a:prstClr val="black"/>
                </a:solidFill>
              </a:rPr>
              <a:t>Proctor Caching Local Network Ports:</a:t>
            </a:r>
          </a:p>
          <a:p>
            <a:pPr lvl="1">
              <a:spcBef>
                <a:spcPts val="300"/>
              </a:spcBef>
              <a:spcAft>
                <a:spcPts val="300"/>
              </a:spcAft>
              <a:buClr>
                <a:srgbClr val="8F23B3"/>
              </a:buClr>
              <a:buSzPct val="125000"/>
              <a:defRPr/>
            </a:pPr>
            <a:r>
              <a:rPr lang="en-US" sz="2000" dirty="0" smtClean="0">
                <a:solidFill>
                  <a:prstClr val="black"/>
                </a:solidFill>
              </a:rPr>
              <a:t>4480, 4481</a:t>
            </a:r>
          </a:p>
          <a:p>
            <a:pPr>
              <a:spcBef>
                <a:spcPts val="300"/>
              </a:spcBef>
              <a:spcAft>
                <a:spcPts val="300"/>
              </a:spcAft>
              <a:buClr>
                <a:srgbClr val="8F23B3"/>
              </a:buClr>
              <a:buSzPct val="125000"/>
              <a:defRPr/>
            </a:pPr>
            <a:r>
              <a:rPr lang="en-US" sz="2400" dirty="0" err="1" smtClean="0">
                <a:solidFill>
                  <a:prstClr val="black"/>
                </a:solidFill>
              </a:rPr>
              <a:t>PearsonAccess</a:t>
            </a:r>
            <a:r>
              <a:rPr lang="en-US" sz="2400" baseline="30000" dirty="0" err="1">
                <a:solidFill>
                  <a:prstClr val="black"/>
                </a:solidFill>
              </a:rPr>
              <a:t>n</a:t>
            </a:r>
            <a:r>
              <a:rPr lang="en-US" sz="2400" baseline="30000" dirty="0" err="1" smtClean="0">
                <a:solidFill>
                  <a:prstClr val="black"/>
                </a:solidFill>
              </a:rPr>
              <a:t>ext</a:t>
            </a:r>
            <a:r>
              <a:rPr lang="en-US" sz="2400" dirty="0" smtClean="0">
                <a:solidFill>
                  <a:prstClr val="black"/>
                </a:solidFill>
              </a:rPr>
              <a:t> Domain and Ports:</a:t>
            </a:r>
          </a:p>
          <a:p>
            <a:pPr lvl="1">
              <a:spcBef>
                <a:spcPts val="300"/>
              </a:spcBef>
              <a:spcAft>
                <a:spcPts val="300"/>
              </a:spcAft>
              <a:buClr>
                <a:srgbClr val="8F23B3"/>
              </a:buClr>
              <a:buSzPct val="125000"/>
              <a:defRPr/>
            </a:pPr>
            <a:r>
              <a:rPr lang="en-US" sz="2000" dirty="0" smtClean="0">
                <a:solidFill>
                  <a:prstClr val="black"/>
                </a:solidFill>
              </a:rPr>
              <a:t>*.pearsonaccessnext.com:80, 443</a:t>
            </a:r>
          </a:p>
          <a:p>
            <a:pPr lvl="1">
              <a:spcBef>
                <a:spcPts val="300"/>
              </a:spcBef>
              <a:spcAft>
                <a:spcPts val="300"/>
              </a:spcAft>
              <a:buClr>
                <a:srgbClr val="8F23B3"/>
              </a:buClr>
              <a:buSzPct val="125000"/>
              <a:defRPr/>
            </a:pPr>
            <a:r>
              <a:rPr lang="en-US" sz="2000" dirty="0" smtClean="0">
                <a:solidFill>
                  <a:prstClr val="black"/>
                </a:solidFill>
              </a:rPr>
              <a:t>*.pearsonaccess.com:80, 443</a:t>
            </a:r>
          </a:p>
          <a:p>
            <a:pPr>
              <a:spcBef>
                <a:spcPts val="300"/>
              </a:spcBef>
              <a:spcAft>
                <a:spcPts val="300"/>
              </a:spcAft>
              <a:buClr>
                <a:srgbClr val="8F23B3"/>
              </a:buClr>
              <a:buSzPct val="125000"/>
              <a:defRPr/>
            </a:pPr>
            <a:r>
              <a:rPr lang="en-US" sz="2400" dirty="0" err="1" smtClean="0">
                <a:solidFill>
                  <a:prstClr val="black"/>
                </a:solidFill>
              </a:rPr>
              <a:t>PearsonAccess</a:t>
            </a:r>
            <a:r>
              <a:rPr lang="en-US" sz="2400" baseline="30000" dirty="0" err="1">
                <a:solidFill>
                  <a:prstClr val="black"/>
                </a:solidFill>
              </a:rPr>
              <a:t>n</a:t>
            </a:r>
            <a:r>
              <a:rPr lang="en-US" sz="2400" baseline="30000" dirty="0" err="1" smtClean="0">
                <a:solidFill>
                  <a:prstClr val="black"/>
                </a:solidFill>
              </a:rPr>
              <a:t>ext</a:t>
            </a:r>
            <a:r>
              <a:rPr lang="en-US" sz="2400" dirty="0" smtClean="0">
                <a:solidFill>
                  <a:prstClr val="black"/>
                </a:solidFill>
              </a:rPr>
              <a:t> emails:</a:t>
            </a:r>
          </a:p>
          <a:p>
            <a:pPr lvl="1">
              <a:spcBef>
                <a:spcPts val="300"/>
              </a:spcBef>
              <a:spcAft>
                <a:spcPts val="300"/>
              </a:spcAft>
              <a:buClr>
                <a:srgbClr val="8F23B3"/>
              </a:buClr>
              <a:buSzPct val="125000"/>
              <a:defRPr/>
            </a:pPr>
            <a:r>
              <a:rPr lang="en-US" sz="2000" dirty="0" smtClean="0">
                <a:solidFill>
                  <a:prstClr val="black"/>
                </a:solidFill>
              </a:rPr>
              <a:t>@support.pearson.com</a:t>
            </a:r>
          </a:p>
        </p:txBody>
      </p:sp>
    </p:spTree>
    <p:extLst>
      <p:ext uri="{BB962C8B-B14F-4D97-AF65-F5344CB8AC3E}">
        <p14:creationId xmlns:p14="http://schemas.microsoft.com/office/powerpoint/2010/main" val="15647015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9">
                                            <p:txEl>
                                              <p:pRg st="0" end="0"/>
                                            </p:txEl>
                                          </p:spTgt>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9">
                                            <p:txEl>
                                              <p:pRg st="2" end="2"/>
                                            </p:txEl>
                                          </p:spTgt>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9">
                                            <p:txEl>
                                              <p:pRg st="3" end="3"/>
                                            </p:txEl>
                                          </p:spTgt>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9">
                                            <p:txEl>
                                              <p:pRg st="4" end="4"/>
                                            </p:txEl>
                                          </p:spTgt>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9">
                                            <p:txEl>
                                              <p:pRg st="5" end="5"/>
                                            </p:txEl>
                                          </p:spTgt>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9">
                                            <p:txEl>
                                              <p:pRg st="6" end="6"/>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1" nodeType="clickEffect">
                                  <p:stCondLst>
                                    <p:cond delay="0"/>
                                  </p:stCondLst>
                                  <p:childTnLst>
                                    <p:set>
                                      <p:cBhvr>
                                        <p:cTn id="56" dur="1" fill="hold">
                                          <p:stCondLst>
                                            <p:cond delay="0"/>
                                          </p:stCondLst>
                                        </p:cTn>
                                        <p:tgtEl>
                                          <p:spTgt spid="9">
                                            <p:txEl>
                                              <p:pRg st="7" end="7"/>
                                            </p:txEl>
                                          </p:spTgt>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9">
                                            <p:txEl>
                                              <p:pRg st="8" end="8"/>
                                            </p:txEl>
                                          </p:spTgt>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9">
                                            <p:txEl>
                                              <p:pRg st="9" end="9"/>
                                            </p:txEl>
                                          </p:spTgt>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9">
                                            <p:txEl>
                                              <p:pRg st="10" end="10"/>
                                            </p:txEl>
                                          </p:spTgt>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9">
                                            <p:txEl>
                                              <p:pRg st="11" end="1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9" grpI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40882" y="1853184"/>
            <a:ext cx="4750717" cy="2871216"/>
          </a:xfrm>
          <a:prstGeom prst="rect">
            <a:avLst/>
          </a:prstGeom>
        </p:spPr>
      </p:pic>
      <p:sp>
        <p:nvSpPr>
          <p:cNvPr id="7" name="Content Placeholder 9"/>
          <p:cNvSpPr>
            <a:spLocks noGrp="1"/>
          </p:cNvSpPr>
          <p:nvPr>
            <p:ph idx="1"/>
          </p:nvPr>
        </p:nvSpPr>
        <p:spPr>
          <a:xfrm>
            <a:off x="457200" y="1752600"/>
            <a:ext cx="4343400" cy="4525963"/>
          </a:xfrm>
        </p:spPr>
        <p:txBody>
          <a:bodyPr/>
          <a:lstStyle/>
          <a:p>
            <a:pPr marL="0" indent="0">
              <a:buNone/>
            </a:pPr>
            <a:r>
              <a:rPr lang="en-US" sz="2000" dirty="0"/>
              <a:t>Proctor c</a:t>
            </a:r>
            <a:r>
              <a:rPr lang="en-US" sz="2000" dirty="0" smtClean="0"/>
              <a:t>ache </a:t>
            </a:r>
            <a:r>
              <a:rPr lang="en-US" sz="2000" dirty="0"/>
              <a:t>is Pearson-supplied software that is used in conjunction with TestNav to reduce </a:t>
            </a:r>
            <a:r>
              <a:rPr lang="en-US" sz="2000" dirty="0" smtClean="0"/>
              <a:t>bandwidth requirements </a:t>
            </a:r>
            <a:r>
              <a:rPr lang="en-US" sz="2000" dirty="0"/>
              <a:t>and accelerate </a:t>
            </a:r>
            <a:r>
              <a:rPr lang="en-US" sz="2000" dirty="0" smtClean="0"/>
              <a:t>the delivery of test content.</a:t>
            </a:r>
          </a:p>
          <a:p>
            <a:pPr marL="0" indent="0">
              <a:buNone/>
            </a:pPr>
            <a:endParaRPr lang="en-US" sz="2000" dirty="0"/>
          </a:p>
          <a:p>
            <a:pPr marL="0" indent="0">
              <a:buNone/>
            </a:pPr>
            <a:r>
              <a:rPr lang="en-US" sz="2000" dirty="0"/>
              <a:t>Proctor caching:</a:t>
            </a:r>
          </a:p>
          <a:p>
            <a:r>
              <a:rPr lang="en-US" sz="2000" dirty="0"/>
              <a:t>allows you to pre-cache test content to your local network before a </a:t>
            </a:r>
            <a:r>
              <a:rPr lang="en-US" sz="2000" dirty="0" smtClean="0"/>
              <a:t>test</a:t>
            </a:r>
            <a:r>
              <a:rPr lang="en-US" sz="2000" dirty="0"/>
              <a:t>,</a:t>
            </a:r>
          </a:p>
        </p:txBody>
      </p:sp>
      <p:sp>
        <p:nvSpPr>
          <p:cNvPr id="2" name="Title 1"/>
          <p:cNvSpPr>
            <a:spLocks noGrp="1"/>
          </p:cNvSpPr>
          <p:nvPr>
            <p:ph type="title"/>
          </p:nvPr>
        </p:nvSpPr>
        <p:spPr/>
        <p:txBody>
          <a:bodyPr/>
          <a:lstStyle/>
          <a:p>
            <a:r>
              <a:rPr lang="en-US" sz="4000" b="1" dirty="0"/>
              <a:t>Proctor Caching for </a:t>
            </a:r>
            <a:r>
              <a:rPr lang="en-US" sz="4000" b="1" dirty="0" smtClean="0"/>
              <a:t>TestNav</a:t>
            </a:r>
            <a:br>
              <a:rPr lang="en-US" sz="4000" b="1" dirty="0" smtClean="0"/>
            </a:br>
            <a:r>
              <a:rPr lang="en-US" sz="4000" b="1" dirty="0" smtClean="0"/>
              <a:t>Introduction</a:t>
            </a:r>
            <a:endParaRPr lang="en-US" sz="4000" b="1" dirty="0"/>
          </a:p>
        </p:txBody>
      </p:sp>
      <p:sp>
        <p:nvSpPr>
          <p:cNvPr id="4" name="Slide Number Placeholder 3"/>
          <p:cNvSpPr>
            <a:spLocks noGrp="1"/>
          </p:cNvSpPr>
          <p:nvPr>
            <p:ph type="sldNum" sz="quarter" idx="10"/>
          </p:nvPr>
        </p:nvSpPr>
        <p:spPr/>
        <p:txBody>
          <a:bodyPr>
            <a:noAutofit/>
          </a:bodyPr>
          <a:lstStyle/>
          <a:p>
            <a:pPr>
              <a:defRPr/>
            </a:pPr>
            <a:fld id="{F6BCB3FB-C48D-4679-997C-EAE33CF55E02}" type="slidenum">
              <a:rPr lang="en-US" smtClean="0"/>
              <a:pPr>
                <a:defRPr/>
              </a:pPr>
              <a:t>9</a:t>
            </a:fld>
            <a:endParaRPr lang="en-US" dirty="0"/>
          </a:p>
        </p:txBody>
      </p:sp>
      <p:sp>
        <p:nvSpPr>
          <p:cNvPr id="3" name="Rectangle 3"/>
          <p:cNvSpPr txBox="1">
            <a:spLocks noChangeArrowheads="1"/>
          </p:cNvSpPr>
          <p:nvPr/>
        </p:nvSpPr>
        <p:spPr>
          <a:xfrm>
            <a:off x="381000" y="1676400"/>
            <a:ext cx="8839200" cy="4876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hangingPunct="1">
              <a:spcBef>
                <a:spcPts val="600"/>
              </a:spcBef>
              <a:buFont typeface="Wingdings" pitchFamily="2" charset="2"/>
              <a:buNone/>
            </a:pPr>
            <a:endParaRPr lang="en-US" sz="2400" dirty="0" smtClean="0"/>
          </a:p>
        </p:txBody>
      </p:sp>
      <p:sp>
        <p:nvSpPr>
          <p:cNvPr id="10" name="Content Placeholder 9"/>
          <p:cNvSpPr txBox="1">
            <a:spLocks/>
          </p:cNvSpPr>
          <p:nvPr/>
        </p:nvSpPr>
        <p:spPr>
          <a:xfrm>
            <a:off x="457201" y="4724400"/>
            <a:ext cx="8610599" cy="1676400"/>
          </a:xfrm>
          <a:prstGeom prst="rect">
            <a:avLst/>
          </a:prstGeom>
        </p:spPr>
        <p:txBody>
          <a:bodyPr/>
          <a:lstStyle>
            <a:lvl1pPr marL="342900" indent="-342900" algn="l" rtl="0" eaLnBrk="0" fontAlgn="base" hangingPunct="0">
              <a:spcBef>
                <a:spcPct val="20000"/>
              </a:spcBef>
              <a:spcAft>
                <a:spcPct val="0"/>
              </a:spcAft>
              <a:buClr>
                <a:srgbClr val="8F23B3"/>
              </a:buClr>
              <a:buFont typeface="Arial"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lr>
                <a:srgbClr val="8F23B3"/>
              </a:buClr>
              <a:buFont typeface="Arial" charset="0"/>
              <a:buChar char="–"/>
              <a:defRPr sz="2200" kern="1200">
                <a:solidFill>
                  <a:schemeClr val="tx1"/>
                </a:solidFill>
                <a:latin typeface="+mn-lt"/>
                <a:ea typeface="ＭＳ Ｐゴシック" charset="0"/>
                <a:cs typeface="+mn-cs"/>
              </a:defRPr>
            </a:lvl2pPr>
            <a:lvl3pPr marL="1371600" indent="-457200" algn="l" rtl="0" eaLnBrk="0" fontAlgn="base" hangingPunct="0">
              <a:spcBef>
                <a:spcPct val="20000"/>
              </a:spcBef>
              <a:spcAft>
                <a:spcPct val="0"/>
              </a:spcAft>
              <a:buClr>
                <a:srgbClr val="8F23B3"/>
              </a:buClr>
              <a:buFont typeface="Courier New" pitchFamily="49" charset="0"/>
              <a:buChar char="o"/>
              <a:defRPr sz="20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a:t>reduces the burden on your </a:t>
            </a:r>
            <a:r>
              <a:rPr lang="en-US" sz="2000" dirty="0" smtClean="0"/>
              <a:t>Internet </a:t>
            </a:r>
            <a:r>
              <a:rPr lang="en-US" sz="2000" dirty="0"/>
              <a:t>service provider (ISP) by eliminating redundancy in requests for test </a:t>
            </a:r>
            <a:r>
              <a:rPr lang="en-US" sz="2000" dirty="0" smtClean="0"/>
              <a:t>content, </a:t>
            </a:r>
            <a:r>
              <a:rPr lang="en-US" sz="2000" dirty="0"/>
              <a:t>and</a:t>
            </a:r>
          </a:p>
          <a:p>
            <a:r>
              <a:rPr lang="en-US" sz="2000" dirty="0"/>
              <a:t>stores an encrypted local copy of all pre-cached tests</a:t>
            </a:r>
            <a:r>
              <a:rPr lang="en-US" sz="2000" dirty="0" smtClean="0"/>
              <a:t>.</a:t>
            </a:r>
          </a:p>
          <a:p>
            <a:pPr marL="0" indent="0">
              <a:buFont typeface="Arial" charset="0"/>
              <a:buNone/>
            </a:pPr>
            <a:endParaRPr lang="en-US" dirty="0"/>
          </a:p>
        </p:txBody>
      </p:sp>
      <p:sp>
        <p:nvSpPr>
          <p:cNvPr id="12" name="TextBox 11"/>
          <p:cNvSpPr txBox="1"/>
          <p:nvPr/>
        </p:nvSpPr>
        <p:spPr>
          <a:xfrm rot="16200000">
            <a:off x="8367728" y="3741219"/>
            <a:ext cx="1143000" cy="200055"/>
          </a:xfrm>
          <a:prstGeom prst="rect">
            <a:avLst/>
          </a:prstGeom>
          <a:noFill/>
        </p:spPr>
        <p:txBody>
          <a:bodyPr wrap="square" rtlCol="0">
            <a:spAutoFit/>
          </a:bodyPr>
          <a:lstStyle/>
          <a:p>
            <a:r>
              <a:rPr lang="en-US" sz="700" dirty="0" err="1" smtClean="0">
                <a:solidFill>
                  <a:schemeClr val="bg1">
                    <a:lumMod val="65000"/>
                  </a:schemeClr>
                </a:solidFill>
                <a:latin typeface="+mn-lt"/>
              </a:rPr>
              <a:t>CanStock</a:t>
            </a:r>
            <a:r>
              <a:rPr lang="en-US" sz="700" dirty="0" smtClean="0">
                <a:solidFill>
                  <a:schemeClr val="bg1">
                    <a:lumMod val="65000"/>
                  </a:schemeClr>
                </a:solidFill>
                <a:latin typeface="+mn-lt"/>
              </a:rPr>
              <a:t> Photo</a:t>
            </a:r>
            <a:endParaRPr lang="en-US" sz="700" dirty="0">
              <a:solidFill>
                <a:schemeClr val="bg1">
                  <a:lumMod val="65000"/>
                </a:schemeClr>
              </a:solidFill>
              <a:latin typeface="+mn-lt"/>
            </a:endParaRPr>
          </a:p>
        </p:txBody>
      </p:sp>
    </p:spTree>
    <p:extLst>
      <p:ext uri="{BB962C8B-B14F-4D97-AF65-F5344CB8AC3E}">
        <p14:creationId xmlns:p14="http://schemas.microsoft.com/office/powerpoint/2010/main" val="6263224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a:spcBef>
                <a:spcPts val="1200"/>
              </a:spcBef>
            </a:pPr>
            <a:r>
              <a:rPr lang="en-US" sz="2000" dirty="0" smtClean="0"/>
              <a:t>Proctor Caching runs </a:t>
            </a:r>
            <a:r>
              <a:rPr lang="en-US" sz="2000" dirty="0"/>
              <a:t>on Windows and Mac OS </a:t>
            </a:r>
            <a:r>
              <a:rPr lang="en-US" sz="2000" dirty="0" smtClean="0"/>
              <a:t>X.</a:t>
            </a:r>
            <a:endParaRPr lang="en-US" sz="2000" dirty="0"/>
          </a:p>
          <a:p>
            <a:pPr>
              <a:spcBef>
                <a:spcPts val="1200"/>
              </a:spcBef>
            </a:pPr>
            <a:r>
              <a:rPr lang="en-US" sz="2000" dirty="0" smtClean="0"/>
              <a:t>It does </a:t>
            </a:r>
            <a:r>
              <a:rPr lang="en-US" sz="2000" dirty="0"/>
              <a:t>not require an underlying server-based operating </a:t>
            </a:r>
            <a:r>
              <a:rPr lang="en-US" sz="2000" dirty="0" smtClean="0"/>
              <a:t>system.</a:t>
            </a:r>
            <a:endParaRPr lang="en-US" sz="2000" dirty="0"/>
          </a:p>
          <a:p>
            <a:pPr>
              <a:spcBef>
                <a:spcPts val="1200"/>
              </a:spcBef>
            </a:pPr>
            <a:r>
              <a:rPr lang="en-US" sz="2000" dirty="0"/>
              <a:t>Proctor </a:t>
            </a:r>
            <a:r>
              <a:rPr lang="en-US" sz="2000" dirty="0" smtClean="0"/>
              <a:t>Caching </a:t>
            </a:r>
            <a:r>
              <a:rPr lang="en-US" sz="2000" dirty="0"/>
              <a:t>hardware requirements can be found at </a:t>
            </a:r>
            <a:r>
              <a:rPr lang="en-US" sz="2000" dirty="0" smtClean="0">
                <a:hlinkClick r:id="rId3"/>
              </a:rPr>
              <a:t>http://parcc.pearson.com/technology-setup/</a:t>
            </a:r>
            <a:r>
              <a:rPr lang="en-US" sz="2000" dirty="0" smtClean="0"/>
              <a:t>.</a:t>
            </a:r>
            <a:endParaRPr lang="en-US" sz="2000" dirty="0"/>
          </a:p>
          <a:p>
            <a:pPr>
              <a:spcBef>
                <a:spcPts val="1200"/>
              </a:spcBef>
            </a:pPr>
            <a:r>
              <a:rPr lang="en-US" sz="2000" dirty="0"/>
              <a:t>TCP </a:t>
            </a:r>
            <a:r>
              <a:rPr lang="en-US" sz="2000" dirty="0" smtClean="0"/>
              <a:t>Ports include: </a:t>
            </a:r>
            <a:r>
              <a:rPr lang="en-US" sz="2000" dirty="0"/>
              <a:t>80 (Internet), 4480,  and 4481 (Local Network</a:t>
            </a:r>
            <a:r>
              <a:rPr lang="en-US" sz="2000" dirty="0" smtClean="0"/>
              <a:t>).</a:t>
            </a:r>
            <a:endParaRPr lang="en-US" sz="2000" dirty="0"/>
          </a:p>
          <a:p>
            <a:pPr>
              <a:spcBef>
                <a:spcPts val="1200"/>
              </a:spcBef>
            </a:pPr>
            <a:r>
              <a:rPr lang="en-US" sz="2000" dirty="0"/>
              <a:t>Proctor </a:t>
            </a:r>
            <a:r>
              <a:rPr lang="en-US" sz="2000" dirty="0" smtClean="0"/>
              <a:t>Caching </a:t>
            </a:r>
            <a:r>
              <a:rPr lang="en-US" sz="2000" dirty="0"/>
              <a:t>requires a fixed internal IP </a:t>
            </a:r>
            <a:r>
              <a:rPr lang="en-US" sz="2000" dirty="0" smtClean="0"/>
              <a:t>address.</a:t>
            </a:r>
            <a:endParaRPr lang="en-US" sz="2000" dirty="0"/>
          </a:p>
          <a:p>
            <a:pPr>
              <a:spcBef>
                <a:spcPts val="1200"/>
              </a:spcBef>
            </a:pPr>
            <a:r>
              <a:rPr lang="en-US" sz="2000" dirty="0"/>
              <a:t>For setting up an upstream </a:t>
            </a:r>
            <a:r>
              <a:rPr lang="en-US" sz="2000" dirty="0" smtClean="0"/>
              <a:t>proxy, </a:t>
            </a:r>
            <a:r>
              <a:rPr lang="en-US" sz="2000" dirty="0"/>
              <a:t>refer to the Windows or Mac “Tips on Proctor Caching” section in the </a:t>
            </a:r>
            <a:r>
              <a:rPr lang="en-US" sz="2000" i="1" dirty="0" err="1" smtClean="0"/>
              <a:t>TestNav</a:t>
            </a:r>
            <a:r>
              <a:rPr lang="en-US" sz="2000" i="1" dirty="0" smtClean="0"/>
              <a:t> 8 Proctor </a:t>
            </a:r>
            <a:r>
              <a:rPr lang="en-US" sz="2000" i="1" dirty="0"/>
              <a:t>Caching User </a:t>
            </a:r>
            <a:r>
              <a:rPr lang="en-US" sz="2000" i="1" dirty="0" smtClean="0"/>
              <a:t>Guide.</a:t>
            </a:r>
            <a:endParaRPr lang="en-US" sz="2000" i="1" dirty="0"/>
          </a:p>
          <a:p>
            <a:pPr>
              <a:spcBef>
                <a:spcPts val="1200"/>
              </a:spcBef>
            </a:pPr>
            <a:r>
              <a:rPr lang="en-US" sz="2000" dirty="0"/>
              <a:t>Use the SystemCheck </a:t>
            </a:r>
            <a:r>
              <a:rPr lang="en-US" sz="2000" i="1" dirty="0"/>
              <a:t>Testing Capacity </a:t>
            </a:r>
            <a:r>
              <a:rPr lang="en-US" sz="2000" dirty="0"/>
              <a:t>tab for determining your network capacity during computer-based </a:t>
            </a:r>
            <a:r>
              <a:rPr lang="en-US" sz="2000" dirty="0" smtClean="0"/>
              <a:t>testing.</a:t>
            </a:r>
            <a:endParaRPr lang="en-US" sz="2000" dirty="0"/>
          </a:p>
        </p:txBody>
      </p:sp>
      <p:sp>
        <p:nvSpPr>
          <p:cNvPr id="3" name="Title 2"/>
          <p:cNvSpPr>
            <a:spLocks noGrp="1"/>
          </p:cNvSpPr>
          <p:nvPr>
            <p:ph type="title"/>
          </p:nvPr>
        </p:nvSpPr>
        <p:spPr>
          <a:noFill/>
          <a:ln>
            <a:miter lim="800000"/>
            <a:headEnd/>
            <a:tailEnd/>
          </a:ln>
        </p:spPr>
        <p:txBody>
          <a:bodyPr vert="horz" wrap="square" lIns="89879" tIns="44940" rIns="89879" bIns="44940" numCol="1" anchor="ctr" anchorCtr="0" compatLnSpc="1">
            <a:prstTxWarp prst="textNoShape">
              <a:avLst/>
            </a:prstTxWarp>
          </a:bodyPr>
          <a:lstStyle/>
          <a:p>
            <a:pPr marL="168275" eaLnBrk="0" fontAlgn="base" hangingPunct="0">
              <a:spcAft>
                <a:spcPct val="0"/>
              </a:spcAft>
            </a:pPr>
            <a:r>
              <a:rPr lang="en-US" sz="4000" b="1" dirty="0" smtClean="0">
                <a:ea typeface="ＭＳ Ｐゴシック" pitchFamily="34" charset="-128"/>
                <a:cs typeface="ＭＳ Ｐゴシック"/>
              </a:rPr>
              <a:t>Proctor Caching Requirements</a:t>
            </a:r>
            <a:endParaRPr lang="en-US" sz="4000" b="1" dirty="0">
              <a:ea typeface="ＭＳ Ｐゴシック" pitchFamily="34" charset="-128"/>
              <a:cs typeface="ＭＳ Ｐゴシック"/>
            </a:endParaRPr>
          </a:p>
        </p:txBody>
      </p:sp>
      <p:sp>
        <p:nvSpPr>
          <p:cNvPr id="4" name="Slide Number Placeholder 3"/>
          <p:cNvSpPr>
            <a:spLocks noGrp="1"/>
          </p:cNvSpPr>
          <p:nvPr>
            <p:ph type="sldNum" sz="quarter" idx="10"/>
          </p:nvPr>
        </p:nvSpPr>
        <p:spPr/>
        <p:txBody>
          <a:bodyPr/>
          <a:lstStyle/>
          <a:p>
            <a:pPr>
              <a:defRPr/>
            </a:pPr>
            <a:fld id="{8A85A12D-F284-471C-8250-D25B013F6AB1}" type="slidenum">
              <a:rPr lang="en-US">
                <a:solidFill>
                  <a:prstClr val="black"/>
                </a:solidFill>
              </a:rPr>
              <a:pPr>
                <a:defRPr/>
              </a:pPr>
              <a:t>10</a:t>
            </a:fld>
            <a:endParaRPr lang="en-US" dirty="0">
              <a:solidFill>
                <a:prstClr val="black"/>
              </a:solidFill>
            </a:endParaRPr>
          </a:p>
        </p:txBody>
      </p:sp>
    </p:spTree>
    <p:extLst>
      <p:ext uri="{BB962C8B-B14F-4D97-AF65-F5344CB8AC3E}">
        <p14:creationId xmlns:p14="http://schemas.microsoft.com/office/powerpoint/2010/main" val="110516609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752600"/>
            <a:ext cx="8458200" cy="4572000"/>
          </a:xfrm>
        </p:spPr>
        <p:txBody>
          <a:bodyPr/>
          <a:lstStyle/>
          <a:p>
            <a:pPr marL="0" indent="0">
              <a:buNone/>
            </a:pPr>
            <a:r>
              <a:rPr lang="en-US" dirty="0" smtClean="0"/>
              <a:t>User interface redesign and enhancements that include: </a:t>
            </a:r>
          </a:p>
          <a:p>
            <a:r>
              <a:rPr lang="en-US" sz="2000" dirty="0" smtClean="0"/>
              <a:t>renaming </a:t>
            </a:r>
            <a:r>
              <a:rPr lang="en-US" sz="2000" dirty="0"/>
              <a:t>the </a:t>
            </a:r>
            <a:r>
              <a:rPr lang="en-US" sz="2000" i="1" dirty="0" smtClean="0"/>
              <a:t>Contents</a:t>
            </a:r>
            <a:r>
              <a:rPr lang="en-US" sz="2000" dirty="0" smtClean="0"/>
              <a:t> </a:t>
            </a:r>
            <a:r>
              <a:rPr lang="en-US" sz="2000" dirty="0"/>
              <a:t>tab to </a:t>
            </a:r>
            <a:r>
              <a:rPr lang="en-US" sz="2000" i="1" dirty="0" smtClean="0"/>
              <a:t>Tests</a:t>
            </a:r>
            <a:r>
              <a:rPr lang="en-US" sz="2000" dirty="0" smtClean="0"/>
              <a:t> </a:t>
            </a:r>
            <a:r>
              <a:rPr lang="en-US" sz="2000" dirty="0"/>
              <a:t>and the </a:t>
            </a:r>
            <a:r>
              <a:rPr lang="en-US" sz="2000" i="1" dirty="0" smtClean="0"/>
              <a:t>Client List</a:t>
            </a:r>
            <a:r>
              <a:rPr lang="en-US" sz="2000" dirty="0" smtClean="0"/>
              <a:t> </a:t>
            </a:r>
            <a:r>
              <a:rPr lang="en-US" sz="2000" dirty="0"/>
              <a:t>tab to </a:t>
            </a:r>
            <a:r>
              <a:rPr lang="en-US" sz="2000" i="1" dirty="0" smtClean="0"/>
              <a:t>Clients</a:t>
            </a:r>
            <a:r>
              <a:rPr lang="en-US" sz="2000" dirty="0" smtClean="0"/>
              <a:t> for clarity,</a:t>
            </a:r>
            <a:endParaRPr lang="en-US" sz="2000" dirty="0"/>
          </a:p>
          <a:p>
            <a:r>
              <a:rPr lang="en-US" sz="2000" dirty="0" smtClean="0"/>
              <a:t>consolidating </a:t>
            </a:r>
            <a:r>
              <a:rPr lang="en-US" sz="2000" dirty="0"/>
              <a:t>information previously displayed on the Home </a:t>
            </a:r>
            <a:r>
              <a:rPr lang="en-US" sz="2000" dirty="0" smtClean="0"/>
              <a:t>page </a:t>
            </a:r>
            <a:r>
              <a:rPr lang="en-US" sz="2000" dirty="0"/>
              <a:t>into the </a:t>
            </a:r>
            <a:r>
              <a:rPr lang="en-US" sz="2000" i="1" dirty="0"/>
              <a:t>Clients</a:t>
            </a:r>
            <a:r>
              <a:rPr lang="en-US" sz="2000" dirty="0"/>
              <a:t> and </a:t>
            </a:r>
            <a:r>
              <a:rPr lang="en-US" sz="2000" i="1" dirty="0"/>
              <a:t>Tests</a:t>
            </a:r>
            <a:r>
              <a:rPr lang="en-US" sz="2000" dirty="0"/>
              <a:t> </a:t>
            </a:r>
            <a:r>
              <a:rPr lang="en-US" sz="2000" dirty="0" smtClean="0"/>
              <a:t>tabs,</a:t>
            </a:r>
          </a:p>
          <a:p>
            <a:r>
              <a:rPr lang="en-US" sz="2000" dirty="0" smtClean="0"/>
              <a:t>resolving </a:t>
            </a:r>
            <a:r>
              <a:rPr lang="en-US" sz="2000" dirty="0"/>
              <a:t>issues with IE </a:t>
            </a:r>
            <a:r>
              <a:rPr lang="en-US" sz="2000" dirty="0" smtClean="0"/>
              <a:t>11 not displaying the list of cached content</a:t>
            </a:r>
            <a:r>
              <a:rPr lang="en-US" sz="2000" dirty="0"/>
              <a:t>,</a:t>
            </a:r>
            <a:endParaRPr lang="en-US" sz="2000" dirty="0" smtClean="0"/>
          </a:p>
          <a:p>
            <a:r>
              <a:rPr lang="en-US" sz="2000" dirty="0" smtClean="0"/>
              <a:t>more robust </a:t>
            </a:r>
            <a:r>
              <a:rPr lang="en-US" sz="2000" dirty="0"/>
              <a:t>comparison between content on the caching computer </a:t>
            </a:r>
            <a:r>
              <a:rPr lang="en-US" sz="2000" dirty="0" smtClean="0"/>
              <a:t>and </a:t>
            </a:r>
            <a:r>
              <a:rPr lang="en-US" sz="2000" dirty="0"/>
              <a:t>content on the Pearson server to verify the cache has the most </a:t>
            </a:r>
            <a:r>
              <a:rPr lang="en-US" sz="2000" dirty="0" smtClean="0"/>
              <a:t>up-to-date content, and </a:t>
            </a:r>
          </a:p>
          <a:p>
            <a:r>
              <a:rPr lang="en-US" sz="2000" dirty="0" smtClean="0"/>
              <a:t>renaming the </a:t>
            </a:r>
            <a:r>
              <a:rPr lang="en-US" sz="2000" dirty="0"/>
              <a:t>“undefined” directory to “Was not Preloaded” to </a:t>
            </a:r>
            <a:r>
              <a:rPr lang="en-US" sz="2000" dirty="0" smtClean="0"/>
              <a:t>eliminate confusion.</a:t>
            </a:r>
          </a:p>
          <a:p>
            <a:pPr marL="0" indent="0">
              <a:buNone/>
            </a:pPr>
            <a:endParaRPr lang="en-US" sz="2000" dirty="0"/>
          </a:p>
          <a:p>
            <a:pPr marL="0" indent="0">
              <a:buNone/>
            </a:pPr>
            <a:r>
              <a:rPr lang="en-US" dirty="0" smtClean="0"/>
              <a:t>PARCC recommends that all schools upgrade to latest version to take advantage of these enhancements.</a:t>
            </a:r>
            <a:endParaRPr lang="en-US" dirty="0"/>
          </a:p>
        </p:txBody>
      </p:sp>
      <p:sp>
        <p:nvSpPr>
          <p:cNvPr id="54274" name="Rectangle 2"/>
          <p:cNvSpPr>
            <a:spLocks noGrp="1" noRot="1" noChangeArrowheads="1"/>
          </p:cNvSpPr>
          <p:nvPr>
            <p:ph type="title"/>
          </p:nvPr>
        </p:nvSpPr>
        <p:spPr/>
        <p:txBody>
          <a:bodyPr/>
          <a:lstStyle/>
          <a:p>
            <a:r>
              <a:rPr lang="en-US" altLang="en-US" sz="4000" b="1" dirty="0" smtClean="0">
                <a:solidFill>
                  <a:prstClr val="black"/>
                </a:solidFill>
                <a:ea typeface="ＭＳ Ｐゴシック" pitchFamily="34" charset="-128"/>
              </a:rPr>
              <a:t>What’s New</a:t>
            </a:r>
            <a:endParaRPr lang="en-US" sz="4000" b="1" dirty="0">
              <a:solidFill>
                <a:prstClr val="black"/>
              </a:solidFill>
              <a:ea typeface="ＭＳ Ｐゴシック" pitchFamily="34" charset="-128"/>
            </a:endParaRPr>
          </a:p>
        </p:txBody>
      </p:sp>
      <p:sp>
        <p:nvSpPr>
          <p:cNvPr id="9" name="Slide Number Placeholder 4"/>
          <p:cNvSpPr>
            <a:spLocks noGrp="1"/>
          </p:cNvSpPr>
          <p:nvPr>
            <p:ph type="sldNum" sz="quarter" idx="10"/>
          </p:nvPr>
        </p:nvSpPr>
        <p:spPr>
          <a:prstGeom prst="rect">
            <a:avLst/>
          </a:prstGeom>
        </p:spPr>
        <p:txBody>
          <a:bodyPr wrap="square">
            <a:normAutofit lnSpcReduction="10000"/>
          </a:bodyPr>
          <a:lstStyle>
            <a:lvl1pPr algn="ctr">
              <a:defRPr sz="1400">
                <a:solidFill>
                  <a:sysClr val="windowText" lastClr="000000"/>
                </a:solidFill>
              </a:defRPr>
            </a:lvl1pPr>
          </a:lstStyle>
          <a:p>
            <a:fld id="{630710B3-777E-4803-90E8-DC7556CC3D8A}" type="slidenum">
              <a:rPr lang="en-US" smtClean="0"/>
              <a:pPr/>
              <a:t>11</a:t>
            </a:fld>
            <a:endParaRPr lang="en-US" dirty="0"/>
          </a:p>
        </p:txBody>
      </p:sp>
      <p:pic>
        <p:nvPicPr>
          <p:cNvPr id="12" name="Picture 11"/>
          <p:cNvPicPr/>
          <p:nvPr/>
        </p:nvPicPr>
        <p:blipFill rotWithShape="1">
          <a:blip r:embed="rId4" cstate="print"/>
          <a:srcRect t="8654" r="66795" b="82212"/>
          <a:stretch/>
        </p:blipFill>
        <p:spPr bwMode="auto">
          <a:xfrm>
            <a:off x="5753100" y="152400"/>
            <a:ext cx="2895600" cy="914400"/>
          </a:xfrm>
          <a:prstGeom prst="rect">
            <a:avLst/>
          </a:prstGeom>
          <a:ln>
            <a:noFill/>
          </a:ln>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209644348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eaLnBrk="1" hangingPunct="1">
              <a:buClr>
                <a:srgbClr val="80258F"/>
              </a:buClr>
              <a:buFontTx/>
              <a:buChar char="•"/>
              <a:defRPr/>
            </a:pPr>
            <a:r>
              <a:rPr lang="en-US" sz="2000" dirty="0"/>
              <a:t>Download </a:t>
            </a:r>
            <a:r>
              <a:rPr lang="en-US" sz="2000" dirty="0" smtClean="0"/>
              <a:t>the proctor </a:t>
            </a:r>
            <a:r>
              <a:rPr lang="en-US" sz="2000" dirty="0"/>
              <a:t>caching </a:t>
            </a:r>
            <a:r>
              <a:rPr lang="en-US" sz="2000" dirty="0" smtClean="0"/>
              <a:t>installer.</a:t>
            </a:r>
            <a:endParaRPr lang="en-US" sz="2000" kern="0" dirty="0">
              <a:ea typeface="Verdana" pitchFamily="34" charset="0"/>
              <a:cs typeface="Verdana" pitchFamily="34" charset="0"/>
            </a:endParaRPr>
          </a:p>
          <a:p>
            <a:pPr lvl="0" eaLnBrk="1" hangingPunct="1">
              <a:buClr>
                <a:srgbClr val="80258F"/>
              </a:buClr>
              <a:buFontTx/>
              <a:buChar char="•"/>
              <a:defRPr/>
            </a:pPr>
            <a:r>
              <a:rPr lang="en-US" sz="2000" kern="0" dirty="0">
                <a:ea typeface="Verdana" pitchFamily="34" charset="0"/>
                <a:cs typeface="Verdana" pitchFamily="34" charset="0"/>
              </a:rPr>
              <a:t>Run the installer and </a:t>
            </a:r>
            <a:r>
              <a:rPr lang="en-US" sz="2000" b="1" kern="0" dirty="0">
                <a:ea typeface="Verdana" pitchFamily="34" charset="0"/>
                <a:cs typeface="Verdana" pitchFamily="34" charset="0"/>
              </a:rPr>
              <a:t>Start Proctor Caching </a:t>
            </a:r>
            <a:r>
              <a:rPr lang="en-US" sz="2000" kern="0" dirty="0">
                <a:ea typeface="Verdana" pitchFamily="34" charset="0"/>
                <a:cs typeface="Verdana" pitchFamily="34" charset="0"/>
              </a:rPr>
              <a:t>if it is not already started by the installer.</a:t>
            </a:r>
          </a:p>
          <a:p>
            <a:pPr lvl="0" eaLnBrk="1" hangingPunct="1">
              <a:buClr>
                <a:srgbClr val="80258F"/>
              </a:buClr>
              <a:buFontTx/>
              <a:buChar char="•"/>
              <a:defRPr/>
            </a:pPr>
            <a:r>
              <a:rPr lang="en-US" sz="2000" kern="0" dirty="0">
                <a:ea typeface="Verdana" pitchFamily="34" charset="0"/>
                <a:cs typeface="Verdana" pitchFamily="34" charset="0"/>
              </a:rPr>
              <a:t>Use </a:t>
            </a:r>
            <a:r>
              <a:rPr lang="en-US" sz="2000" kern="0" dirty="0" err="1" smtClean="0">
                <a:ea typeface="Verdana" pitchFamily="34" charset="0"/>
                <a:cs typeface="Verdana" pitchFamily="34" charset="0"/>
              </a:rPr>
              <a:t>SystemCheck</a:t>
            </a:r>
            <a:r>
              <a:rPr lang="en-US" sz="2000" kern="0" dirty="0" smtClean="0">
                <a:ea typeface="Verdana" pitchFamily="34" charset="0"/>
                <a:cs typeface="Verdana" pitchFamily="34" charset="0"/>
              </a:rPr>
              <a:t> from the </a:t>
            </a:r>
            <a:r>
              <a:rPr lang="en-US" sz="2000" kern="0" dirty="0">
                <a:ea typeface="Verdana" pitchFamily="34" charset="0"/>
                <a:cs typeface="Verdana" pitchFamily="34" charset="0"/>
              </a:rPr>
              <a:t>client computer to verify that p</a:t>
            </a:r>
            <a:r>
              <a:rPr lang="en-US" sz="2000" kern="0" dirty="0" smtClean="0">
                <a:ea typeface="Verdana" pitchFamily="34" charset="0"/>
                <a:cs typeface="Verdana" pitchFamily="34" charset="0"/>
              </a:rPr>
              <a:t>roctor </a:t>
            </a:r>
            <a:r>
              <a:rPr lang="en-US" sz="2000" kern="0" dirty="0">
                <a:ea typeface="Verdana" pitchFamily="34" charset="0"/>
                <a:cs typeface="Verdana" pitchFamily="34" charset="0"/>
              </a:rPr>
              <a:t>c</a:t>
            </a:r>
            <a:r>
              <a:rPr lang="en-US" sz="2000" kern="0" dirty="0" smtClean="0">
                <a:ea typeface="Verdana" pitchFamily="34" charset="0"/>
                <a:cs typeface="Verdana" pitchFamily="34" charset="0"/>
              </a:rPr>
              <a:t>aching </a:t>
            </a:r>
            <a:r>
              <a:rPr lang="en-US" sz="2000" kern="0" dirty="0">
                <a:ea typeface="Verdana" pitchFamily="34" charset="0"/>
                <a:cs typeface="Verdana" pitchFamily="34" charset="0"/>
              </a:rPr>
              <a:t>is functional.</a:t>
            </a:r>
          </a:p>
          <a:p>
            <a:pPr lvl="0" eaLnBrk="1" hangingPunct="1">
              <a:buClr>
                <a:srgbClr val="80258F"/>
              </a:buClr>
              <a:buFontTx/>
              <a:buChar char="•"/>
              <a:defRPr/>
            </a:pPr>
            <a:r>
              <a:rPr lang="en-US" sz="2000" kern="0" dirty="0">
                <a:ea typeface="Verdana" pitchFamily="34" charset="0"/>
                <a:cs typeface="Verdana" pitchFamily="34" charset="0"/>
              </a:rPr>
              <a:t>Create a proctor caching setup or add a proctor caching computer within </a:t>
            </a:r>
            <a:r>
              <a:rPr lang="en-US" sz="2000" kern="0" dirty="0" err="1" smtClean="0">
                <a:ea typeface="Verdana" pitchFamily="34" charset="0"/>
                <a:cs typeface="Verdana" pitchFamily="34" charset="0"/>
              </a:rPr>
              <a:t>PearsonAccess</a:t>
            </a:r>
            <a:r>
              <a:rPr lang="en-US" sz="2000" kern="0" dirty="0" smtClean="0">
                <a:ea typeface="Verdana" pitchFamily="34" charset="0"/>
                <a:cs typeface="Verdana" pitchFamily="34" charset="0"/>
              </a:rPr>
              <a:t> Next </a:t>
            </a:r>
            <a:r>
              <a:rPr lang="en-US" sz="2000" kern="0" dirty="0">
                <a:ea typeface="Verdana" pitchFamily="34" charset="0"/>
                <a:cs typeface="Verdana" pitchFamily="34" charset="0"/>
              </a:rPr>
              <a:t>at the district or school level.</a:t>
            </a:r>
          </a:p>
          <a:p>
            <a:endParaRPr lang="en-US" sz="1600" dirty="0"/>
          </a:p>
        </p:txBody>
      </p:sp>
      <p:sp>
        <p:nvSpPr>
          <p:cNvPr id="3" name="Title 2"/>
          <p:cNvSpPr>
            <a:spLocks noGrp="1"/>
          </p:cNvSpPr>
          <p:nvPr>
            <p:ph type="title"/>
          </p:nvPr>
        </p:nvSpPr>
        <p:spPr/>
        <p:txBody>
          <a:bodyPr/>
          <a:lstStyle/>
          <a:p>
            <a:r>
              <a:rPr lang="en-US" sz="4000" b="1" dirty="0" smtClean="0"/>
              <a:t>Proctor Caching Setup</a:t>
            </a:r>
            <a:endParaRPr lang="en-US" sz="4000" b="1" dirty="0"/>
          </a:p>
        </p:txBody>
      </p:sp>
      <p:sp>
        <p:nvSpPr>
          <p:cNvPr id="4" name="Slide Number Placeholder 3"/>
          <p:cNvSpPr>
            <a:spLocks noGrp="1"/>
          </p:cNvSpPr>
          <p:nvPr>
            <p:ph type="sldNum" sz="quarter" idx="10"/>
          </p:nvPr>
        </p:nvSpPr>
        <p:spPr/>
        <p:txBody>
          <a:bodyPr/>
          <a:lstStyle/>
          <a:p>
            <a:pPr>
              <a:defRPr/>
            </a:pPr>
            <a:fld id="{364E494B-349F-4D1C-9389-F3BD0DF20ED6}" type="slidenum">
              <a:rPr lang="en-US" smtClean="0"/>
              <a:pPr>
                <a:defRPr/>
              </a:pPr>
              <a:t>12</a:t>
            </a:fld>
            <a:endParaRPr lang="en-US" dirty="0"/>
          </a:p>
        </p:txBody>
      </p:sp>
    </p:spTree>
    <p:extLst>
      <p:ext uri="{BB962C8B-B14F-4D97-AF65-F5344CB8AC3E}">
        <p14:creationId xmlns:p14="http://schemas.microsoft.com/office/powerpoint/2010/main" val="131124079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b="1" dirty="0" err="1" smtClean="0"/>
              <a:t>SystemCheck</a:t>
            </a:r>
            <a:r>
              <a:rPr lang="en-US" sz="4000" b="1" dirty="0" smtClean="0"/>
              <a:t> Tool</a:t>
            </a:r>
            <a:endParaRPr lang="en-US" sz="4000" b="1" dirty="0"/>
          </a:p>
        </p:txBody>
      </p:sp>
      <p:sp>
        <p:nvSpPr>
          <p:cNvPr id="4" name="Slide Number Placeholder 3"/>
          <p:cNvSpPr>
            <a:spLocks noGrp="1"/>
          </p:cNvSpPr>
          <p:nvPr>
            <p:ph type="sldNum" sz="quarter" idx="10"/>
          </p:nvPr>
        </p:nvSpPr>
        <p:spPr/>
        <p:txBody>
          <a:bodyPr/>
          <a:lstStyle/>
          <a:p>
            <a:pPr>
              <a:defRPr/>
            </a:pPr>
            <a:fld id="{364E494B-349F-4D1C-9389-F3BD0DF20ED6}" type="slidenum">
              <a:rPr lang="en-US" smtClean="0"/>
              <a:pPr>
                <a:defRPr/>
              </a:pPr>
              <a:t>13</a:t>
            </a:fld>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1219200"/>
            <a:ext cx="7420952" cy="5577142"/>
          </a:xfrm>
          <a:prstGeom prst="rect">
            <a:avLst/>
          </a:prstGeom>
        </p:spPr>
      </p:pic>
    </p:spTree>
    <p:extLst>
      <p:ext uri="{BB962C8B-B14F-4D97-AF65-F5344CB8AC3E}">
        <p14:creationId xmlns:p14="http://schemas.microsoft.com/office/powerpoint/2010/main" val="41888735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b="1" dirty="0" err="1" smtClean="0"/>
              <a:t>SystemCheck</a:t>
            </a:r>
            <a:r>
              <a:rPr lang="en-US" sz="4000" b="1" dirty="0" smtClean="0"/>
              <a:t> Tool</a:t>
            </a:r>
            <a:endParaRPr lang="en-US" sz="4000" b="1" dirty="0"/>
          </a:p>
        </p:txBody>
      </p:sp>
      <p:sp>
        <p:nvSpPr>
          <p:cNvPr id="4" name="Slide Number Placeholder 3"/>
          <p:cNvSpPr>
            <a:spLocks noGrp="1"/>
          </p:cNvSpPr>
          <p:nvPr>
            <p:ph type="sldNum" sz="quarter" idx="10"/>
          </p:nvPr>
        </p:nvSpPr>
        <p:spPr/>
        <p:txBody>
          <a:bodyPr/>
          <a:lstStyle/>
          <a:p>
            <a:pPr>
              <a:defRPr/>
            </a:pPr>
            <a:fld id="{364E494B-349F-4D1C-9389-F3BD0DF20ED6}" type="slidenum">
              <a:rPr lang="en-US" smtClean="0"/>
              <a:pPr>
                <a:defRPr/>
              </a:pPr>
              <a:t>14</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1193800"/>
            <a:ext cx="7253334" cy="5272381"/>
          </a:xfrm>
          <a:prstGeom prst="rect">
            <a:avLst/>
          </a:prstGeom>
        </p:spPr>
      </p:pic>
    </p:spTree>
    <p:extLst>
      <p:ext uri="{BB962C8B-B14F-4D97-AF65-F5344CB8AC3E}">
        <p14:creationId xmlns:p14="http://schemas.microsoft.com/office/powerpoint/2010/main" val="161531570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b="1" dirty="0" err="1" smtClean="0"/>
              <a:t>SystemCheck</a:t>
            </a:r>
            <a:r>
              <a:rPr lang="en-US" sz="4000" b="1" dirty="0" smtClean="0"/>
              <a:t> Tool</a:t>
            </a:r>
            <a:endParaRPr lang="en-US" sz="4000" b="1" dirty="0"/>
          </a:p>
        </p:txBody>
      </p:sp>
      <p:sp>
        <p:nvSpPr>
          <p:cNvPr id="4" name="Slide Number Placeholder 3"/>
          <p:cNvSpPr>
            <a:spLocks noGrp="1"/>
          </p:cNvSpPr>
          <p:nvPr>
            <p:ph type="sldNum" sz="quarter" idx="10"/>
          </p:nvPr>
        </p:nvSpPr>
        <p:spPr/>
        <p:txBody>
          <a:bodyPr/>
          <a:lstStyle/>
          <a:p>
            <a:pPr>
              <a:defRPr/>
            </a:pPr>
            <a:fld id="{364E494B-349F-4D1C-9389-F3BD0DF20ED6}" type="slidenum">
              <a:rPr lang="en-US" smtClean="0"/>
              <a:pPr>
                <a:defRPr/>
              </a:pPr>
              <a:t>15</a:t>
            </a:fld>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33" y="1600200"/>
            <a:ext cx="8933333" cy="3314286"/>
          </a:xfrm>
          <a:prstGeom prst="rect">
            <a:avLst/>
          </a:prstGeom>
        </p:spPr>
      </p:pic>
    </p:spTree>
    <p:extLst>
      <p:ext uri="{BB962C8B-B14F-4D97-AF65-F5344CB8AC3E}">
        <p14:creationId xmlns:p14="http://schemas.microsoft.com/office/powerpoint/2010/main" val="194586819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b="1" dirty="0" err="1" smtClean="0"/>
              <a:t>SystemCheck</a:t>
            </a:r>
            <a:r>
              <a:rPr lang="en-US" sz="4000" b="1" dirty="0" smtClean="0"/>
              <a:t> Tool</a:t>
            </a:r>
            <a:endParaRPr lang="en-US" sz="4000" b="1" dirty="0"/>
          </a:p>
        </p:txBody>
      </p:sp>
      <p:sp>
        <p:nvSpPr>
          <p:cNvPr id="4" name="Slide Number Placeholder 3"/>
          <p:cNvSpPr>
            <a:spLocks noGrp="1"/>
          </p:cNvSpPr>
          <p:nvPr>
            <p:ph type="sldNum" sz="quarter" idx="10"/>
          </p:nvPr>
        </p:nvSpPr>
        <p:spPr/>
        <p:txBody>
          <a:bodyPr/>
          <a:lstStyle/>
          <a:p>
            <a:pPr>
              <a:defRPr/>
            </a:pPr>
            <a:fld id="{364E494B-349F-4D1C-9389-F3BD0DF20ED6}" type="slidenum">
              <a:rPr lang="en-US" smtClean="0"/>
              <a:pPr>
                <a:defRPr/>
              </a:pPr>
              <a:t>16</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0800" y="2819400"/>
            <a:ext cx="3638095" cy="2504762"/>
          </a:xfrm>
          <a:prstGeom prst="rect">
            <a:avLst/>
          </a:prstGeom>
        </p:spPr>
      </p:pic>
    </p:spTree>
    <p:extLst>
      <p:ext uri="{BB962C8B-B14F-4D97-AF65-F5344CB8AC3E}">
        <p14:creationId xmlns:p14="http://schemas.microsoft.com/office/powerpoint/2010/main" val="35926424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b="1" dirty="0" err="1" smtClean="0"/>
              <a:t>SystemCheck</a:t>
            </a:r>
            <a:r>
              <a:rPr lang="en-US" sz="4000" b="1" dirty="0" smtClean="0"/>
              <a:t> Tool</a:t>
            </a:r>
            <a:endParaRPr lang="en-US" sz="4000" b="1" dirty="0"/>
          </a:p>
        </p:txBody>
      </p:sp>
      <p:sp>
        <p:nvSpPr>
          <p:cNvPr id="4" name="Slide Number Placeholder 3"/>
          <p:cNvSpPr>
            <a:spLocks noGrp="1"/>
          </p:cNvSpPr>
          <p:nvPr>
            <p:ph type="sldNum" sz="quarter" idx="10"/>
          </p:nvPr>
        </p:nvSpPr>
        <p:spPr/>
        <p:txBody>
          <a:bodyPr/>
          <a:lstStyle/>
          <a:p>
            <a:pPr>
              <a:defRPr/>
            </a:pPr>
            <a:fld id="{364E494B-349F-4D1C-9389-F3BD0DF20ED6}" type="slidenum">
              <a:rPr lang="en-US" smtClean="0"/>
              <a:pPr>
                <a:defRPr/>
              </a:pPr>
              <a:t>17</a:t>
            </a:fld>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33" y="1905000"/>
            <a:ext cx="8933333" cy="3838095"/>
          </a:xfrm>
          <a:prstGeom prst="rect">
            <a:avLst/>
          </a:prstGeom>
        </p:spPr>
      </p:pic>
    </p:spTree>
    <p:extLst>
      <p:ext uri="{BB962C8B-B14F-4D97-AF65-F5344CB8AC3E}">
        <p14:creationId xmlns:p14="http://schemas.microsoft.com/office/powerpoint/2010/main" val="179959309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b="1" dirty="0" smtClean="0"/>
              <a:t>SystemCheck Tool</a:t>
            </a:r>
            <a:br>
              <a:rPr lang="en-US" sz="4000" b="1" dirty="0" smtClean="0"/>
            </a:br>
            <a:r>
              <a:rPr lang="en-US" sz="4000" b="1" dirty="0" smtClean="0"/>
              <a:t>Demonstration</a:t>
            </a:r>
            <a:endParaRPr lang="en-US" sz="4000" b="1" dirty="0"/>
          </a:p>
        </p:txBody>
      </p:sp>
      <p:sp>
        <p:nvSpPr>
          <p:cNvPr id="4" name="Slide Number Placeholder 3"/>
          <p:cNvSpPr>
            <a:spLocks noGrp="1"/>
          </p:cNvSpPr>
          <p:nvPr>
            <p:ph type="sldNum" sz="quarter" idx="10"/>
          </p:nvPr>
        </p:nvSpPr>
        <p:spPr/>
        <p:txBody>
          <a:bodyPr/>
          <a:lstStyle/>
          <a:p>
            <a:pPr>
              <a:defRPr/>
            </a:pPr>
            <a:fld id="{364E494B-349F-4D1C-9389-F3BD0DF20ED6}" type="slidenum">
              <a:rPr lang="en-US" smtClean="0"/>
              <a:pPr>
                <a:defRPr/>
              </a:pPr>
              <a:t>18</a:t>
            </a:fld>
            <a:endParaRPr lang="en-US" dirty="0"/>
          </a:p>
        </p:txBody>
      </p:sp>
    </p:spTree>
    <p:extLst>
      <p:ext uri="{BB962C8B-B14F-4D97-AF65-F5344CB8AC3E}">
        <p14:creationId xmlns:p14="http://schemas.microsoft.com/office/powerpoint/2010/main" val="307126037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Configure </a:t>
            </a:r>
            <a:r>
              <a:rPr lang="en-US" sz="4000" b="1" dirty="0" err="1" smtClean="0"/>
              <a:t>TestNav</a:t>
            </a:r>
            <a:r>
              <a:rPr lang="en-US" sz="4000" b="1" dirty="0" smtClean="0"/>
              <a:t> Setup</a:t>
            </a:r>
            <a:endParaRPr lang="en-US" sz="4000" dirty="0"/>
          </a:p>
        </p:txBody>
      </p:sp>
      <p:sp>
        <p:nvSpPr>
          <p:cNvPr id="3" name="Slide Number Placeholder 2"/>
          <p:cNvSpPr>
            <a:spLocks noGrp="1"/>
          </p:cNvSpPr>
          <p:nvPr>
            <p:ph type="sldNum" sz="quarter" idx="10"/>
          </p:nvPr>
        </p:nvSpPr>
        <p:spPr/>
        <p:txBody>
          <a:bodyPr>
            <a:noAutofit/>
          </a:bodyPr>
          <a:lstStyle/>
          <a:p>
            <a:pPr>
              <a:defRPr/>
            </a:pPr>
            <a:fld id="{F6BCB3FB-C48D-4679-997C-EAE33CF55E02}" type="slidenum">
              <a:rPr lang="en-US" smtClean="0"/>
              <a:pPr>
                <a:defRPr/>
              </a:pPr>
              <a:t>19</a:t>
            </a:fld>
            <a:endParaRPr lang="en-US" dirty="0"/>
          </a:p>
        </p:txBody>
      </p:sp>
      <p:sp>
        <p:nvSpPr>
          <p:cNvPr id="4" name="Title 1"/>
          <p:cNvSpPr txBox="1">
            <a:spLocks/>
          </p:cNvSpPr>
          <p:nvPr/>
        </p:nvSpPr>
        <p:spPr>
          <a:xfrm>
            <a:off x="2819400" y="0"/>
            <a:ext cx="6324600" cy="1219200"/>
          </a:xfrm>
          <a:prstGeom prst="rect">
            <a:avLst/>
          </a:prstGeom>
        </p:spPr>
        <p:txBody>
          <a:bodyPr lIns="89879" tIns="44940" rIns="89879" bIns="44940" anchor="ctr"/>
          <a:lstStyle>
            <a:lvl1pPr marL="168524" indent="0" algn="l" rtl="0" eaLnBrk="0" fontAlgn="base" hangingPunct="0">
              <a:spcBef>
                <a:spcPct val="0"/>
              </a:spcBef>
              <a:spcAft>
                <a:spcPct val="0"/>
              </a:spcAft>
              <a:defRPr sz="28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endParaRPr lang="en-US" sz="4400" b="1" dirty="0">
              <a:solidFill>
                <a:prstClr val="black"/>
              </a:solidFill>
            </a:endParaRPr>
          </a:p>
        </p:txBody>
      </p:sp>
      <p:sp>
        <p:nvSpPr>
          <p:cNvPr id="5" name="TextBox 4"/>
          <p:cNvSpPr txBox="1"/>
          <p:nvPr/>
        </p:nvSpPr>
        <p:spPr>
          <a:xfrm>
            <a:off x="457200" y="1752600"/>
            <a:ext cx="3200400" cy="4370427"/>
          </a:xfrm>
          <a:prstGeom prst="rect">
            <a:avLst/>
          </a:prstGeom>
          <a:noFill/>
        </p:spPr>
        <p:txBody>
          <a:bodyPr wrap="square" rtlCol="0">
            <a:spAutoFit/>
          </a:bodyPr>
          <a:lstStyle/>
          <a:p>
            <a:pPr marL="342900" indent="-342900">
              <a:buFont typeface="+mj-lt"/>
              <a:buAutoNum type="arabicPeriod"/>
            </a:pPr>
            <a:r>
              <a:rPr lang="en-US" sz="2000" dirty="0" smtClean="0">
                <a:latin typeface="+mn-lt"/>
              </a:rPr>
              <a:t>Sign in to </a:t>
            </a:r>
            <a:r>
              <a:rPr lang="en-US" sz="2000" dirty="0">
                <a:latin typeface="+mn-lt"/>
              </a:rPr>
              <a:t>the </a:t>
            </a:r>
            <a:r>
              <a:rPr lang="en-US" sz="2000" dirty="0" err="1">
                <a:latin typeface="+mn-lt"/>
              </a:rPr>
              <a:t>PARCC</a:t>
            </a:r>
            <a:r>
              <a:rPr lang="en-US" sz="2000" dirty="0">
                <a:latin typeface="+mn-lt"/>
              </a:rPr>
              <a:t> </a:t>
            </a:r>
            <a:r>
              <a:rPr lang="en-US" sz="2000" dirty="0" err="1" smtClean="0">
                <a:latin typeface="+mn-lt"/>
              </a:rPr>
              <a:t>PearsonAccess</a:t>
            </a:r>
            <a:r>
              <a:rPr lang="en-US" sz="2000" dirty="0" smtClean="0">
                <a:latin typeface="+mn-lt"/>
              </a:rPr>
              <a:t> Next </a:t>
            </a:r>
            <a:r>
              <a:rPr lang="en-US" sz="2000" dirty="0">
                <a:latin typeface="+mn-lt"/>
              </a:rPr>
              <a:t>website at </a:t>
            </a:r>
            <a:r>
              <a:rPr lang="en-US" dirty="0">
                <a:latin typeface="+mn-lt"/>
                <a:hlinkClick r:id="rId3"/>
              </a:rPr>
              <a:t>http://</a:t>
            </a:r>
            <a:r>
              <a:rPr lang="en-US" dirty="0" smtClean="0">
                <a:latin typeface="+mn-lt"/>
                <a:hlinkClick r:id="rId3"/>
              </a:rPr>
              <a:t>PARCC.Pearson.com</a:t>
            </a:r>
            <a:r>
              <a:rPr lang="en-US" dirty="0" smtClean="0">
                <a:latin typeface="+mn-lt"/>
              </a:rPr>
              <a:t>.</a:t>
            </a:r>
            <a:endParaRPr lang="en-US" dirty="0">
              <a:latin typeface="+mn-lt"/>
            </a:endParaRPr>
          </a:p>
          <a:p>
            <a:pPr marL="342900" indent="-342900">
              <a:buFont typeface="+mj-lt"/>
              <a:buAutoNum type="arabicPeriod"/>
            </a:pPr>
            <a:endParaRPr lang="en-US" sz="2000" dirty="0" smtClean="0">
              <a:latin typeface="+mn-lt"/>
            </a:endParaRPr>
          </a:p>
          <a:p>
            <a:pPr marL="342900" indent="-342900">
              <a:buFont typeface="+mj-lt"/>
              <a:buAutoNum type="arabicPeriod"/>
            </a:pPr>
            <a:r>
              <a:rPr lang="en-US" sz="2000" dirty="0" smtClean="0">
                <a:latin typeface="+mn-lt"/>
              </a:rPr>
              <a:t>Select </a:t>
            </a:r>
            <a:r>
              <a:rPr lang="en-US" sz="2000" b="1" i="1" dirty="0" smtClean="0">
                <a:latin typeface="+mn-lt"/>
              </a:rPr>
              <a:t>Setup </a:t>
            </a:r>
            <a:r>
              <a:rPr lang="en-US" sz="2000" b="1" i="1" dirty="0">
                <a:latin typeface="+mn-lt"/>
              </a:rPr>
              <a:t>&gt; </a:t>
            </a:r>
            <a:r>
              <a:rPr lang="en-US" sz="2000" b="1" i="1" dirty="0" err="1" smtClean="0">
                <a:latin typeface="+mn-lt"/>
              </a:rPr>
              <a:t>Precache</a:t>
            </a:r>
            <a:r>
              <a:rPr lang="en-US" sz="2000" b="1" i="1" dirty="0" smtClean="0">
                <a:latin typeface="+mn-lt"/>
              </a:rPr>
              <a:t> Test Content.</a:t>
            </a:r>
            <a:endParaRPr lang="en-US" sz="2000" b="1" i="1" dirty="0">
              <a:latin typeface="+mn-lt"/>
            </a:endParaRPr>
          </a:p>
          <a:p>
            <a:pPr marL="342900" indent="-342900">
              <a:buFont typeface="+mj-lt"/>
              <a:buAutoNum type="arabicPeriod"/>
            </a:pPr>
            <a:endParaRPr lang="en-US" sz="2000" dirty="0" smtClean="0">
              <a:latin typeface="+mn-lt"/>
            </a:endParaRPr>
          </a:p>
          <a:p>
            <a:pPr marL="342900" indent="-342900">
              <a:buFont typeface="+mj-lt"/>
              <a:buAutoNum type="arabicPeriod"/>
            </a:pPr>
            <a:r>
              <a:rPr lang="en-US" sz="2000" dirty="0" smtClean="0">
                <a:latin typeface="+mn-lt"/>
              </a:rPr>
              <a:t>Select </a:t>
            </a:r>
            <a:r>
              <a:rPr lang="en-US" sz="2000" b="1" i="1" dirty="0" smtClean="0">
                <a:latin typeface="+mn-lt"/>
              </a:rPr>
              <a:t>Create/Edit Configurations</a:t>
            </a:r>
            <a:r>
              <a:rPr lang="en-US" sz="2000" dirty="0" smtClean="0">
                <a:latin typeface="+mn-lt"/>
              </a:rPr>
              <a:t>; click </a:t>
            </a:r>
            <a:r>
              <a:rPr lang="en-US" sz="2000" b="1" i="1" dirty="0" smtClean="0">
                <a:latin typeface="+mn-lt"/>
              </a:rPr>
              <a:t>Start</a:t>
            </a:r>
            <a:r>
              <a:rPr lang="en-US" sz="2000" dirty="0" smtClean="0">
                <a:latin typeface="+mn-lt"/>
              </a:rPr>
              <a:t> </a:t>
            </a:r>
            <a:r>
              <a:rPr lang="en-US" sz="2000" dirty="0">
                <a:latin typeface="+mn-lt"/>
              </a:rPr>
              <a:t>to launch the c</a:t>
            </a:r>
            <a:r>
              <a:rPr lang="en-US" sz="2000" dirty="0" smtClean="0">
                <a:latin typeface="+mn-lt"/>
              </a:rPr>
              <a:t>onfiguration.</a:t>
            </a:r>
          </a:p>
          <a:p>
            <a:pPr marL="342900" indent="-342900">
              <a:buFont typeface="+mj-lt"/>
              <a:buAutoNum type="arabicPeriod"/>
            </a:pPr>
            <a:endParaRPr lang="en-US" sz="2000" dirty="0" smtClean="0">
              <a:latin typeface="+mn-lt"/>
            </a:endParaRPr>
          </a:p>
          <a:p>
            <a:endParaRPr lang="en-US" sz="2000" dirty="0"/>
          </a:p>
        </p:txBody>
      </p:sp>
      <p:grpSp>
        <p:nvGrpSpPr>
          <p:cNvPr id="9" name="Group 8"/>
          <p:cNvGrpSpPr/>
          <p:nvPr/>
        </p:nvGrpSpPr>
        <p:grpSpPr>
          <a:xfrm>
            <a:off x="4292254" y="1752600"/>
            <a:ext cx="4466095" cy="2971800"/>
            <a:chOff x="4086109" y="1763486"/>
            <a:chExt cx="4466095" cy="2971800"/>
          </a:xfrm>
        </p:grpSpPr>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6109" y="1763486"/>
              <a:ext cx="4466095" cy="2971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nvSpPr>
          <p:spPr>
            <a:xfrm>
              <a:off x="4724400" y="3962400"/>
              <a:ext cx="13716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641281" y="2155371"/>
              <a:ext cx="533400" cy="457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73466" y="4925293"/>
            <a:ext cx="5184883" cy="162790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97460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Configure </a:t>
            </a:r>
            <a:r>
              <a:rPr lang="en-US" sz="4000" b="1" dirty="0" err="1"/>
              <a:t>TestNav</a:t>
            </a:r>
            <a:r>
              <a:rPr lang="en-US" sz="4000" b="1" dirty="0"/>
              <a:t> Setup</a:t>
            </a:r>
            <a:endParaRPr lang="en-US" sz="4000" dirty="0"/>
          </a:p>
        </p:txBody>
      </p:sp>
      <p:sp>
        <p:nvSpPr>
          <p:cNvPr id="3" name="Slide Number Placeholder 2"/>
          <p:cNvSpPr>
            <a:spLocks noGrp="1"/>
          </p:cNvSpPr>
          <p:nvPr>
            <p:ph type="sldNum" sz="quarter" idx="10"/>
          </p:nvPr>
        </p:nvSpPr>
        <p:spPr/>
        <p:txBody>
          <a:bodyPr>
            <a:normAutofit lnSpcReduction="10000"/>
          </a:bodyPr>
          <a:lstStyle/>
          <a:p>
            <a:pPr>
              <a:defRPr/>
            </a:pPr>
            <a:fld id="{F6BCB3FB-C48D-4679-997C-EAE33CF55E02}" type="slidenum">
              <a:rPr lang="en-US" smtClean="0"/>
              <a:pPr>
                <a:defRPr/>
              </a:pPr>
              <a:t>20</a:t>
            </a:fld>
            <a:endParaRPr lang="en-US" dirty="0"/>
          </a:p>
        </p:txBody>
      </p:sp>
      <p:sp>
        <p:nvSpPr>
          <p:cNvPr id="7" name="TextBox 6"/>
          <p:cNvSpPr txBox="1"/>
          <p:nvPr/>
        </p:nvSpPr>
        <p:spPr>
          <a:xfrm>
            <a:off x="457200" y="1750874"/>
            <a:ext cx="3200400" cy="2246769"/>
          </a:xfrm>
          <a:prstGeom prst="rect">
            <a:avLst/>
          </a:prstGeom>
          <a:noFill/>
        </p:spPr>
        <p:txBody>
          <a:bodyPr wrap="square" rtlCol="0">
            <a:spAutoFit/>
          </a:bodyPr>
          <a:lstStyle/>
          <a:p>
            <a:pPr marL="342900" indent="-342900">
              <a:buFont typeface="+mj-lt"/>
              <a:buAutoNum type="arabicPeriod" startAt="4"/>
            </a:pPr>
            <a:r>
              <a:rPr lang="en-US" sz="2000" dirty="0" smtClean="0">
                <a:latin typeface="+mn-lt"/>
              </a:rPr>
              <a:t>Enter </a:t>
            </a:r>
            <a:r>
              <a:rPr lang="en-US" sz="2000" dirty="0">
                <a:latin typeface="+mn-lt"/>
              </a:rPr>
              <a:t>a </a:t>
            </a:r>
            <a:r>
              <a:rPr lang="en-US" sz="2000" b="1" i="1" dirty="0" smtClean="0">
                <a:latin typeface="+mn-lt"/>
              </a:rPr>
              <a:t>Configuration Name</a:t>
            </a:r>
            <a:r>
              <a:rPr lang="en-US" sz="2000" i="1" dirty="0" smtClean="0">
                <a:latin typeface="+mn-lt"/>
              </a:rPr>
              <a:t>.</a:t>
            </a:r>
            <a:endParaRPr lang="en-US" sz="2000" i="1" dirty="0">
              <a:latin typeface="+mn-lt"/>
            </a:endParaRPr>
          </a:p>
          <a:p>
            <a:pPr marL="342900" indent="-342900">
              <a:buFont typeface="+mj-lt"/>
              <a:buAutoNum type="arabicPeriod" startAt="4"/>
            </a:pPr>
            <a:endParaRPr lang="en-US" sz="2000" dirty="0" smtClean="0">
              <a:latin typeface="+mn-lt"/>
            </a:endParaRPr>
          </a:p>
          <a:p>
            <a:pPr marL="342900" indent="-342900">
              <a:buFont typeface="+mj-lt"/>
              <a:buAutoNum type="arabicPeriod" startAt="4"/>
            </a:pPr>
            <a:r>
              <a:rPr lang="en-US" sz="2000" dirty="0" smtClean="0">
                <a:latin typeface="+mn-lt"/>
              </a:rPr>
              <a:t>Using the </a:t>
            </a:r>
            <a:r>
              <a:rPr lang="en-US" sz="2000" b="1" i="1" dirty="0" smtClean="0">
                <a:latin typeface="+mn-lt"/>
              </a:rPr>
              <a:t>Organization</a:t>
            </a:r>
            <a:r>
              <a:rPr lang="en-US" sz="2000" b="1" dirty="0" smtClean="0">
                <a:latin typeface="+mn-lt"/>
              </a:rPr>
              <a:t>s</a:t>
            </a:r>
            <a:r>
              <a:rPr lang="en-US" sz="2000" dirty="0" smtClean="0">
                <a:latin typeface="+mn-lt"/>
              </a:rPr>
              <a:t> drop-down menu, select your school or district.</a:t>
            </a:r>
            <a:endParaRPr lang="en-US" sz="2000" dirty="0">
              <a:latin typeface="+mn-lt"/>
            </a:endParaRPr>
          </a:p>
          <a:p>
            <a:pPr marL="342900" indent="-342900">
              <a:buFont typeface="+mj-lt"/>
              <a:buAutoNum type="arabicPeriod" startAt="4"/>
            </a:pPr>
            <a:endParaRPr lang="en-US" sz="2000"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6200" y="1769358"/>
            <a:ext cx="4845777" cy="2209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1256525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Configure </a:t>
            </a:r>
            <a:r>
              <a:rPr lang="en-US" sz="4000" b="1" dirty="0" err="1" smtClean="0"/>
              <a:t>TestNav</a:t>
            </a:r>
            <a:r>
              <a:rPr lang="en-US" sz="4000" b="1" dirty="0" smtClean="0"/>
              <a:t> Setup</a:t>
            </a:r>
            <a:endParaRPr lang="en-US" sz="4000" b="1" dirty="0"/>
          </a:p>
        </p:txBody>
      </p:sp>
      <p:sp>
        <p:nvSpPr>
          <p:cNvPr id="3" name="Slide Number Placeholder 2"/>
          <p:cNvSpPr>
            <a:spLocks noGrp="1"/>
          </p:cNvSpPr>
          <p:nvPr>
            <p:ph type="sldNum" sz="quarter" idx="10"/>
          </p:nvPr>
        </p:nvSpPr>
        <p:spPr/>
        <p:txBody>
          <a:bodyPr>
            <a:normAutofit lnSpcReduction="10000"/>
          </a:bodyPr>
          <a:lstStyle/>
          <a:p>
            <a:pPr>
              <a:defRPr/>
            </a:pPr>
            <a:fld id="{F6BCB3FB-C48D-4679-997C-EAE33CF55E02}" type="slidenum">
              <a:rPr lang="en-US" smtClean="0"/>
              <a:pPr>
                <a:defRPr/>
              </a:pPr>
              <a:t>21</a:t>
            </a:fld>
            <a:endParaRPr lang="en-US" dirty="0"/>
          </a:p>
        </p:txBody>
      </p:sp>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142" t="2325" r="-5142"/>
          <a:stretch/>
        </p:blipFill>
        <p:spPr bwMode="auto">
          <a:xfrm>
            <a:off x="457200" y="1750874"/>
            <a:ext cx="5334000" cy="33582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4" name="TextBox 13"/>
          <p:cNvSpPr txBox="1"/>
          <p:nvPr/>
        </p:nvSpPr>
        <p:spPr>
          <a:xfrm>
            <a:off x="5943600" y="1750874"/>
            <a:ext cx="2743200" cy="1938992"/>
          </a:xfrm>
          <a:prstGeom prst="rect">
            <a:avLst/>
          </a:prstGeom>
          <a:noFill/>
        </p:spPr>
        <p:txBody>
          <a:bodyPr wrap="square" rtlCol="0">
            <a:spAutoFit/>
          </a:bodyPr>
          <a:lstStyle/>
          <a:p>
            <a:pPr marL="347472" indent="-347472">
              <a:spcBef>
                <a:spcPts val="600"/>
              </a:spcBef>
              <a:buFont typeface="+mj-lt"/>
              <a:buAutoNum type="arabicPeriod" startAt="6"/>
            </a:pPr>
            <a:r>
              <a:rPr lang="en-US" sz="2000" dirty="0" smtClean="0">
                <a:latin typeface="+mn-lt"/>
              </a:rPr>
              <a:t> Enter the </a:t>
            </a:r>
            <a:r>
              <a:rPr lang="en-US" sz="2000" b="1" i="1" dirty="0" smtClean="0">
                <a:latin typeface="+mn-lt"/>
              </a:rPr>
              <a:t>Computer Name,</a:t>
            </a:r>
            <a:r>
              <a:rPr lang="en-US" sz="2000" dirty="0" smtClean="0">
                <a:latin typeface="+mn-lt"/>
              </a:rPr>
              <a:t> </a:t>
            </a:r>
            <a:r>
              <a:rPr lang="en-US" sz="2000" b="1" i="1" dirty="0" smtClean="0">
                <a:latin typeface="+mn-lt"/>
              </a:rPr>
              <a:t>IP Address,</a:t>
            </a:r>
            <a:r>
              <a:rPr lang="en-US" sz="2000" dirty="0" smtClean="0">
                <a:latin typeface="+mn-lt"/>
              </a:rPr>
              <a:t> </a:t>
            </a:r>
            <a:r>
              <a:rPr lang="en-US" sz="2000" b="1" i="1" dirty="0" smtClean="0">
                <a:latin typeface="+mn-lt"/>
              </a:rPr>
              <a:t>Port  </a:t>
            </a:r>
            <a:r>
              <a:rPr lang="en-US" sz="2000" dirty="0" smtClean="0">
                <a:latin typeface="+mn-lt"/>
              </a:rPr>
              <a:t>information, and check “</a:t>
            </a:r>
            <a:r>
              <a:rPr lang="en-US" sz="2000" b="1" i="1" dirty="0" smtClean="0">
                <a:latin typeface="+mn-lt"/>
              </a:rPr>
              <a:t>Uses Pearson Proctor Caching Software.</a:t>
            </a:r>
            <a:r>
              <a:rPr lang="en-US" sz="2000" dirty="0" smtClean="0">
                <a:latin typeface="+mn-lt"/>
              </a:rPr>
              <a:t>” </a:t>
            </a:r>
          </a:p>
        </p:txBody>
      </p:sp>
      <p:sp>
        <p:nvSpPr>
          <p:cNvPr id="4" name="Rectangle 3"/>
          <p:cNvSpPr/>
          <p:nvPr/>
        </p:nvSpPr>
        <p:spPr>
          <a:xfrm>
            <a:off x="713232" y="1981199"/>
            <a:ext cx="2209800" cy="2039112"/>
          </a:xfrm>
          <a:prstGeom prst="rect">
            <a:avLst/>
          </a:prstGeom>
          <a:noFill/>
          <a:ln>
            <a:solidFill>
              <a:srgbClr val="8F23B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75000"/>
                </a:schemeClr>
              </a:solidFill>
            </a:endParaRPr>
          </a:p>
        </p:txBody>
      </p:sp>
      <p:sp>
        <p:nvSpPr>
          <p:cNvPr id="8" name="Rectangle 7"/>
          <p:cNvSpPr/>
          <p:nvPr/>
        </p:nvSpPr>
        <p:spPr>
          <a:xfrm>
            <a:off x="3072384" y="1995971"/>
            <a:ext cx="2133600" cy="2118829"/>
          </a:xfrm>
          <a:prstGeom prst="rect">
            <a:avLst/>
          </a:prstGeom>
          <a:noFill/>
          <a:ln>
            <a:solidFill>
              <a:srgbClr val="8F23B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75000"/>
                </a:schemeClr>
              </a:solidFill>
            </a:endParaRPr>
          </a:p>
        </p:txBody>
      </p:sp>
      <p:sp>
        <p:nvSpPr>
          <p:cNvPr id="10" name="TextBox 9"/>
          <p:cNvSpPr txBox="1"/>
          <p:nvPr/>
        </p:nvSpPr>
        <p:spPr>
          <a:xfrm>
            <a:off x="5943600" y="4539496"/>
            <a:ext cx="2743200" cy="1631216"/>
          </a:xfrm>
          <a:prstGeom prst="rect">
            <a:avLst/>
          </a:prstGeom>
          <a:noFill/>
        </p:spPr>
        <p:txBody>
          <a:bodyPr wrap="square" rtlCol="0">
            <a:spAutoFit/>
          </a:bodyPr>
          <a:lstStyle/>
          <a:p>
            <a:pPr marL="457200" indent="-457200">
              <a:spcBef>
                <a:spcPts val="600"/>
              </a:spcBef>
              <a:buFont typeface="+mj-lt"/>
              <a:buAutoNum type="arabicPeriod" startAt="7"/>
            </a:pPr>
            <a:r>
              <a:rPr lang="en-US" sz="2000" dirty="0" smtClean="0">
                <a:latin typeface="+mn-lt"/>
              </a:rPr>
              <a:t>Then specify </a:t>
            </a:r>
            <a:r>
              <a:rPr lang="en-US" sz="2000" dirty="0">
                <a:latin typeface="+mn-lt"/>
              </a:rPr>
              <a:t>student response file backup </a:t>
            </a:r>
            <a:r>
              <a:rPr lang="en-US" sz="2000" dirty="0" smtClean="0">
                <a:latin typeface="+mn-lt"/>
              </a:rPr>
              <a:t>locations, and click </a:t>
            </a:r>
            <a:r>
              <a:rPr lang="en-US" sz="2000" b="1" i="1" dirty="0" smtClean="0">
                <a:latin typeface="+mn-lt"/>
              </a:rPr>
              <a:t>Create.</a:t>
            </a:r>
            <a:endParaRPr lang="en-US" sz="2000" b="1" i="1" dirty="0">
              <a:latin typeface="+mn-lt"/>
            </a:endParaRPr>
          </a:p>
        </p:txBody>
      </p:sp>
    </p:spTree>
    <p:extLst>
      <p:ext uri="{BB962C8B-B14F-4D97-AF65-F5344CB8AC3E}">
        <p14:creationId xmlns:p14="http://schemas.microsoft.com/office/powerpoint/2010/main" val="2757244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Completed TestNav Configurations</a:t>
            </a:r>
            <a:endParaRPr lang="en-US" sz="4000" b="1" dirty="0"/>
          </a:p>
        </p:txBody>
      </p:sp>
      <p:sp>
        <p:nvSpPr>
          <p:cNvPr id="3" name="Slide Number Placeholder 2"/>
          <p:cNvSpPr>
            <a:spLocks noGrp="1"/>
          </p:cNvSpPr>
          <p:nvPr>
            <p:ph type="sldNum" sz="quarter" idx="10"/>
          </p:nvPr>
        </p:nvSpPr>
        <p:spPr/>
        <p:txBody>
          <a:bodyPr>
            <a:normAutofit lnSpcReduction="10000"/>
          </a:bodyPr>
          <a:lstStyle/>
          <a:p>
            <a:pPr>
              <a:defRPr/>
            </a:pPr>
            <a:fld id="{F6BCB3FB-C48D-4679-997C-EAE33CF55E02}" type="slidenum">
              <a:rPr lang="en-US" smtClean="0"/>
              <a:pPr>
                <a:defRPr/>
              </a:pPr>
              <a:t>22</a:t>
            </a:fld>
            <a:endParaRPr lang="en-US" dirty="0"/>
          </a:p>
        </p:txBody>
      </p:sp>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1752600"/>
            <a:ext cx="7162800" cy="4740846"/>
          </a:xfrm>
          <a:prstGeom prst="rect">
            <a:avLst/>
          </a:prstGeom>
          <a:noFill/>
          <a:ln>
            <a:solidFill>
              <a:schemeClr val="tx1"/>
            </a:solidFill>
          </a:ln>
          <a:extLst/>
        </p:spPr>
      </p:pic>
    </p:spTree>
    <p:extLst>
      <p:ext uri="{BB962C8B-B14F-4D97-AF65-F5344CB8AC3E}">
        <p14:creationId xmlns:p14="http://schemas.microsoft.com/office/powerpoint/2010/main" val="385720376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Configure TestNav Setup</a:t>
            </a:r>
            <a:br>
              <a:rPr lang="en-US" sz="4000" b="1" dirty="0" smtClean="0"/>
            </a:br>
            <a:r>
              <a:rPr lang="en-US" sz="4000" b="1" dirty="0" smtClean="0"/>
              <a:t>Demonstration</a:t>
            </a:r>
            <a:endParaRPr lang="en-US" sz="4000" dirty="0"/>
          </a:p>
        </p:txBody>
      </p:sp>
      <p:sp>
        <p:nvSpPr>
          <p:cNvPr id="3" name="Slide Number Placeholder 2"/>
          <p:cNvSpPr>
            <a:spLocks noGrp="1"/>
          </p:cNvSpPr>
          <p:nvPr>
            <p:ph type="sldNum" sz="quarter" idx="10"/>
          </p:nvPr>
        </p:nvSpPr>
        <p:spPr/>
        <p:txBody>
          <a:bodyPr>
            <a:noAutofit/>
          </a:bodyPr>
          <a:lstStyle/>
          <a:p>
            <a:pPr>
              <a:defRPr/>
            </a:pPr>
            <a:fld id="{F6BCB3FB-C48D-4679-997C-EAE33CF55E02}" type="slidenum">
              <a:rPr lang="en-US" smtClean="0"/>
              <a:pPr>
                <a:defRPr/>
              </a:pPr>
              <a:t>23</a:t>
            </a:fld>
            <a:endParaRPr lang="en-US" dirty="0"/>
          </a:p>
        </p:txBody>
      </p:sp>
      <p:sp>
        <p:nvSpPr>
          <p:cNvPr id="4" name="Title 1"/>
          <p:cNvSpPr txBox="1">
            <a:spLocks/>
          </p:cNvSpPr>
          <p:nvPr/>
        </p:nvSpPr>
        <p:spPr>
          <a:xfrm>
            <a:off x="2819400" y="0"/>
            <a:ext cx="6324600" cy="1219200"/>
          </a:xfrm>
          <a:prstGeom prst="rect">
            <a:avLst/>
          </a:prstGeom>
        </p:spPr>
        <p:txBody>
          <a:bodyPr lIns="89879" tIns="44940" rIns="89879" bIns="44940" anchor="ctr"/>
          <a:lstStyle>
            <a:lvl1pPr marL="168524" indent="0" algn="l" rtl="0" eaLnBrk="0" fontAlgn="base" hangingPunct="0">
              <a:spcBef>
                <a:spcPct val="0"/>
              </a:spcBef>
              <a:spcAft>
                <a:spcPct val="0"/>
              </a:spcAft>
              <a:defRPr sz="28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endParaRPr lang="en-US" sz="4400" b="1" dirty="0">
              <a:solidFill>
                <a:prstClr val="black"/>
              </a:solidFill>
            </a:endParaRPr>
          </a:p>
        </p:txBody>
      </p:sp>
    </p:spTree>
    <p:extLst>
      <p:ext uri="{BB962C8B-B14F-4D97-AF65-F5344CB8AC3E}">
        <p14:creationId xmlns:p14="http://schemas.microsoft.com/office/powerpoint/2010/main" val="1497435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752600"/>
            <a:ext cx="3429000" cy="4525963"/>
          </a:xfrm>
        </p:spPr>
        <p:txBody>
          <a:bodyPr/>
          <a:lstStyle/>
          <a:p>
            <a:r>
              <a:rPr lang="en-US" dirty="0" smtClean="0"/>
              <a:t>Choose Sessions under the Testing tab</a:t>
            </a:r>
            <a:endParaRPr lang="en-US" dirty="0"/>
          </a:p>
          <a:p>
            <a:r>
              <a:rPr lang="en-US" dirty="0" smtClean="0"/>
              <a:t>Select “Proctor Caching Test Content” from the Tasks menu and click Start</a:t>
            </a:r>
            <a:endParaRPr lang="en-US" dirty="0"/>
          </a:p>
          <a:p>
            <a:endParaRPr lang="en-US" dirty="0"/>
          </a:p>
        </p:txBody>
      </p:sp>
      <p:sp>
        <p:nvSpPr>
          <p:cNvPr id="64514" name="Title 1"/>
          <p:cNvSpPr>
            <a:spLocks noGrp="1"/>
          </p:cNvSpPr>
          <p:nvPr>
            <p:ph type="title"/>
          </p:nvPr>
        </p:nvSpPr>
        <p:spPr>
          <a:noFill/>
          <a:ln>
            <a:miter lim="800000"/>
            <a:headEnd/>
            <a:tailEnd/>
          </a:ln>
        </p:spPr>
        <p:txBody>
          <a:bodyPr vert="horz" wrap="square" lIns="89879" tIns="44940" rIns="89879" bIns="44940" numCol="1" anchor="ctr" anchorCtr="0" compatLnSpc="1">
            <a:prstTxWarp prst="textNoShape">
              <a:avLst/>
            </a:prstTxWarp>
          </a:bodyPr>
          <a:lstStyle/>
          <a:p>
            <a:pPr marL="168275" eaLnBrk="0" fontAlgn="base" hangingPunct="0">
              <a:spcAft>
                <a:spcPct val="0"/>
              </a:spcAft>
            </a:pPr>
            <a:r>
              <a:rPr lang="en-US" sz="4000" b="1" dirty="0" err="1" smtClean="0"/>
              <a:t>Precaching</a:t>
            </a:r>
            <a:r>
              <a:rPr lang="en-US" sz="4000" b="1" dirty="0" smtClean="0"/>
              <a:t> Content</a:t>
            </a:r>
            <a:endParaRPr lang="en-US" altLang="en-US" sz="4000" b="1" dirty="0">
              <a:ea typeface="ＭＳ Ｐゴシック" pitchFamily="34" charset="-128"/>
              <a:cs typeface="ＭＳ Ｐゴシック"/>
            </a:endParaRPr>
          </a:p>
        </p:txBody>
      </p:sp>
      <p:sp>
        <p:nvSpPr>
          <p:cNvPr id="2" name="Slide Number Placeholder 1"/>
          <p:cNvSpPr>
            <a:spLocks noGrp="1"/>
          </p:cNvSpPr>
          <p:nvPr>
            <p:ph type="sldNum" sz="quarter" idx="10"/>
          </p:nvPr>
        </p:nvSpPr>
        <p:spPr/>
        <p:txBody>
          <a:bodyPr/>
          <a:lstStyle/>
          <a:p>
            <a:pPr>
              <a:defRPr/>
            </a:pPr>
            <a:fld id="{8A85A12D-F284-471C-8250-D25B013F6AB1}" type="slidenum">
              <a:rPr lang="en-US">
                <a:solidFill>
                  <a:prstClr val="black"/>
                </a:solidFill>
              </a:rPr>
              <a:pPr>
                <a:defRPr/>
              </a:pPr>
              <a:t>24</a:t>
            </a:fld>
            <a:endParaRPr lang="en-US" dirty="0">
              <a:solidFill>
                <a:prstClr val="black"/>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1000" y="1828800"/>
            <a:ext cx="4761905" cy="4133333"/>
          </a:xfrm>
          <a:prstGeom prst="rect">
            <a:avLst/>
          </a:prstGeom>
        </p:spPr>
      </p:pic>
    </p:spTree>
    <p:extLst>
      <p:ext uri="{BB962C8B-B14F-4D97-AF65-F5344CB8AC3E}">
        <p14:creationId xmlns:p14="http://schemas.microsoft.com/office/powerpoint/2010/main" val="323299262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752601"/>
            <a:ext cx="8229600" cy="990600"/>
          </a:xfrm>
        </p:spPr>
        <p:txBody>
          <a:bodyPr/>
          <a:lstStyle/>
          <a:p>
            <a:r>
              <a:rPr lang="en-US" dirty="0" smtClean="0"/>
              <a:t>Click the </a:t>
            </a:r>
            <a:r>
              <a:rPr lang="en-US" dirty="0" err="1" smtClean="0"/>
              <a:t>Precache</a:t>
            </a:r>
            <a:r>
              <a:rPr lang="en-US" dirty="0" smtClean="0"/>
              <a:t> button on the Proctor Caching Test Content screen</a:t>
            </a:r>
          </a:p>
          <a:p>
            <a:endParaRPr lang="en-US" dirty="0"/>
          </a:p>
          <a:p>
            <a:endParaRPr lang="en-US" dirty="0"/>
          </a:p>
        </p:txBody>
      </p:sp>
      <p:sp>
        <p:nvSpPr>
          <p:cNvPr id="64514" name="Title 1"/>
          <p:cNvSpPr>
            <a:spLocks noGrp="1"/>
          </p:cNvSpPr>
          <p:nvPr>
            <p:ph type="title"/>
          </p:nvPr>
        </p:nvSpPr>
        <p:spPr>
          <a:noFill/>
          <a:ln>
            <a:miter lim="800000"/>
            <a:headEnd/>
            <a:tailEnd/>
          </a:ln>
        </p:spPr>
        <p:txBody>
          <a:bodyPr vert="horz" wrap="square" lIns="89879" tIns="44940" rIns="89879" bIns="44940" numCol="1" anchor="ctr" anchorCtr="0" compatLnSpc="1">
            <a:prstTxWarp prst="textNoShape">
              <a:avLst/>
            </a:prstTxWarp>
          </a:bodyPr>
          <a:lstStyle/>
          <a:p>
            <a:pPr marL="168275" eaLnBrk="0" fontAlgn="base" hangingPunct="0">
              <a:spcAft>
                <a:spcPct val="0"/>
              </a:spcAft>
            </a:pPr>
            <a:r>
              <a:rPr lang="en-US" sz="4000" b="1" dirty="0" err="1" smtClean="0"/>
              <a:t>Precaching</a:t>
            </a:r>
            <a:r>
              <a:rPr lang="en-US" sz="4000" b="1" dirty="0" smtClean="0"/>
              <a:t> Content</a:t>
            </a:r>
            <a:endParaRPr lang="en-US" altLang="en-US" sz="4000" b="1" dirty="0">
              <a:ea typeface="ＭＳ Ｐゴシック" pitchFamily="34" charset="-128"/>
              <a:cs typeface="ＭＳ Ｐゴシック"/>
            </a:endParaRPr>
          </a:p>
        </p:txBody>
      </p:sp>
      <p:sp>
        <p:nvSpPr>
          <p:cNvPr id="2" name="Slide Number Placeholder 1"/>
          <p:cNvSpPr>
            <a:spLocks noGrp="1"/>
          </p:cNvSpPr>
          <p:nvPr>
            <p:ph type="sldNum" sz="quarter" idx="10"/>
          </p:nvPr>
        </p:nvSpPr>
        <p:spPr/>
        <p:txBody>
          <a:bodyPr/>
          <a:lstStyle/>
          <a:p>
            <a:pPr>
              <a:defRPr/>
            </a:pPr>
            <a:fld id="{8A85A12D-F284-471C-8250-D25B013F6AB1}" type="slidenum">
              <a:rPr lang="en-US">
                <a:solidFill>
                  <a:prstClr val="black"/>
                </a:solidFill>
              </a:rPr>
              <a:pPr>
                <a:defRPr/>
              </a:pPr>
              <a:t>25</a:t>
            </a:fld>
            <a:endParaRPr lang="en-US" dirty="0">
              <a:solidFill>
                <a:prstClr val="black"/>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2819400"/>
            <a:ext cx="7466667" cy="3114286"/>
          </a:xfrm>
          <a:prstGeom prst="rect">
            <a:avLst/>
          </a:prstGeom>
        </p:spPr>
      </p:pic>
    </p:spTree>
    <p:extLst>
      <p:ext uri="{BB962C8B-B14F-4D97-AF65-F5344CB8AC3E}">
        <p14:creationId xmlns:p14="http://schemas.microsoft.com/office/powerpoint/2010/main" val="352766101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752601"/>
            <a:ext cx="8229600" cy="990600"/>
          </a:xfrm>
        </p:spPr>
        <p:txBody>
          <a:bodyPr/>
          <a:lstStyle/>
          <a:p>
            <a:r>
              <a:rPr lang="en-US" dirty="0" smtClean="0"/>
              <a:t>Your Web Browser is not configured to run Java applet.</a:t>
            </a:r>
          </a:p>
          <a:p>
            <a:endParaRPr lang="en-US" dirty="0"/>
          </a:p>
          <a:p>
            <a:endParaRPr lang="en-US" dirty="0"/>
          </a:p>
        </p:txBody>
      </p:sp>
      <p:sp>
        <p:nvSpPr>
          <p:cNvPr id="64514" name="Title 1"/>
          <p:cNvSpPr>
            <a:spLocks noGrp="1"/>
          </p:cNvSpPr>
          <p:nvPr>
            <p:ph type="title"/>
          </p:nvPr>
        </p:nvSpPr>
        <p:spPr>
          <a:noFill/>
          <a:ln>
            <a:miter lim="800000"/>
            <a:headEnd/>
            <a:tailEnd/>
          </a:ln>
        </p:spPr>
        <p:txBody>
          <a:bodyPr vert="horz" wrap="square" lIns="89879" tIns="44940" rIns="89879" bIns="44940" numCol="1" anchor="ctr" anchorCtr="0" compatLnSpc="1">
            <a:prstTxWarp prst="textNoShape">
              <a:avLst/>
            </a:prstTxWarp>
          </a:bodyPr>
          <a:lstStyle/>
          <a:p>
            <a:pPr marL="168275" eaLnBrk="0" fontAlgn="base" hangingPunct="0">
              <a:spcAft>
                <a:spcPct val="0"/>
              </a:spcAft>
            </a:pPr>
            <a:r>
              <a:rPr lang="en-US" sz="4000" b="1" dirty="0" err="1" smtClean="0"/>
              <a:t>Precaching</a:t>
            </a:r>
            <a:r>
              <a:rPr lang="en-US" sz="4000" b="1" dirty="0" smtClean="0"/>
              <a:t> Content</a:t>
            </a:r>
            <a:endParaRPr lang="en-US" altLang="en-US" sz="4000" b="1" dirty="0">
              <a:ea typeface="ＭＳ Ｐゴシック" pitchFamily="34" charset="-128"/>
              <a:cs typeface="ＭＳ Ｐゴシック"/>
            </a:endParaRPr>
          </a:p>
        </p:txBody>
      </p:sp>
      <p:sp>
        <p:nvSpPr>
          <p:cNvPr id="2" name="Slide Number Placeholder 1"/>
          <p:cNvSpPr>
            <a:spLocks noGrp="1"/>
          </p:cNvSpPr>
          <p:nvPr>
            <p:ph type="sldNum" sz="quarter" idx="10"/>
          </p:nvPr>
        </p:nvSpPr>
        <p:spPr/>
        <p:txBody>
          <a:bodyPr/>
          <a:lstStyle/>
          <a:p>
            <a:pPr>
              <a:defRPr/>
            </a:pPr>
            <a:fld id="{8A85A12D-F284-471C-8250-D25B013F6AB1}" type="slidenum">
              <a:rPr lang="en-US">
                <a:solidFill>
                  <a:prstClr val="black"/>
                </a:solidFill>
              </a:rPr>
              <a:pPr>
                <a:defRPr/>
              </a:pPr>
              <a:t>26</a:t>
            </a:fld>
            <a:endParaRPr lang="en-US" dirty="0">
              <a:solidFill>
                <a:prstClr val="black"/>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0" y="2743201"/>
            <a:ext cx="5009524" cy="2933333"/>
          </a:xfrm>
          <a:prstGeom prst="rect">
            <a:avLst/>
          </a:prstGeom>
        </p:spPr>
      </p:pic>
    </p:spTree>
    <p:extLst>
      <p:ext uri="{BB962C8B-B14F-4D97-AF65-F5344CB8AC3E}">
        <p14:creationId xmlns:p14="http://schemas.microsoft.com/office/powerpoint/2010/main" val="12185667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752601"/>
            <a:ext cx="8229600" cy="990600"/>
          </a:xfrm>
        </p:spPr>
        <p:txBody>
          <a:bodyPr/>
          <a:lstStyle/>
          <a:p>
            <a:r>
              <a:rPr lang="en-US" dirty="0" smtClean="0"/>
              <a:t>Proctor caching is in progress…</a:t>
            </a:r>
          </a:p>
          <a:p>
            <a:endParaRPr lang="en-US" dirty="0"/>
          </a:p>
          <a:p>
            <a:endParaRPr lang="en-US" dirty="0"/>
          </a:p>
        </p:txBody>
      </p:sp>
      <p:sp>
        <p:nvSpPr>
          <p:cNvPr id="64514" name="Title 1"/>
          <p:cNvSpPr>
            <a:spLocks noGrp="1"/>
          </p:cNvSpPr>
          <p:nvPr>
            <p:ph type="title"/>
          </p:nvPr>
        </p:nvSpPr>
        <p:spPr>
          <a:noFill/>
          <a:ln>
            <a:miter lim="800000"/>
            <a:headEnd/>
            <a:tailEnd/>
          </a:ln>
        </p:spPr>
        <p:txBody>
          <a:bodyPr vert="horz" wrap="square" lIns="89879" tIns="44940" rIns="89879" bIns="44940" numCol="1" anchor="ctr" anchorCtr="0" compatLnSpc="1">
            <a:prstTxWarp prst="textNoShape">
              <a:avLst/>
            </a:prstTxWarp>
          </a:bodyPr>
          <a:lstStyle/>
          <a:p>
            <a:pPr marL="168275" eaLnBrk="0" fontAlgn="base" hangingPunct="0">
              <a:spcAft>
                <a:spcPct val="0"/>
              </a:spcAft>
            </a:pPr>
            <a:r>
              <a:rPr lang="en-US" sz="4000" b="1" dirty="0" err="1" smtClean="0"/>
              <a:t>Precaching</a:t>
            </a:r>
            <a:r>
              <a:rPr lang="en-US" sz="4000" b="1" dirty="0" smtClean="0"/>
              <a:t> Content</a:t>
            </a:r>
            <a:endParaRPr lang="en-US" altLang="en-US" sz="4000" b="1" dirty="0">
              <a:ea typeface="ＭＳ Ｐゴシック" pitchFamily="34" charset="-128"/>
              <a:cs typeface="ＭＳ Ｐゴシック"/>
            </a:endParaRPr>
          </a:p>
        </p:txBody>
      </p:sp>
      <p:sp>
        <p:nvSpPr>
          <p:cNvPr id="2" name="Slide Number Placeholder 1"/>
          <p:cNvSpPr>
            <a:spLocks noGrp="1"/>
          </p:cNvSpPr>
          <p:nvPr>
            <p:ph type="sldNum" sz="quarter" idx="10"/>
          </p:nvPr>
        </p:nvSpPr>
        <p:spPr/>
        <p:txBody>
          <a:bodyPr/>
          <a:lstStyle/>
          <a:p>
            <a:pPr>
              <a:defRPr/>
            </a:pPr>
            <a:fld id="{8A85A12D-F284-471C-8250-D25B013F6AB1}" type="slidenum">
              <a:rPr lang="en-US">
                <a:solidFill>
                  <a:prstClr val="black"/>
                </a:solidFill>
              </a:rPr>
              <a:pPr>
                <a:defRPr/>
              </a:pPr>
              <a:t>27</a:t>
            </a:fld>
            <a:endParaRPr lang="en-US" dirty="0">
              <a:solidFill>
                <a:prstClr val="black"/>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666" y="2971800"/>
            <a:ext cx="7466667" cy="2228571"/>
          </a:xfrm>
          <a:prstGeom prst="rect">
            <a:avLst/>
          </a:prstGeom>
        </p:spPr>
      </p:pic>
    </p:spTree>
    <p:extLst>
      <p:ext uri="{BB962C8B-B14F-4D97-AF65-F5344CB8AC3E}">
        <p14:creationId xmlns:p14="http://schemas.microsoft.com/office/powerpoint/2010/main" val="31103444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752601"/>
            <a:ext cx="8229600" cy="990600"/>
          </a:xfrm>
        </p:spPr>
        <p:txBody>
          <a:bodyPr/>
          <a:lstStyle/>
          <a:p>
            <a:r>
              <a:rPr lang="en-US" dirty="0" smtClean="0"/>
              <a:t>Proctor Caching - Tests Screen will appear in a second window.</a:t>
            </a:r>
          </a:p>
          <a:p>
            <a:endParaRPr lang="en-US" dirty="0"/>
          </a:p>
          <a:p>
            <a:endParaRPr lang="en-US" dirty="0"/>
          </a:p>
        </p:txBody>
      </p:sp>
      <p:sp>
        <p:nvSpPr>
          <p:cNvPr id="64514" name="Title 1"/>
          <p:cNvSpPr>
            <a:spLocks noGrp="1"/>
          </p:cNvSpPr>
          <p:nvPr>
            <p:ph type="title"/>
          </p:nvPr>
        </p:nvSpPr>
        <p:spPr>
          <a:noFill/>
          <a:ln>
            <a:miter lim="800000"/>
            <a:headEnd/>
            <a:tailEnd/>
          </a:ln>
        </p:spPr>
        <p:txBody>
          <a:bodyPr vert="horz" wrap="square" lIns="89879" tIns="44940" rIns="89879" bIns="44940" numCol="1" anchor="ctr" anchorCtr="0" compatLnSpc="1">
            <a:prstTxWarp prst="textNoShape">
              <a:avLst/>
            </a:prstTxWarp>
          </a:bodyPr>
          <a:lstStyle/>
          <a:p>
            <a:pPr marL="168275" eaLnBrk="0" fontAlgn="base" hangingPunct="0">
              <a:spcAft>
                <a:spcPct val="0"/>
              </a:spcAft>
            </a:pPr>
            <a:r>
              <a:rPr lang="en-US" sz="4000" b="1" dirty="0" err="1" smtClean="0"/>
              <a:t>Precaching</a:t>
            </a:r>
            <a:r>
              <a:rPr lang="en-US" sz="4000" b="1" dirty="0" smtClean="0"/>
              <a:t> Content</a:t>
            </a:r>
            <a:endParaRPr lang="en-US" altLang="en-US" sz="4000" b="1" dirty="0">
              <a:ea typeface="ＭＳ Ｐゴシック" pitchFamily="34" charset="-128"/>
              <a:cs typeface="ＭＳ Ｐゴシック"/>
            </a:endParaRPr>
          </a:p>
        </p:txBody>
      </p:sp>
      <p:sp>
        <p:nvSpPr>
          <p:cNvPr id="2" name="Slide Number Placeholder 1"/>
          <p:cNvSpPr>
            <a:spLocks noGrp="1"/>
          </p:cNvSpPr>
          <p:nvPr>
            <p:ph type="sldNum" sz="quarter" idx="10"/>
          </p:nvPr>
        </p:nvSpPr>
        <p:spPr/>
        <p:txBody>
          <a:bodyPr/>
          <a:lstStyle/>
          <a:p>
            <a:pPr>
              <a:defRPr/>
            </a:pPr>
            <a:fld id="{8A85A12D-F284-471C-8250-D25B013F6AB1}" type="slidenum">
              <a:rPr lang="en-US">
                <a:solidFill>
                  <a:prstClr val="black"/>
                </a:solidFill>
              </a:rPr>
              <a:pPr>
                <a:defRPr/>
              </a:pPr>
              <a:t>28</a:t>
            </a:fld>
            <a:endParaRPr lang="en-US" dirty="0">
              <a:solidFill>
                <a:prstClr val="black"/>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800" y="2590800"/>
            <a:ext cx="8160000" cy="3321905"/>
          </a:xfrm>
          <a:prstGeom prst="rect">
            <a:avLst/>
          </a:prstGeom>
        </p:spPr>
      </p:pic>
    </p:spTree>
    <p:extLst>
      <p:ext uri="{BB962C8B-B14F-4D97-AF65-F5344CB8AC3E}">
        <p14:creationId xmlns:p14="http://schemas.microsoft.com/office/powerpoint/2010/main" val="168048694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noFill/>
          <a:ln>
            <a:miter lim="800000"/>
            <a:headEnd/>
            <a:tailEnd/>
          </a:ln>
        </p:spPr>
        <p:txBody>
          <a:bodyPr vert="horz" wrap="square" lIns="89879" tIns="44940" rIns="89879" bIns="44940" numCol="1" anchor="ctr" anchorCtr="0" compatLnSpc="1">
            <a:prstTxWarp prst="textNoShape">
              <a:avLst/>
            </a:prstTxWarp>
          </a:bodyPr>
          <a:lstStyle/>
          <a:p>
            <a:pPr marL="168275" eaLnBrk="0" fontAlgn="base" hangingPunct="0">
              <a:spcAft>
                <a:spcPct val="0"/>
              </a:spcAft>
            </a:pPr>
            <a:r>
              <a:rPr lang="en-US" sz="4000" b="1" dirty="0" err="1" smtClean="0"/>
              <a:t>Precaching</a:t>
            </a:r>
            <a:r>
              <a:rPr lang="en-US" sz="4000" b="1" dirty="0" smtClean="0"/>
              <a:t> Content</a:t>
            </a:r>
            <a:br>
              <a:rPr lang="en-US" sz="4000" b="1" dirty="0" smtClean="0"/>
            </a:br>
            <a:r>
              <a:rPr lang="en-US" sz="4000" b="1" dirty="0" smtClean="0"/>
              <a:t>Demonstration</a:t>
            </a:r>
            <a:endParaRPr lang="en-US" altLang="en-US" sz="4000" b="1" dirty="0">
              <a:ea typeface="ＭＳ Ｐゴシック" pitchFamily="34" charset="-128"/>
              <a:cs typeface="ＭＳ Ｐゴシック"/>
            </a:endParaRPr>
          </a:p>
        </p:txBody>
      </p:sp>
      <p:sp>
        <p:nvSpPr>
          <p:cNvPr id="2" name="Slide Number Placeholder 1"/>
          <p:cNvSpPr>
            <a:spLocks noGrp="1"/>
          </p:cNvSpPr>
          <p:nvPr>
            <p:ph type="sldNum" sz="quarter" idx="10"/>
          </p:nvPr>
        </p:nvSpPr>
        <p:spPr/>
        <p:txBody>
          <a:bodyPr/>
          <a:lstStyle/>
          <a:p>
            <a:pPr>
              <a:defRPr/>
            </a:pPr>
            <a:fld id="{8A85A12D-F284-471C-8250-D25B013F6AB1}" type="slidenum">
              <a:rPr lang="en-US">
                <a:solidFill>
                  <a:prstClr val="black"/>
                </a:solidFill>
              </a:rPr>
              <a:pPr>
                <a:defRPr/>
              </a:pPr>
              <a:t>29</a:t>
            </a:fld>
            <a:endParaRPr lang="en-US" dirty="0">
              <a:solidFill>
                <a:prstClr val="black"/>
              </a:solidFill>
            </a:endParaRPr>
          </a:p>
        </p:txBody>
      </p:sp>
    </p:spTree>
    <p:extLst>
      <p:ext uri="{BB962C8B-B14F-4D97-AF65-F5344CB8AC3E}">
        <p14:creationId xmlns:p14="http://schemas.microsoft.com/office/powerpoint/2010/main" val="75319719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752601"/>
            <a:ext cx="8229600" cy="990600"/>
          </a:xfrm>
        </p:spPr>
        <p:txBody>
          <a:bodyPr/>
          <a:lstStyle/>
          <a:p>
            <a:r>
              <a:rPr lang="en-US" dirty="0" smtClean="0"/>
              <a:t>Update Cache from the Students in Sessions screen under the Testing tab.</a:t>
            </a:r>
          </a:p>
          <a:p>
            <a:endParaRPr lang="en-US" dirty="0"/>
          </a:p>
          <a:p>
            <a:endParaRPr lang="en-US" dirty="0"/>
          </a:p>
        </p:txBody>
      </p:sp>
      <p:sp>
        <p:nvSpPr>
          <p:cNvPr id="64514" name="Title 1"/>
          <p:cNvSpPr>
            <a:spLocks noGrp="1"/>
          </p:cNvSpPr>
          <p:nvPr>
            <p:ph type="title"/>
          </p:nvPr>
        </p:nvSpPr>
        <p:spPr>
          <a:noFill/>
          <a:ln>
            <a:miter lim="800000"/>
            <a:headEnd/>
            <a:tailEnd/>
          </a:ln>
        </p:spPr>
        <p:txBody>
          <a:bodyPr vert="horz" wrap="square" lIns="89879" tIns="44940" rIns="89879" bIns="44940" numCol="1" anchor="ctr" anchorCtr="0" compatLnSpc="1">
            <a:prstTxWarp prst="textNoShape">
              <a:avLst/>
            </a:prstTxWarp>
          </a:bodyPr>
          <a:lstStyle/>
          <a:p>
            <a:pPr marL="168275" eaLnBrk="0" fontAlgn="base" hangingPunct="0">
              <a:spcAft>
                <a:spcPct val="0"/>
              </a:spcAft>
            </a:pPr>
            <a:r>
              <a:rPr lang="en-US" sz="4000" b="1" dirty="0" err="1" smtClean="0"/>
              <a:t>Precaching</a:t>
            </a:r>
            <a:r>
              <a:rPr lang="en-US" sz="4000" b="1" dirty="0" smtClean="0"/>
              <a:t> Content</a:t>
            </a:r>
            <a:endParaRPr lang="en-US" altLang="en-US" sz="4000" b="1" dirty="0">
              <a:ea typeface="ＭＳ Ｐゴシック" pitchFamily="34" charset="-128"/>
              <a:cs typeface="ＭＳ Ｐゴシック"/>
            </a:endParaRPr>
          </a:p>
        </p:txBody>
      </p:sp>
      <p:sp>
        <p:nvSpPr>
          <p:cNvPr id="2" name="Slide Number Placeholder 1"/>
          <p:cNvSpPr>
            <a:spLocks noGrp="1"/>
          </p:cNvSpPr>
          <p:nvPr>
            <p:ph type="sldNum" sz="quarter" idx="10"/>
          </p:nvPr>
        </p:nvSpPr>
        <p:spPr/>
        <p:txBody>
          <a:bodyPr/>
          <a:lstStyle/>
          <a:p>
            <a:pPr>
              <a:defRPr/>
            </a:pPr>
            <a:fld id="{8A85A12D-F284-471C-8250-D25B013F6AB1}" type="slidenum">
              <a:rPr lang="en-US">
                <a:solidFill>
                  <a:prstClr val="black"/>
                </a:solidFill>
              </a:rPr>
              <a:pPr>
                <a:defRPr/>
              </a:pPr>
              <a:t>30</a:t>
            </a:fld>
            <a:endParaRPr lang="en-US" dirty="0">
              <a:solidFill>
                <a:prstClr val="black"/>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2" y="2667000"/>
            <a:ext cx="8342857" cy="3413334"/>
          </a:xfrm>
          <a:prstGeom prst="rect">
            <a:avLst/>
          </a:prstGeom>
        </p:spPr>
      </p:pic>
    </p:spTree>
    <p:extLst>
      <p:ext uri="{BB962C8B-B14F-4D97-AF65-F5344CB8AC3E}">
        <p14:creationId xmlns:p14="http://schemas.microsoft.com/office/powerpoint/2010/main" val="367847445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752601"/>
            <a:ext cx="8229600" cy="990600"/>
          </a:xfrm>
        </p:spPr>
        <p:txBody>
          <a:bodyPr/>
          <a:lstStyle/>
          <a:p>
            <a:r>
              <a:rPr lang="en-US" dirty="0" smtClean="0"/>
              <a:t>Click </a:t>
            </a:r>
            <a:r>
              <a:rPr lang="en-US" dirty="0" err="1" smtClean="0"/>
              <a:t>Precache</a:t>
            </a:r>
            <a:r>
              <a:rPr lang="en-US" dirty="0" smtClean="0"/>
              <a:t> button to initiate the caching process.</a:t>
            </a:r>
          </a:p>
          <a:p>
            <a:endParaRPr lang="en-US" dirty="0"/>
          </a:p>
          <a:p>
            <a:endParaRPr lang="en-US" dirty="0"/>
          </a:p>
        </p:txBody>
      </p:sp>
      <p:sp>
        <p:nvSpPr>
          <p:cNvPr id="64514" name="Title 1"/>
          <p:cNvSpPr>
            <a:spLocks noGrp="1"/>
          </p:cNvSpPr>
          <p:nvPr>
            <p:ph type="title"/>
          </p:nvPr>
        </p:nvSpPr>
        <p:spPr>
          <a:noFill/>
          <a:ln>
            <a:miter lim="800000"/>
            <a:headEnd/>
            <a:tailEnd/>
          </a:ln>
        </p:spPr>
        <p:txBody>
          <a:bodyPr vert="horz" wrap="square" lIns="89879" tIns="44940" rIns="89879" bIns="44940" numCol="1" anchor="ctr" anchorCtr="0" compatLnSpc="1">
            <a:prstTxWarp prst="textNoShape">
              <a:avLst/>
            </a:prstTxWarp>
          </a:bodyPr>
          <a:lstStyle/>
          <a:p>
            <a:pPr marL="168275" eaLnBrk="0" fontAlgn="base" hangingPunct="0">
              <a:spcAft>
                <a:spcPct val="0"/>
              </a:spcAft>
            </a:pPr>
            <a:r>
              <a:rPr lang="en-US" sz="4000" b="1" dirty="0" err="1" smtClean="0"/>
              <a:t>Precaching</a:t>
            </a:r>
            <a:r>
              <a:rPr lang="en-US" sz="4000" b="1" dirty="0" smtClean="0"/>
              <a:t> Content</a:t>
            </a:r>
            <a:endParaRPr lang="en-US" altLang="en-US" sz="4000" b="1" dirty="0">
              <a:ea typeface="ＭＳ Ｐゴシック" pitchFamily="34" charset="-128"/>
              <a:cs typeface="ＭＳ Ｐゴシック"/>
            </a:endParaRPr>
          </a:p>
        </p:txBody>
      </p:sp>
      <p:sp>
        <p:nvSpPr>
          <p:cNvPr id="2" name="Slide Number Placeholder 1"/>
          <p:cNvSpPr>
            <a:spLocks noGrp="1"/>
          </p:cNvSpPr>
          <p:nvPr>
            <p:ph type="sldNum" sz="quarter" idx="10"/>
          </p:nvPr>
        </p:nvSpPr>
        <p:spPr/>
        <p:txBody>
          <a:bodyPr/>
          <a:lstStyle/>
          <a:p>
            <a:pPr>
              <a:defRPr/>
            </a:pPr>
            <a:fld id="{8A85A12D-F284-471C-8250-D25B013F6AB1}" type="slidenum">
              <a:rPr lang="en-US">
                <a:solidFill>
                  <a:prstClr val="black"/>
                </a:solidFill>
              </a:rPr>
              <a:pPr>
                <a:defRPr/>
              </a:pPr>
              <a:t>31</a:t>
            </a:fld>
            <a:endParaRPr lang="en-US" dirty="0">
              <a:solidFill>
                <a:prstClr val="black"/>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5809" y="2971800"/>
            <a:ext cx="6152381" cy="2761905"/>
          </a:xfrm>
          <a:prstGeom prst="rect">
            <a:avLst/>
          </a:prstGeom>
        </p:spPr>
      </p:pic>
    </p:spTree>
    <p:extLst>
      <p:ext uri="{BB962C8B-B14F-4D97-AF65-F5344CB8AC3E}">
        <p14:creationId xmlns:p14="http://schemas.microsoft.com/office/powerpoint/2010/main" val="315704397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noFill/>
          <a:ln>
            <a:miter lim="800000"/>
            <a:headEnd/>
            <a:tailEnd/>
          </a:ln>
        </p:spPr>
        <p:txBody>
          <a:bodyPr vert="horz" wrap="square" lIns="89879" tIns="44940" rIns="89879" bIns="44940" numCol="1" anchor="ctr" anchorCtr="0" compatLnSpc="1">
            <a:prstTxWarp prst="textNoShape">
              <a:avLst/>
            </a:prstTxWarp>
          </a:bodyPr>
          <a:lstStyle/>
          <a:p>
            <a:pPr marL="168275" eaLnBrk="0" fontAlgn="base" hangingPunct="0">
              <a:spcAft>
                <a:spcPct val="0"/>
              </a:spcAft>
            </a:pPr>
            <a:r>
              <a:rPr lang="en-US" sz="4000" b="1" dirty="0" err="1" smtClean="0"/>
              <a:t>Precaching</a:t>
            </a:r>
            <a:r>
              <a:rPr lang="en-US" sz="4000" b="1" dirty="0" smtClean="0"/>
              <a:t> Content</a:t>
            </a:r>
            <a:br>
              <a:rPr lang="en-US" sz="4000" b="1" dirty="0" smtClean="0"/>
            </a:br>
            <a:r>
              <a:rPr lang="en-US" sz="4000" b="1" dirty="0" smtClean="0"/>
              <a:t>Demonstration</a:t>
            </a:r>
            <a:endParaRPr lang="en-US" altLang="en-US" sz="4000" b="1" dirty="0">
              <a:ea typeface="ＭＳ Ｐゴシック" pitchFamily="34" charset="-128"/>
              <a:cs typeface="ＭＳ Ｐゴシック"/>
            </a:endParaRPr>
          </a:p>
        </p:txBody>
      </p:sp>
      <p:sp>
        <p:nvSpPr>
          <p:cNvPr id="2" name="Slide Number Placeholder 1"/>
          <p:cNvSpPr>
            <a:spLocks noGrp="1"/>
          </p:cNvSpPr>
          <p:nvPr>
            <p:ph type="sldNum" sz="quarter" idx="10"/>
          </p:nvPr>
        </p:nvSpPr>
        <p:spPr/>
        <p:txBody>
          <a:bodyPr/>
          <a:lstStyle/>
          <a:p>
            <a:pPr>
              <a:defRPr/>
            </a:pPr>
            <a:fld id="{8A85A12D-F284-471C-8250-D25B013F6AB1}" type="slidenum">
              <a:rPr lang="en-US">
                <a:solidFill>
                  <a:prstClr val="black"/>
                </a:solidFill>
              </a:rPr>
              <a:pPr>
                <a:defRPr/>
              </a:pPr>
              <a:t>32</a:t>
            </a:fld>
            <a:endParaRPr lang="en-US" dirty="0">
              <a:solidFill>
                <a:prstClr val="black"/>
              </a:solidFill>
            </a:endParaRPr>
          </a:p>
        </p:txBody>
      </p:sp>
    </p:spTree>
    <p:extLst>
      <p:ext uri="{BB962C8B-B14F-4D97-AF65-F5344CB8AC3E}">
        <p14:creationId xmlns:p14="http://schemas.microsoft.com/office/powerpoint/2010/main" val="3125373569"/>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noFill/>
          <a:ln>
            <a:miter lim="800000"/>
            <a:headEnd/>
            <a:tailEnd/>
          </a:ln>
        </p:spPr>
        <p:txBody>
          <a:bodyPr vert="horz" wrap="square" lIns="89879" tIns="44940" rIns="89879" bIns="44940" numCol="1" anchor="ctr" anchorCtr="0" compatLnSpc="1">
            <a:prstTxWarp prst="textNoShape">
              <a:avLst/>
            </a:prstTxWarp>
          </a:bodyPr>
          <a:lstStyle/>
          <a:p>
            <a:pPr marL="168275" eaLnBrk="0" fontAlgn="base" hangingPunct="0">
              <a:spcAft>
                <a:spcPct val="0"/>
              </a:spcAft>
            </a:pPr>
            <a:r>
              <a:rPr lang="en-US" sz="4000" b="1" dirty="0" smtClean="0"/>
              <a:t>Test Preparation</a:t>
            </a:r>
            <a:endParaRPr lang="en-US" altLang="en-US" sz="4000" b="1" dirty="0">
              <a:ea typeface="ＭＳ Ｐゴシック" pitchFamily="34" charset="-128"/>
              <a:cs typeface="ＭＳ Ｐゴシック"/>
            </a:endParaRPr>
          </a:p>
        </p:txBody>
      </p:sp>
      <p:sp>
        <p:nvSpPr>
          <p:cNvPr id="2" name="Slide Number Placeholder 1"/>
          <p:cNvSpPr>
            <a:spLocks noGrp="1"/>
          </p:cNvSpPr>
          <p:nvPr>
            <p:ph type="sldNum" sz="quarter" idx="10"/>
          </p:nvPr>
        </p:nvSpPr>
        <p:spPr/>
        <p:txBody>
          <a:bodyPr/>
          <a:lstStyle/>
          <a:p>
            <a:pPr>
              <a:defRPr/>
            </a:pPr>
            <a:fld id="{8A85A12D-F284-471C-8250-D25B013F6AB1}" type="slidenum">
              <a:rPr lang="en-US">
                <a:solidFill>
                  <a:prstClr val="black"/>
                </a:solidFill>
              </a:rPr>
              <a:pPr>
                <a:defRPr/>
              </a:pPr>
              <a:t>33</a:t>
            </a:fld>
            <a:endParaRPr lang="en-US" dirty="0">
              <a:solidFill>
                <a:prstClr val="black"/>
              </a:solidFill>
            </a:endParaRPr>
          </a:p>
        </p:txBody>
      </p:sp>
      <p:sp>
        <p:nvSpPr>
          <p:cNvPr id="3" name="TextBox 2"/>
          <p:cNvSpPr txBox="1"/>
          <p:nvPr/>
        </p:nvSpPr>
        <p:spPr>
          <a:xfrm>
            <a:off x="609601" y="2057400"/>
            <a:ext cx="8153400" cy="2954655"/>
          </a:xfrm>
          <a:prstGeom prst="rect">
            <a:avLst/>
          </a:prstGeom>
          <a:noFill/>
        </p:spPr>
        <p:txBody>
          <a:bodyPr wrap="square" rtlCol="0">
            <a:spAutoFit/>
          </a:bodyPr>
          <a:lstStyle/>
          <a:p>
            <a:r>
              <a:rPr lang="en-US" sz="2800" dirty="0" smtClean="0">
                <a:latin typeface="+mn-lt"/>
              </a:rPr>
              <a:t>Practice Testing in the PearsonAccess</a:t>
            </a:r>
            <a:r>
              <a:rPr lang="en-US" sz="2800" baseline="30000" dirty="0" smtClean="0">
                <a:latin typeface="+mn-lt"/>
              </a:rPr>
              <a:t>next</a:t>
            </a:r>
            <a:r>
              <a:rPr lang="en-US" sz="2800" dirty="0" smtClean="0">
                <a:latin typeface="+mn-lt"/>
              </a:rPr>
              <a:t> Training Site</a:t>
            </a:r>
          </a:p>
          <a:p>
            <a:endParaRPr lang="en-US" sz="2800" dirty="0" smtClean="0">
              <a:latin typeface="+mn-lt"/>
            </a:endParaRPr>
          </a:p>
          <a:p>
            <a:r>
              <a:rPr lang="en-US" sz="2800" dirty="0" smtClean="0">
                <a:latin typeface="+mn-lt"/>
              </a:rPr>
              <a:t>Students can utilize the Sample Items, TestNav 8 Tutorial, and Practice Tests available under the Test Preparation area of </a:t>
            </a:r>
            <a:r>
              <a:rPr lang="en-US" sz="2800" dirty="0" smtClean="0">
                <a:latin typeface="+mn-lt"/>
                <a:hlinkClick r:id="rId3"/>
              </a:rPr>
              <a:t>http://parcc.pearson.com</a:t>
            </a:r>
            <a:endParaRPr lang="en-US" sz="2800" dirty="0" smtClean="0">
              <a:latin typeface="+mn-lt"/>
            </a:endParaRPr>
          </a:p>
          <a:p>
            <a:endParaRPr lang="en-US" sz="2800" dirty="0">
              <a:latin typeface="+mn-lt"/>
            </a:endParaRPr>
          </a:p>
          <a:p>
            <a:endParaRPr lang="en-US" dirty="0"/>
          </a:p>
        </p:txBody>
      </p:sp>
    </p:spTree>
    <p:extLst>
      <p:ext uri="{BB962C8B-B14F-4D97-AF65-F5344CB8AC3E}">
        <p14:creationId xmlns:p14="http://schemas.microsoft.com/office/powerpoint/2010/main" val="42653907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Infrastructure Trial</a:t>
            </a:r>
            <a:endParaRPr lang="en-US" sz="4000" b="1" dirty="0"/>
          </a:p>
        </p:txBody>
      </p:sp>
      <p:sp>
        <p:nvSpPr>
          <p:cNvPr id="4" name="Slide Number Placeholder 3"/>
          <p:cNvSpPr>
            <a:spLocks noGrp="1"/>
          </p:cNvSpPr>
          <p:nvPr>
            <p:ph type="sldNum" sz="quarter" idx="10"/>
          </p:nvPr>
        </p:nvSpPr>
        <p:spPr/>
        <p:txBody>
          <a:bodyPr>
            <a:noAutofit/>
          </a:bodyPr>
          <a:lstStyle/>
          <a:p>
            <a:pPr>
              <a:defRPr/>
            </a:pPr>
            <a:fld id="{F6BCB3FB-C48D-4679-997C-EAE33CF55E02}" type="slidenum">
              <a:rPr lang="en-US" smtClean="0"/>
              <a:pPr>
                <a:defRPr/>
              </a:pPr>
              <a:t>34</a:t>
            </a:fld>
            <a:endParaRPr lang="en-US" dirty="0"/>
          </a:p>
        </p:txBody>
      </p:sp>
      <p:sp>
        <p:nvSpPr>
          <p:cNvPr id="3" name="Rectangle 3"/>
          <p:cNvSpPr txBox="1">
            <a:spLocks noChangeArrowheads="1"/>
          </p:cNvSpPr>
          <p:nvPr/>
        </p:nvSpPr>
        <p:spPr>
          <a:xfrm>
            <a:off x="384048" y="1673352"/>
            <a:ext cx="8534400" cy="4876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hangingPunct="1">
              <a:spcBef>
                <a:spcPts val="600"/>
              </a:spcBef>
              <a:buFont typeface="Wingdings" pitchFamily="2" charset="2"/>
              <a:buNone/>
            </a:pPr>
            <a:r>
              <a:rPr lang="en-US" sz="2400" dirty="0"/>
              <a:t>An Infrastructure Trial is an opportunity for LEAs, schools, and students to prepare for the computer-based PARCC Test by simulating test-day network utilization</a:t>
            </a:r>
            <a:r>
              <a:rPr lang="en-US" sz="2400" dirty="0" smtClean="0"/>
              <a:t>.</a:t>
            </a:r>
          </a:p>
          <a:p>
            <a:pPr marL="0" indent="0" eaLnBrk="1" hangingPunct="1">
              <a:spcBef>
                <a:spcPts val="600"/>
              </a:spcBef>
              <a:buFont typeface="Wingdings" pitchFamily="2" charset="2"/>
              <a:buNone/>
            </a:pPr>
            <a:endParaRPr lang="en-US" sz="2400" dirty="0"/>
          </a:p>
          <a:p>
            <a:pPr marL="0" indent="0" eaLnBrk="1" hangingPunct="1">
              <a:spcBef>
                <a:spcPts val="600"/>
              </a:spcBef>
              <a:buNone/>
            </a:pPr>
            <a:r>
              <a:rPr lang="en-US" sz="2400" dirty="0"/>
              <a:t>The Infrastructure Trial</a:t>
            </a:r>
            <a:r>
              <a:rPr lang="en-US" sz="2400" b="1" dirty="0"/>
              <a:t> </a:t>
            </a:r>
            <a:r>
              <a:rPr lang="en-US" sz="2400" dirty="0"/>
              <a:t>should take approximately </a:t>
            </a:r>
            <a:r>
              <a:rPr lang="en-US" sz="2400" b="1" dirty="0"/>
              <a:t>60 minutes to administer</a:t>
            </a:r>
            <a:r>
              <a:rPr lang="en-US" sz="2400" dirty="0"/>
              <a:t>. Schools are encouraged to provide any feedback on the Infrastructure Trial to LEAs. LEAs should contact your State PARCC Test Lead with feedback and/or concerns regarding software or hardware issues</a:t>
            </a:r>
            <a:r>
              <a:rPr lang="en-US" sz="2400" dirty="0" smtClean="0"/>
              <a:t>.</a:t>
            </a:r>
            <a:endParaRPr lang="en-US" sz="2400" dirty="0"/>
          </a:p>
        </p:txBody>
      </p:sp>
    </p:spTree>
    <p:extLst>
      <p:ext uri="{BB962C8B-B14F-4D97-AF65-F5344CB8AC3E}">
        <p14:creationId xmlns:p14="http://schemas.microsoft.com/office/powerpoint/2010/main" val="2755547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Infrastructure Trial</a:t>
            </a:r>
            <a:endParaRPr lang="en-US" sz="4000" b="1" dirty="0"/>
          </a:p>
        </p:txBody>
      </p:sp>
      <p:sp>
        <p:nvSpPr>
          <p:cNvPr id="4" name="Slide Number Placeholder 3"/>
          <p:cNvSpPr>
            <a:spLocks noGrp="1"/>
          </p:cNvSpPr>
          <p:nvPr>
            <p:ph type="sldNum" sz="quarter" idx="10"/>
          </p:nvPr>
        </p:nvSpPr>
        <p:spPr/>
        <p:txBody>
          <a:bodyPr>
            <a:noAutofit/>
          </a:bodyPr>
          <a:lstStyle/>
          <a:p>
            <a:pPr>
              <a:defRPr/>
            </a:pPr>
            <a:fld id="{F6BCB3FB-C48D-4679-997C-EAE33CF55E02}" type="slidenum">
              <a:rPr lang="en-US" smtClean="0"/>
              <a:pPr>
                <a:defRPr/>
              </a:pPr>
              <a:t>35</a:t>
            </a:fld>
            <a:endParaRPr lang="en-US" dirty="0"/>
          </a:p>
        </p:txBody>
      </p:sp>
      <p:sp>
        <p:nvSpPr>
          <p:cNvPr id="3" name="Rectangle 3"/>
          <p:cNvSpPr txBox="1">
            <a:spLocks noChangeArrowheads="1"/>
          </p:cNvSpPr>
          <p:nvPr/>
        </p:nvSpPr>
        <p:spPr>
          <a:xfrm>
            <a:off x="384048" y="1673352"/>
            <a:ext cx="8534400" cy="4876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a:t>Who should be involved? </a:t>
            </a:r>
            <a:endParaRPr lang="en-US" sz="2400" dirty="0"/>
          </a:p>
          <a:p>
            <a:pPr marL="0" indent="0">
              <a:buNone/>
            </a:pPr>
            <a:r>
              <a:rPr lang="en-US" sz="2400" dirty="0"/>
              <a:t>You should involve all LEAs and school personnel responsible for participating in a computer-based assessment. It provides the opportunity to collectively evaluate the test environment and identify and resolve potential issues prior to the PARCC Test. For example, you would want to include:</a:t>
            </a:r>
          </a:p>
          <a:p>
            <a:pPr lvl="1"/>
            <a:r>
              <a:rPr lang="en-US" sz="2000" dirty="0"/>
              <a:t>Test Coordinators</a:t>
            </a:r>
          </a:p>
          <a:p>
            <a:pPr lvl="1"/>
            <a:r>
              <a:rPr lang="en-US" sz="2000" dirty="0"/>
              <a:t>Test Administrators</a:t>
            </a:r>
          </a:p>
          <a:p>
            <a:pPr lvl="1"/>
            <a:r>
              <a:rPr lang="en-US" sz="2000" dirty="0"/>
              <a:t>LEA and school technology staff</a:t>
            </a:r>
          </a:p>
          <a:p>
            <a:pPr lvl="1"/>
            <a:r>
              <a:rPr lang="en-US" sz="2000" dirty="0"/>
              <a:t>Students</a:t>
            </a:r>
          </a:p>
        </p:txBody>
      </p:sp>
    </p:spTree>
    <p:extLst>
      <p:ext uri="{BB962C8B-B14F-4D97-AF65-F5344CB8AC3E}">
        <p14:creationId xmlns:p14="http://schemas.microsoft.com/office/powerpoint/2010/main" val="3093586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Infrastructure Trial</a:t>
            </a:r>
            <a:endParaRPr lang="en-US" sz="4000" b="1" dirty="0"/>
          </a:p>
        </p:txBody>
      </p:sp>
      <p:sp>
        <p:nvSpPr>
          <p:cNvPr id="4" name="Slide Number Placeholder 3"/>
          <p:cNvSpPr>
            <a:spLocks noGrp="1"/>
          </p:cNvSpPr>
          <p:nvPr>
            <p:ph type="sldNum" sz="quarter" idx="10"/>
          </p:nvPr>
        </p:nvSpPr>
        <p:spPr/>
        <p:txBody>
          <a:bodyPr>
            <a:noAutofit/>
          </a:bodyPr>
          <a:lstStyle/>
          <a:p>
            <a:pPr>
              <a:defRPr/>
            </a:pPr>
            <a:fld id="{F6BCB3FB-C48D-4679-997C-EAE33CF55E02}" type="slidenum">
              <a:rPr lang="en-US" smtClean="0"/>
              <a:pPr>
                <a:defRPr/>
              </a:pPr>
              <a:t>36</a:t>
            </a:fld>
            <a:endParaRPr lang="en-US" dirty="0"/>
          </a:p>
        </p:txBody>
      </p:sp>
      <p:sp>
        <p:nvSpPr>
          <p:cNvPr id="3" name="Rectangle 3"/>
          <p:cNvSpPr txBox="1">
            <a:spLocks noChangeArrowheads="1"/>
          </p:cNvSpPr>
          <p:nvPr/>
        </p:nvSpPr>
        <p:spPr>
          <a:xfrm>
            <a:off x="381000" y="1676400"/>
            <a:ext cx="8534400" cy="4876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smtClean="0"/>
              <a:t>Where to start:</a:t>
            </a:r>
            <a:endParaRPr lang="en-US" sz="2400" dirty="0" smtClean="0"/>
          </a:p>
          <a:p>
            <a:pPr marL="0" indent="0">
              <a:buNone/>
            </a:pPr>
            <a:r>
              <a:rPr lang="en-US" sz="2400" dirty="0" smtClean="0"/>
              <a:t>The </a:t>
            </a:r>
            <a:r>
              <a:rPr lang="en-US" sz="2400" dirty="0"/>
              <a:t>Infrastructure Trial is conducted using the PearsonAccess</a:t>
            </a:r>
            <a:r>
              <a:rPr lang="en-US" sz="2400" baseline="30000" dirty="0"/>
              <a:t>next</a:t>
            </a:r>
            <a:r>
              <a:rPr lang="en-US" sz="2400" dirty="0"/>
              <a:t> Training site at </a:t>
            </a:r>
            <a:r>
              <a:rPr lang="en-US" sz="2400" b="1" u="sng" dirty="0">
                <a:hlinkClick r:id="rId3"/>
              </a:rPr>
              <a:t>http://</a:t>
            </a:r>
            <a:r>
              <a:rPr lang="en-US" sz="2400" b="1" u="sng" dirty="0" smtClean="0">
                <a:hlinkClick r:id="rId3"/>
              </a:rPr>
              <a:t>parcc.pearson.com/pearsonaccess/</a:t>
            </a:r>
            <a:r>
              <a:rPr lang="en-US" sz="2400" dirty="0" smtClean="0"/>
              <a:t>.</a:t>
            </a:r>
          </a:p>
          <a:p>
            <a:pPr marL="0" indent="0">
              <a:buNone/>
            </a:pPr>
            <a:endParaRPr lang="en-US" sz="2400" dirty="0" smtClean="0"/>
          </a:p>
          <a:p>
            <a:pPr marL="0" indent="0">
              <a:buNone/>
            </a:pPr>
            <a:r>
              <a:rPr lang="en-US" sz="2400" dirty="0" smtClean="0"/>
              <a:t>You </a:t>
            </a:r>
            <a:r>
              <a:rPr lang="en-US" sz="2400" dirty="0"/>
              <a:t>should first check with your LEA to see if the Infrastructure Trial will be performed from a district or school level. Then, you will need to verify that all staff members participating in the trial have received user IDs and passwords for the PearsonAccess</a:t>
            </a:r>
            <a:r>
              <a:rPr lang="en-US" sz="2400" baseline="30000" dirty="0"/>
              <a:t>next</a:t>
            </a:r>
            <a:r>
              <a:rPr lang="en-US" sz="2400" dirty="0"/>
              <a:t> Training </a:t>
            </a:r>
            <a:r>
              <a:rPr lang="en-US" sz="2400" dirty="0" smtClean="0"/>
              <a:t>site.</a:t>
            </a:r>
          </a:p>
          <a:p>
            <a:pPr marL="0" indent="0">
              <a:buNone/>
            </a:pPr>
            <a:endParaRPr lang="en-US" sz="2400" dirty="0"/>
          </a:p>
          <a:p>
            <a:pPr marL="0" indent="0">
              <a:buNone/>
            </a:pPr>
            <a:r>
              <a:rPr lang="en-US" sz="2400" dirty="0" smtClean="0"/>
              <a:t>Refer to the PARCC Infrastructure Trial Readiness Guide for complete instructions.</a:t>
            </a:r>
            <a:endParaRPr lang="en-US" sz="2400" dirty="0"/>
          </a:p>
        </p:txBody>
      </p:sp>
    </p:spTree>
    <p:extLst>
      <p:ext uri="{BB962C8B-B14F-4D97-AF65-F5344CB8AC3E}">
        <p14:creationId xmlns:p14="http://schemas.microsoft.com/office/powerpoint/2010/main" val="1267239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PearsonAccess</a:t>
            </a:r>
            <a:r>
              <a:rPr lang="en-US" sz="4000" b="1" baseline="30000" dirty="0" smtClean="0"/>
              <a:t>next</a:t>
            </a:r>
            <a:r>
              <a:rPr lang="en-US" sz="4000" b="1" dirty="0" smtClean="0"/>
              <a:t> Setup</a:t>
            </a:r>
            <a:endParaRPr lang="en-US" sz="4000" b="1" dirty="0"/>
          </a:p>
        </p:txBody>
      </p:sp>
      <p:sp>
        <p:nvSpPr>
          <p:cNvPr id="4" name="Slide Number Placeholder 3"/>
          <p:cNvSpPr>
            <a:spLocks noGrp="1"/>
          </p:cNvSpPr>
          <p:nvPr>
            <p:ph type="sldNum" sz="quarter" idx="10"/>
          </p:nvPr>
        </p:nvSpPr>
        <p:spPr/>
        <p:txBody>
          <a:bodyPr>
            <a:noAutofit/>
          </a:bodyPr>
          <a:lstStyle/>
          <a:p>
            <a:pPr>
              <a:defRPr/>
            </a:pPr>
            <a:fld id="{F6BCB3FB-C48D-4679-997C-EAE33CF55E02}" type="slidenum">
              <a:rPr lang="en-US" smtClean="0"/>
              <a:pPr>
                <a:defRPr/>
              </a:pPr>
              <a:t>37</a:t>
            </a:fld>
            <a:endParaRPr lang="en-US" dirty="0"/>
          </a:p>
        </p:txBody>
      </p:sp>
      <p:sp>
        <p:nvSpPr>
          <p:cNvPr id="3" name="Rectangle 3"/>
          <p:cNvSpPr txBox="1">
            <a:spLocks noChangeArrowheads="1"/>
          </p:cNvSpPr>
          <p:nvPr/>
        </p:nvSpPr>
        <p:spPr>
          <a:xfrm>
            <a:off x="381000" y="1676400"/>
            <a:ext cx="8534400" cy="4876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Schools or Districts will need to complete the following in PearsonAccess</a:t>
            </a:r>
            <a:r>
              <a:rPr lang="en-US" sz="2400" baseline="30000" dirty="0" smtClean="0"/>
              <a:t>next</a:t>
            </a:r>
            <a:r>
              <a:rPr lang="en-US" sz="2400" dirty="0" smtClean="0"/>
              <a:t> prior to the Infrastructure Trial:</a:t>
            </a:r>
          </a:p>
          <a:p>
            <a:pPr marL="0" indent="0">
              <a:buNone/>
            </a:pPr>
            <a:endParaRPr lang="en-US" sz="2400" dirty="0"/>
          </a:p>
          <a:p>
            <a:r>
              <a:rPr lang="en-US" sz="2400" dirty="0" smtClean="0"/>
              <a:t>Create Sample Students</a:t>
            </a:r>
          </a:p>
          <a:p>
            <a:r>
              <a:rPr lang="en-US" sz="2400" dirty="0" smtClean="0"/>
              <a:t>Create Sessions </a:t>
            </a:r>
          </a:p>
          <a:p>
            <a:r>
              <a:rPr lang="en-US" sz="2400" dirty="0" smtClean="0"/>
              <a:t>Print Student Testing Tickets and Unlock Codes</a:t>
            </a:r>
          </a:p>
          <a:p>
            <a:pPr marL="0" indent="0">
              <a:buNone/>
            </a:pPr>
            <a:endParaRPr lang="en-US" sz="2400" dirty="0" smtClean="0"/>
          </a:p>
        </p:txBody>
      </p:sp>
    </p:spTree>
    <p:extLst>
      <p:ext uri="{BB962C8B-B14F-4D97-AF65-F5344CB8AC3E}">
        <p14:creationId xmlns:p14="http://schemas.microsoft.com/office/powerpoint/2010/main" val="49920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Create Sample Students</a:t>
            </a:r>
            <a:endParaRPr lang="en-US" sz="4000" b="1" dirty="0"/>
          </a:p>
        </p:txBody>
      </p:sp>
      <p:sp>
        <p:nvSpPr>
          <p:cNvPr id="4" name="Slide Number Placeholder 3"/>
          <p:cNvSpPr>
            <a:spLocks noGrp="1"/>
          </p:cNvSpPr>
          <p:nvPr>
            <p:ph type="sldNum" sz="quarter" idx="10"/>
          </p:nvPr>
        </p:nvSpPr>
        <p:spPr/>
        <p:txBody>
          <a:bodyPr>
            <a:noAutofit/>
          </a:bodyPr>
          <a:lstStyle/>
          <a:p>
            <a:pPr>
              <a:defRPr/>
            </a:pPr>
            <a:fld id="{F6BCB3FB-C48D-4679-997C-EAE33CF55E02}" type="slidenum">
              <a:rPr lang="en-US" smtClean="0"/>
              <a:pPr>
                <a:defRPr/>
              </a:pPr>
              <a:t>38</a:t>
            </a:fld>
            <a:endParaRPr lang="en-US" dirty="0"/>
          </a:p>
        </p:txBody>
      </p:sp>
      <p:sp>
        <p:nvSpPr>
          <p:cNvPr id="3" name="Rectangle 3"/>
          <p:cNvSpPr txBox="1">
            <a:spLocks noChangeArrowheads="1"/>
          </p:cNvSpPr>
          <p:nvPr/>
        </p:nvSpPr>
        <p:spPr>
          <a:xfrm>
            <a:off x="381000" y="1676400"/>
            <a:ext cx="8534400" cy="4876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Log into the PearsonAccess</a:t>
            </a:r>
            <a:r>
              <a:rPr lang="en-US" sz="2400" baseline="30000" dirty="0" smtClean="0"/>
              <a:t>next</a:t>
            </a:r>
            <a:r>
              <a:rPr lang="en-US" sz="2400" dirty="0" smtClean="0"/>
              <a:t> Training Site</a:t>
            </a:r>
          </a:p>
          <a:p>
            <a:r>
              <a:rPr lang="en-US" sz="2400" dirty="0" smtClean="0"/>
              <a:t>Choose Spring PBA or EOY 2015 Administration</a:t>
            </a:r>
          </a:p>
          <a:p>
            <a:r>
              <a:rPr lang="en-US" sz="2400" dirty="0" smtClean="0"/>
              <a:t>Click </a:t>
            </a:r>
            <a:r>
              <a:rPr lang="en-US" sz="2400" b="1" dirty="0" smtClean="0"/>
              <a:t>Setup</a:t>
            </a:r>
            <a:r>
              <a:rPr lang="en-US" sz="2400" dirty="0" smtClean="0"/>
              <a:t> and select </a:t>
            </a:r>
            <a:r>
              <a:rPr lang="en-US" sz="2400" b="1" dirty="0" smtClean="0"/>
              <a:t>Students</a:t>
            </a:r>
          </a:p>
          <a:p>
            <a:r>
              <a:rPr lang="en-US" sz="2400" dirty="0" smtClean="0"/>
              <a:t>Select </a:t>
            </a:r>
            <a:r>
              <a:rPr lang="en-US" sz="2400" b="1" dirty="0" smtClean="0"/>
              <a:t>Generate Sample Students </a:t>
            </a:r>
            <a:r>
              <a:rPr lang="en-US" sz="2400" dirty="0" smtClean="0"/>
              <a:t>from the Tasks menu</a:t>
            </a:r>
          </a:p>
          <a:p>
            <a:r>
              <a:rPr lang="en-US" sz="2400" dirty="0" smtClean="0"/>
              <a:t>Click </a:t>
            </a:r>
            <a:r>
              <a:rPr lang="en-US" sz="2400" b="1" dirty="0" smtClean="0"/>
              <a:t>Start</a:t>
            </a:r>
            <a:r>
              <a:rPr lang="en-US" sz="2400" dirty="0" smtClean="0"/>
              <a:t> to continue</a:t>
            </a:r>
          </a:p>
          <a:p>
            <a:pPr marL="0" indent="0">
              <a:buNone/>
            </a:pPr>
            <a:endParaRPr lang="en-US" sz="2400" dirty="0" smtClean="0"/>
          </a:p>
          <a:p>
            <a:pPr marL="0" indent="0">
              <a:buNone/>
            </a:pPr>
            <a:endParaRPr lang="en-US" sz="2400" dirty="0" smtClean="0"/>
          </a:p>
          <a:p>
            <a:pPr marL="0" indent="0">
              <a:buNone/>
            </a:pPr>
            <a:endParaRPr lang="en-US" sz="2400" dirty="0" smtClean="0"/>
          </a:p>
        </p:txBody>
      </p:sp>
      <p:grpSp>
        <p:nvGrpSpPr>
          <p:cNvPr id="7" name="Group 6"/>
          <p:cNvGrpSpPr/>
          <p:nvPr/>
        </p:nvGrpSpPr>
        <p:grpSpPr>
          <a:xfrm>
            <a:off x="4495800" y="3566534"/>
            <a:ext cx="4320000" cy="2986666"/>
            <a:chOff x="4495800" y="3566534"/>
            <a:chExt cx="4320000" cy="2986666"/>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5800" y="3566534"/>
              <a:ext cx="4320000" cy="2986666"/>
            </a:xfrm>
            <a:prstGeom prst="rect">
              <a:avLst/>
            </a:prstGeom>
            <a:ln>
              <a:solidFill>
                <a:schemeClr val="tx1"/>
              </a:solidFill>
            </a:ln>
          </p:spPr>
        </p:pic>
        <p:sp>
          <p:nvSpPr>
            <p:cNvPr id="6" name="Rectangle 5"/>
            <p:cNvSpPr/>
            <p:nvPr/>
          </p:nvSpPr>
          <p:spPr>
            <a:xfrm>
              <a:off x="4648200" y="6096000"/>
              <a:ext cx="17526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165912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Create Sample Students</a:t>
            </a:r>
            <a:endParaRPr lang="en-US" sz="4000" b="1" dirty="0"/>
          </a:p>
        </p:txBody>
      </p:sp>
      <p:sp>
        <p:nvSpPr>
          <p:cNvPr id="4" name="Slide Number Placeholder 3"/>
          <p:cNvSpPr>
            <a:spLocks noGrp="1"/>
          </p:cNvSpPr>
          <p:nvPr>
            <p:ph type="sldNum" sz="quarter" idx="10"/>
          </p:nvPr>
        </p:nvSpPr>
        <p:spPr/>
        <p:txBody>
          <a:bodyPr>
            <a:noAutofit/>
          </a:bodyPr>
          <a:lstStyle/>
          <a:p>
            <a:pPr>
              <a:defRPr/>
            </a:pPr>
            <a:fld id="{F6BCB3FB-C48D-4679-997C-EAE33CF55E02}" type="slidenum">
              <a:rPr lang="en-US" smtClean="0"/>
              <a:pPr>
                <a:defRPr/>
              </a:pPr>
              <a:t>39</a:t>
            </a:fld>
            <a:endParaRPr lang="en-US" dirty="0"/>
          </a:p>
        </p:txBody>
      </p:sp>
      <p:sp>
        <p:nvSpPr>
          <p:cNvPr id="3" name="Rectangle 3"/>
          <p:cNvSpPr txBox="1">
            <a:spLocks noChangeArrowheads="1"/>
          </p:cNvSpPr>
          <p:nvPr/>
        </p:nvSpPr>
        <p:spPr>
          <a:xfrm>
            <a:off x="381000" y="1676400"/>
            <a:ext cx="8534400" cy="4876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smtClean="0"/>
          </a:p>
          <a:p>
            <a:pPr marL="0" indent="0">
              <a:buNone/>
            </a:pPr>
            <a:endParaRPr lang="en-US" sz="2400" dirty="0" smtClean="0"/>
          </a:p>
          <a:p>
            <a:pPr marL="0" indent="0">
              <a:buNone/>
            </a:pPr>
            <a:endParaRPr lang="en-US" sz="2400" dirty="0" smtClean="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1700" y="1670538"/>
            <a:ext cx="2781300" cy="4892495"/>
          </a:xfrm>
          <a:prstGeom prst="rect">
            <a:avLst/>
          </a:prstGeom>
          <a:ln>
            <a:solidFill>
              <a:schemeClr val="tx1"/>
            </a:solidFill>
          </a:ln>
        </p:spPr>
      </p:pic>
      <p:sp>
        <p:nvSpPr>
          <p:cNvPr id="7" name="TextBox 6"/>
          <p:cNvSpPr txBox="1"/>
          <p:nvPr/>
        </p:nvSpPr>
        <p:spPr>
          <a:xfrm>
            <a:off x="239206" y="1905000"/>
            <a:ext cx="5551994"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mn-lt"/>
              </a:rPr>
              <a:t>Complete the Generate Sample Students screen</a:t>
            </a:r>
          </a:p>
          <a:p>
            <a:pPr marL="285750" indent="-285750">
              <a:buFont typeface="Arial" panose="020B0604020202020204" pitchFamily="34" charset="0"/>
              <a:buChar char="•"/>
            </a:pPr>
            <a:r>
              <a:rPr lang="en-US" sz="2400" dirty="0" smtClean="0">
                <a:latin typeface="+mn-lt"/>
              </a:rPr>
              <a:t>Click </a:t>
            </a:r>
            <a:r>
              <a:rPr lang="en-US" sz="2400" b="1" dirty="0" smtClean="0">
                <a:latin typeface="+mn-lt"/>
              </a:rPr>
              <a:t>Generate</a:t>
            </a:r>
            <a:r>
              <a:rPr lang="en-US" sz="2400" dirty="0" smtClean="0">
                <a:latin typeface="+mn-lt"/>
              </a:rPr>
              <a:t> to complete the process</a:t>
            </a:r>
            <a:endParaRPr lang="en-US" sz="2400" dirty="0">
              <a:latin typeface="+mn-lt"/>
            </a:endParaRPr>
          </a:p>
        </p:txBody>
      </p:sp>
    </p:spTree>
    <p:extLst>
      <p:ext uri="{BB962C8B-B14F-4D97-AF65-F5344CB8AC3E}">
        <p14:creationId xmlns:p14="http://schemas.microsoft.com/office/powerpoint/2010/main" val="18507431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Create Sample Students</a:t>
            </a:r>
            <a:br>
              <a:rPr lang="en-US" sz="4000" b="1" dirty="0" smtClean="0"/>
            </a:br>
            <a:r>
              <a:rPr lang="en-US" sz="4000" b="1" dirty="0" smtClean="0"/>
              <a:t>Demonstration</a:t>
            </a:r>
            <a:endParaRPr lang="en-US" sz="4000" b="1" dirty="0"/>
          </a:p>
        </p:txBody>
      </p:sp>
      <p:sp>
        <p:nvSpPr>
          <p:cNvPr id="4" name="Slide Number Placeholder 3"/>
          <p:cNvSpPr>
            <a:spLocks noGrp="1"/>
          </p:cNvSpPr>
          <p:nvPr>
            <p:ph type="sldNum" sz="quarter" idx="10"/>
          </p:nvPr>
        </p:nvSpPr>
        <p:spPr/>
        <p:txBody>
          <a:bodyPr>
            <a:noAutofit/>
          </a:bodyPr>
          <a:lstStyle/>
          <a:p>
            <a:pPr>
              <a:defRPr/>
            </a:pPr>
            <a:fld id="{F6BCB3FB-C48D-4679-997C-EAE33CF55E02}" type="slidenum">
              <a:rPr lang="en-US" smtClean="0"/>
              <a:pPr>
                <a:defRPr/>
              </a:pPr>
              <a:t>40</a:t>
            </a:fld>
            <a:endParaRPr lang="en-US" dirty="0"/>
          </a:p>
        </p:txBody>
      </p:sp>
      <p:sp>
        <p:nvSpPr>
          <p:cNvPr id="3" name="Rectangle 3"/>
          <p:cNvSpPr txBox="1">
            <a:spLocks noChangeArrowheads="1"/>
          </p:cNvSpPr>
          <p:nvPr/>
        </p:nvSpPr>
        <p:spPr>
          <a:xfrm>
            <a:off x="381000" y="1676400"/>
            <a:ext cx="8534400" cy="4876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smtClean="0"/>
          </a:p>
          <a:p>
            <a:pPr marL="0" indent="0">
              <a:buNone/>
            </a:pPr>
            <a:endParaRPr lang="en-US" sz="2400" dirty="0" smtClean="0"/>
          </a:p>
          <a:p>
            <a:pPr marL="0" indent="0">
              <a:buNone/>
            </a:pPr>
            <a:endParaRPr lang="en-US" sz="2400" dirty="0" smtClean="0"/>
          </a:p>
        </p:txBody>
      </p:sp>
    </p:spTree>
    <p:extLst>
      <p:ext uri="{BB962C8B-B14F-4D97-AF65-F5344CB8AC3E}">
        <p14:creationId xmlns:p14="http://schemas.microsoft.com/office/powerpoint/2010/main" val="1703212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Create Sessions</a:t>
            </a:r>
            <a:endParaRPr lang="en-US" sz="4000" b="1" dirty="0"/>
          </a:p>
        </p:txBody>
      </p:sp>
      <p:sp>
        <p:nvSpPr>
          <p:cNvPr id="4" name="Slide Number Placeholder 3"/>
          <p:cNvSpPr>
            <a:spLocks noGrp="1"/>
          </p:cNvSpPr>
          <p:nvPr>
            <p:ph type="sldNum" sz="quarter" idx="10"/>
          </p:nvPr>
        </p:nvSpPr>
        <p:spPr/>
        <p:txBody>
          <a:bodyPr>
            <a:noAutofit/>
          </a:bodyPr>
          <a:lstStyle/>
          <a:p>
            <a:pPr>
              <a:defRPr/>
            </a:pPr>
            <a:fld id="{F6BCB3FB-C48D-4679-997C-EAE33CF55E02}" type="slidenum">
              <a:rPr lang="en-US" smtClean="0"/>
              <a:pPr>
                <a:defRPr/>
              </a:pPr>
              <a:t>41</a:t>
            </a:fld>
            <a:endParaRPr lang="en-US" dirty="0"/>
          </a:p>
        </p:txBody>
      </p:sp>
      <p:sp>
        <p:nvSpPr>
          <p:cNvPr id="3" name="Rectangle 3"/>
          <p:cNvSpPr txBox="1">
            <a:spLocks noChangeArrowheads="1"/>
          </p:cNvSpPr>
          <p:nvPr/>
        </p:nvSpPr>
        <p:spPr>
          <a:xfrm>
            <a:off x="381000" y="1676400"/>
            <a:ext cx="8534400" cy="4876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Go to the </a:t>
            </a:r>
            <a:r>
              <a:rPr lang="en-US" sz="2400" b="1" dirty="0" smtClean="0"/>
              <a:t>Testing</a:t>
            </a:r>
            <a:r>
              <a:rPr lang="en-US" sz="2400" dirty="0" smtClean="0"/>
              <a:t> tab and click </a:t>
            </a:r>
            <a:r>
              <a:rPr lang="en-US" sz="2400" b="1" dirty="0" smtClean="0"/>
              <a:t>Sessions</a:t>
            </a:r>
          </a:p>
          <a:p>
            <a:r>
              <a:rPr lang="en-US" sz="2400" dirty="0" smtClean="0"/>
              <a:t>From the Select Tasks pull-down menu select </a:t>
            </a:r>
            <a:r>
              <a:rPr lang="en-US" sz="2400" b="1" dirty="0" smtClean="0"/>
              <a:t>Create/Edit Sessions </a:t>
            </a:r>
            <a:r>
              <a:rPr lang="en-US" sz="2400" dirty="0" smtClean="0"/>
              <a:t>and click </a:t>
            </a:r>
            <a:r>
              <a:rPr lang="en-US" sz="2400" b="1" dirty="0" smtClean="0"/>
              <a:t>Start</a:t>
            </a:r>
          </a:p>
          <a:p>
            <a:pPr marL="0" indent="0">
              <a:buNone/>
            </a:pPr>
            <a:endParaRPr lang="en-US" sz="2400" dirty="0" smtClean="0"/>
          </a:p>
          <a:p>
            <a:pPr marL="0" indent="0">
              <a:buNone/>
            </a:pPr>
            <a:endParaRPr lang="en-US" sz="2400" dirty="0" smtClean="0"/>
          </a:p>
        </p:txBody>
      </p:sp>
      <p:grpSp>
        <p:nvGrpSpPr>
          <p:cNvPr id="8" name="Group 7"/>
          <p:cNvGrpSpPr/>
          <p:nvPr/>
        </p:nvGrpSpPr>
        <p:grpSpPr>
          <a:xfrm>
            <a:off x="3534448" y="3276600"/>
            <a:ext cx="5380952" cy="2466667"/>
            <a:chOff x="3534448" y="3276600"/>
            <a:chExt cx="5380952" cy="2466667"/>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4448" y="3276600"/>
              <a:ext cx="5380952" cy="2466667"/>
            </a:xfrm>
            <a:prstGeom prst="rect">
              <a:avLst/>
            </a:prstGeom>
            <a:ln>
              <a:solidFill>
                <a:schemeClr val="tx1"/>
              </a:solidFill>
            </a:ln>
          </p:spPr>
        </p:pic>
        <p:sp>
          <p:nvSpPr>
            <p:cNvPr id="5" name="Rectangle 4"/>
            <p:cNvSpPr/>
            <p:nvPr/>
          </p:nvSpPr>
          <p:spPr>
            <a:xfrm>
              <a:off x="3758184" y="4546509"/>
              <a:ext cx="1752600" cy="29066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p:cNvSpPr/>
          <p:nvPr/>
        </p:nvSpPr>
        <p:spPr>
          <a:xfrm>
            <a:off x="7924800" y="4175760"/>
            <a:ext cx="762000" cy="3189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82307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Create Sessions</a:t>
            </a:r>
            <a:endParaRPr lang="en-US" sz="4000" b="1" dirty="0"/>
          </a:p>
        </p:txBody>
      </p:sp>
      <p:sp>
        <p:nvSpPr>
          <p:cNvPr id="4" name="Slide Number Placeholder 3"/>
          <p:cNvSpPr>
            <a:spLocks noGrp="1"/>
          </p:cNvSpPr>
          <p:nvPr>
            <p:ph type="sldNum" sz="quarter" idx="10"/>
          </p:nvPr>
        </p:nvSpPr>
        <p:spPr/>
        <p:txBody>
          <a:bodyPr>
            <a:noAutofit/>
          </a:bodyPr>
          <a:lstStyle/>
          <a:p>
            <a:pPr>
              <a:defRPr/>
            </a:pPr>
            <a:fld id="{F6BCB3FB-C48D-4679-997C-EAE33CF55E02}" type="slidenum">
              <a:rPr lang="en-US" smtClean="0"/>
              <a:pPr>
                <a:defRPr/>
              </a:pPr>
              <a:t>42</a:t>
            </a:fld>
            <a:endParaRPr lang="en-US" dirty="0"/>
          </a:p>
        </p:txBody>
      </p:sp>
      <p:sp>
        <p:nvSpPr>
          <p:cNvPr id="3" name="Rectangle 3"/>
          <p:cNvSpPr txBox="1">
            <a:spLocks noChangeArrowheads="1"/>
          </p:cNvSpPr>
          <p:nvPr/>
        </p:nvSpPr>
        <p:spPr>
          <a:xfrm>
            <a:off x="381000" y="1676400"/>
            <a:ext cx="8534400" cy="4876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Complete Test Details</a:t>
            </a:r>
          </a:p>
          <a:p>
            <a:pPr marL="0" indent="0">
              <a:buNone/>
            </a:pPr>
            <a:endParaRPr lang="en-US" sz="2400" dirty="0" smtClean="0"/>
          </a:p>
          <a:p>
            <a:pPr marL="0" indent="0">
              <a:buNone/>
            </a:pPr>
            <a:endParaRPr lang="en-US" sz="2400" dirty="0" smtClean="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2242409"/>
            <a:ext cx="7680000" cy="4326666"/>
          </a:xfrm>
          <a:prstGeom prst="rect">
            <a:avLst/>
          </a:prstGeom>
          <a:ln>
            <a:solidFill>
              <a:schemeClr val="tx1"/>
            </a:solidFill>
          </a:ln>
        </p:spPr>
      </p:pic>
    </p:spTree>
    <p:extLst>
      <p:ext uri="{BB962C8B-B14F-4D97-AF65-F5344CB8AC3E}">
        <p14:creationId xmlns:p14="http://schemas.microsoft.com/office/powerpoint/2010/main" val="1265726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Create Sessions</a:t>
            </a:r>
            <a:endParaRPr lang="en-US" sz="4000" b="1" dirty="0"/>
          </a:p>
        </p:txBody>
      </p:sp>
      <p:sp>
        <p:nvSpPr>
          <p:cNvPr id="4" name="Slide Number Placeholder 3"/>
          <p:cNvSpPr>
            <a:spLocks noGrp="1"/>
          </p:cNvSpPr>
          <p:nvPr>
            <p:ph type="sldNum" sz="quarter" idx="10"/>
          </p:nvPr>
        </p:nvSpPr>
        <p:spPr/>
        <p:txBody>
          <a:bodyPr>
            <a:noAutofit/>
          </a:bodyPr>
          <a:lstStyle/>
          <a:p>
            <a:pPr>
              <a:defRPr/>
            </a:pPr>
            <a:fld id="{F6BCB3FB-C48D-4679-997C-EAE33CF55E02}" type="slidenum">
              <a:rPr lang="en-US" smtClean="0"/>
              <a:pPr>
                <a:defRPr/>
              </a:pPr>
              <a:t>43</a:t>
            </a:fld>
            <a:endParaRPr lang="en-US" dirty="0"/>
          </a:p>
        </p:txBody>
      </p:sp>
      <p:sp>
        <p:nvSpPr>
          <p:cNvPr id="3" name="Rectangle 3"/>
          <p:cNvSpPr txBox="1">
            <a:spLocks noChangeArrowheads="1"/>
          </p:cNvSpPr>
          <p:nvPr/>
        </p:nvSpPr>
        <p:spPr>
          <a:xfrm>
            <a:off x="381000" y="1676400"/>
            <a:ext cx="8534400" cy="4876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Complete Test Details</a:t>
            </a:r>
          </a:p>
          <a:p>
            <a:pPr marL="0" indent="0">
              <a:buNone/>
            </a:pPr>
            <a:endParaRPr lang="en-US" sz="2400" dirty="0" smtClean="0"/>
          </a:p>
          <a:p>
            <a:pPr marL="0" indent="0">
              <a:buNone/>
            </a:pPr>
            <a:endParaRPr lang="en-US" sz="2400" dirty="0" smtClean="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3800" y="1676400"/>
            <a:ext cx="4954214" cy="4038600"/>
          </a:xfrm>
          <a:prstGeom prst="rect">
            <a:avLst/>
          </a:prstGeom>
          <a:ln>
            <a:solidFill>
              <a:schemeClr val="tx1"/>
            </a:solidFill>
          </a:ln>
        </p:spPr>
      </p:pic>
    </p:spTree>
    <p:extLst>
      <p:ext uri="{BB962C8B-B14F-4D97-AF65-F5344CB8AC3E}">
        <p14:creationId xmlns:p14="http://schemas.microsoft.com/office/powerpoint/2010/main" val="3530846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Create Sessions</a:t>
            </a:r>
            <a:br>
              <a:rPr lang="en-US" sz="4000" b="1" dirty="0" smtClean="0"/>
            </a:br>
            <a:r>
              <a:rPr lang="en-US" sz="4000" b="1" dirty="0" smtClean="0"/>
              <a:t>Demonstration</a:t>
            </a:r>
            <a:endParaRPr lang="en-US" sz="4000" b="1" dirty="0"/>
          </a:p>
        </p:txBody>
      </p:sp>
      <p:sp>
        <p:nvSpPr>
          <p:cNvPr id="4" name="Slide Number Placeholder 3"/>
          <p:cNvSpPr>
            <a:spLocks noGrp="1"/>
          </p:cNvSpPr>
          <p:nvPr>
            <p:ph type="sldNum" sz="quarter" idx="10"/>
          </p:nvPr>
        </p:nvSpPr>
        <p:spPr/>
        <p:txBody>
          <a:bodyPr>
            <a:noAutofit/>
          </a:bodyPr>
          <a:lstStyle/>
          <a:p>
            <a:pPr>
              <a:defRPr/>
            </a:pPr>
            <a:fld id="{F6BCB3FB-C48D-4679-997C-EAE33CF55E02}" type="slidenum">
              <a:rPr lang="en-US" smtClean="0"/>
              <a:pPr>
                <a:defRPr/>
              </a:pPr>
              <a:t>44</a:t>
            </a:fld>
            <a:endParaRPr lang="en-US" dirty="0"/>
          </a:p>
        </p:txBody>
      </p:sp>
    </p:spTree>
    <p:extLst>
      <p:ext uri="{BB962C8B-B14F-4D97-AF65-F5344CB8AC3E}">
        <p14:creationId xmlns:p14="http://schemas.microsoft.com/office/powerpoint/2010/main" val="33028351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Session Management</a:t>
            </a:r>
            <a:endParaRPr lang="en-US" sz="4000" b="1" dirty="0"/>
          </a:p>
        </p:txBody>
      </p:sp>
      <p:sp>
        <p:nvSpPr>
          <p:cNvPr id="3" name="Slide Number Placeholder 2"/>
          <p:cNvSpPr>
            <a:spLocks noGrp="1"/>
          </p:cNvSpPr>
          <p:nvPr>
            <p:ph type="sldNum" sz="quarter" idx="10"/>
          </p:nvPr>
        </p:nvSpPr>
        <p:spPr/>
        <p:txBody>
          <a:bodyPr>
            <a:normAutofit lnSpcReduction="10000"/>
          </a:bodyPr>
          <a:lstStyle/>
          <a:p>
            <a:pPr>
              <a:defRPr/>
            </a:pPr>
            <a:fld id="{F6BCB3FB-C48D-4679-997C-EAE33CF55E02}" type="slidenum">
              <a:rPr lang="en-US" smtClean="0"/>
              <a:pPr>
                <a:defRPr/>
              </a:pPr>
              <a:t>45</a:t>
            </a:fld>
            <a:endParaRPr lang="en-US" dirty="0"/>
          </a:p>
        </p:txBody>
      </p:sp>
      <p:grpSp>
        <p:nvGrpSpPr>
          <p:cNvPr id="6" name="Group 5"/>
          <p:cNvGrpSpPr/>
          <p:nvPr/>
        </p:nvGrpSpPr>
        <p:grpSpPr>
          <a:xfrm>
            <a:off x="762000" y="2209800"/>
            <a:ext cx="6172200" cy="4267200"/>
            <a:chOff x="1066800" y="1673352"/>
            <a:chExt cx="6400800" cy="4535458"/>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1673352"/>
              <a:ext cx="6400800" cy="4535458"/>
            </a:xfrm>
            <a:prstGeom prst="rect">
              <a:avLst/>
            </a:prstGeom>
            <a:ln>
              <a:solidFill>
                <a:schemeClr val="tx1"/>
              </a:solidFill>
            </a:ln>
          </p:spPr>
        </p:pic>
        <p:sp>
          <p:nvSpPr>
            <p:cNvPr id="5" name="Rectangle 4"/>
            <p:cNvSpPr/>
            <p:nvPr/>
          </p:nvSpPr>
          <p:spPr>
            <a:xfrm>
              <a:off x="2850477" y="3058632"/>
              <a:ext cx="358322" cy="2138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a:off x="658368" y="1673352"/>
            <a:ext cx="8531352" cy="461665"/>
          </a:xfrm>
          <a:prstGeom prst="rect">
            <a:avLst/>
          </a:prstGeom>
          <a:noFill/>
        </p:spPr>
        <p:txBody>
          <a:bodyPr wrap="none" rtlCol="0">
            <a:spAutoFit/>
          </a:bodyPr>
          <a:lstStyle/>
          <a:p>
            <a:r>
              <a:rPr lang="en-US" sz="2400" dirty="0" smtClean="0">
                <a:latin typeface="+mn-lt"/>
              </a:rPr>
              <a:t>Starting Session</a:t>
            </a:r>
            <a:endParaRPr lang="en-US" sz="2400" dirty="0">
              <a:latin typeface="+mn-lt"/>
            </a:endParaRPr>
          </a:p>
        </p:txBody>
      </p:sp>
    </p:spTree>
    <p:extLst>
      <p:ext uri="{BB962C8B-B14F-4D97-AF65-F5344CB8AC3E}">
        <p14:creationId xmlns:p14="http://schemas.microsoft.com/office/powerpoint/2010/main" val="2429789245"/>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Session Management</a:t>
            </a:r>
            <a:endParaRPr lang="en-US" sz="4000" b="1" dirty="0"/>
          </a:p>
        </p:txBody>
      </p:sp>
      <p:sp>
        <p:nvSpPr>
          <p:cNvPr id="3" name="Slide Number Placeholder 2"/>
          <p:cNvSpPr>
            <a:spLocks noGrp="1"/>
          </p:cNvSpPr>
          <p:nvPr>
            <p:ph type="sldNum" sz="quarter" idx="10"/>
          </p:nvPr>
        </p:nvSpPr>
        <p:spPr/>
        <p:txBody>
          <a:bodyPr>
            <a:normAutofit lnSpcReduction="10000"/>
          </a:bodyPr>
          <a:lstStyle/>
          <a:p>
            <a:pPr>
              <a:defRPr/>
            </a:pPr>
            <a:fld id="{F6BCB3FB-C48D-4679-997C-EAE33CF55E02}" type="slidenum">
              <a:rPr lang="en-US" smtClean="0"/>
              <a:pPr>
                <a:defRPr/>
              </a:pPr>
              <a:t>46</a:t>
            </a:fld>
            <a:endParaRPr lang="en-US" dirty="0"/>
          </a:p>
        </p:txBody>
      </p:sp>
      <p:grpSp>
        <p:nvGrpSpPr>
          <p:cNvPr id="7" name="Group 6"/>
          <p:cNvGrpSpPr/>
          <p:nvPr/>
        </p:nvGrpSpPr>
        <p:grpSpPr>
          <a:xfrm>
            <a:off x="473481" y="2371285"/>
            <a:ext cx="8001000" cy="1591115"/>
            <a:chOff x="384048" y="1673352"/>
            <a:chExt cx="8121905" cy="1828571"/>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048" y="1673352"/>
              <a:ext cx="8121905" cy="1828571"/>
            </a:xfrm>
            <a:prstGeom prst="rect">
              <a:avLst/>
            </a:prstGeom>
            <a:ln>
              <a:solidFill>
                <a:schemeClr val="tx1"/>
              </a:solidFill>
            </a:ln>
          </p:spPr>
        </p:pic>
        <p:sp>
          <p:nvSpPr>
            <p:cNvPr id="6" name="Rectangle 5"/>
            <p:cNvSpPr/>
            <p:nvPr/>
          </p:nvSpPr>
          <p:spPr>
            <a:xfrm>
              <a:off x="2590800" y="2136475"/>
              <a:ext cx="3432048" cy="3019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p:cNvSpPr txBox="1"/>
          <p:nvPr/>
        </p:nvSpPr>
        <p:spPr>
          <a:xfrm>
            <a:off x="384048" y="1673352"/>
            <a:ext cx="7744968" cy="461665"/>
          </a:xfrm>
          <a:prstGeom prst="rect">
            <a:avLst/>
          </a:prstGeom>
          <a:noFill/>
        </p:spPr>
        <p:txBody>
          <a:bodyPr wrap="square" rtlCol="0">
            <a:spAutoFit/>
          </a:bodyPr>
          <a:lstStyle/>
          <a:p>
            <a:r>
              <a:rPr lang="en-US" sz="2400" dirty="0" smtClean="0">
                <a:latin typeface="+mn-lt"/>
              </a:rPr>
              <a:t>Conducting Session</a:t>
            </a:r>
            <a:endParaRPr lang="en-US" sz="2400" dirty="0">
              <a:latin typeface="+mn-lt"/>
            </a:endParaRPr>
          </a:p>
        </p:txBody>
      </p:sp>
    </p:spTree>
    <p:extLst>
      <p:ext uri="{BB962C8B-B14F-4D97-AF65-F5344CB8AC3E}">
        <p14:creationId xmlns:p14="http://schemas.microsoft.com/office/powerpoint/2010/main" val="2843891534"/>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Session Management</a:t>
            </a:r>
            <a:endParaRPr lang="en-US" sz="4000" b="1" dirty="0"/>
          </a:p>
        </p:txBody>
      </p:sp>
      <p:sp>
        <p:nvSpPr>
          <p:cNvPr id="3" name="Slide Number Placeholder 2"/>
          <p:cNvSpPr>
            <a:spLocks noGrp="1"/>
          </p:cNvSpPr>
          <p:nvPr>
            <p:ph type="sldNum" sz="quarter" idx="10"/>
          </p:nvPr>
        </p:nvSpPr>
        <p:spPr/>
        <p:txBody>
          <a:bodyPr>
            <a:normAutofit lnSpcReduction="10000"/>
          </a:bodyPr>
          <a:lstStyle/>
          <a:p>
            <a:pPr>
              <a:defRPr/>
            </a:pPr>
            <a:fld id="{F6BCB3FB-C48D-4679-997C-EAE33CF55E02}" type="slidenum">
              <a:rPr lang="en-US" smtClean="0"/>
              <a:pPr>
                <a:defRPr/>
              </a:pPr>
              <a:t>47</a:t>
            </a:fld>
            <a:endParaRPr lang="en-US" dirty="0"/>
          </a:p>
        </p:txBody>
      </p:sp>
      <p:grpSp>
        <p:nvGrpSpPr>
          <p:cNvPr id="10" name="Group 9"/>
          <p:cNvGrpSpPr/>
          <p:nvPr/>
        </p:nvGrpSpPr>
        <p:grpSpPr>
          <a:xfrm>
            <a:off x="540488" y="2269422"/>
            <a:ext cx="8153400" cy="3140303"/>
            <a:chOff x="771638" y="2485344"/>
            <a:chExt cx="7900952" cy="2870146"/>
          </a:xfrm>
        </p:grpSpPr>
        <p:grpSp>
          <p:nvGrpSpPr>
            <p:cNvPr id="4" name="Group 3"/>
            <p:cNvGrpSpPr/>
            <p:nvPr/>
          </p:nvGrpSpPr>
          <p:grpSpPr>
            <a:xfrm>
              <a:off x="771638" y="2485344"/>
              <a:ext cx="7900952" cy="2870146"/>
              <a:chOff x="771638" y="2441620"/>
              <a:chExt cx="7900952" cy="2870146"/>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638" y="2441620"/>
                <a:ext cx="7900952" cy="1548410"/>
              </a:xfrm>
              <a:prstGeom prst="rect">
                <a:avLst/>
              </a:prstGeom>
              <a:ln>
                <a:solidFill>
                  <a:schemeClr val="tx1"/>
                </a:solidFill>
              </a:ln>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1638" y="3840776"/>
                <a:ext cx="7900952" cy="1470990"/>
              </a:xfrm>
              <a:prstGeom prst="rect">
                <a:avLst/>
              </a:prstGeom>
              <a:ln>
                <a:solidFill>
                  <a:schemeClr val="tx1"/>
                </a:solidFill>
              </a:ln>
            </p:spPr>
          </p:pic>
        </p:grpSp>
        <p:sp>
          <p:nvSpPr>
            <p:cNvPr id="8" name="Rectangle 7"/>
            <p:cNvSpPr/>
            <p:nvPr/>
          </p:nvSpPr>
          <p:spPr>
            <a:xfrm>
              <a:off x="2893314" y="3626687"/>
              <a:ext cx="4809476" cy="3988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477000" y="4520961"/>
              <a:ext cx="1143000" cy="68826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p:cNvSpPr txBox="1"/>
          <p:nvPr/>
        </p:nvSpPr>
        <p:spPr>
          <a:xfrm>
            <a:off x="384048" y="1673352"/>
            <a:ext cx="8153400" cy="461665"/>
          </a:xfrm>
          <a:prstGeom prst="rect">
            <a:avLst/>
          </a:prstGeom>
          <a:noFill/>
        </p:spPr>
        <p:txBody>
          <a:bodyPr wrap="square" rtlCol="0">
            <a:spAutoFit/>
          </a:bodyPr>
          <a:lstStyle/>
          <a:p>
            <a:r>
              <a:rPr lang="en-US" sz="2400" dirty="0" smtClean="0">
                <a:latin typeface="+mn-lt"/>
              </a:rPr>
              <a:t>Student Test Status Key</a:t>
            </a:r>
            <a:endParaRPr lang="en-US" sz="2400" dirty="0">
              <a:latin typeface="+mn-lt"/>
            </a:endParaRPr>
          </a:p>
        </p:txBody>
      </p:sp>
    </p:spTree>
    <p:extLst>
      <p:ext uri="{BB962C8B-B14F-4D97-AF65-F5344CB8AC3E}">
        <p14:creationId xmlns:p14="http://schemas.microsoft.com/office/powerpoint/2010/main" val="507090816"/>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Session Management</a:t>
            </a:r>
            <a:endParaRPr lang="en-US" sz="4000" b="1" dirty="0"/>
          </a:p>
        </p:txBody>
      </p:sp>
      <p:sp>
        <p:nvSpPr>
          <p:cNvPr id="3" name="Slide Number Placeholder 2"/>
          <p:cNvSpPr>
            <a:spLocks noGrp="1"/>
          </p:cNvSpPr>
          <p:nvPr>
            <p:ph type="sldNum" sz="quarter" idx="10"/>
          </p:nvPr>
        </p:nvSpPr>
        <p:spPr/>
        <p:txBody>
          <a:bodyPr>
            <a:normAutofit lnSpcReduction="10000"/>
          </a:bodyPr>
          <a:lstStyle/>
          <a:p>
            <a:pPr>
              <a:defRPr/>
            </a:pPr>
            <a:fld id="{F6BCB3FB-C48D-4679-997C-EAE33CF55E02}" type="slidenum">
              <a:rPr lang="en-US" smtClean="0"/>
              <a:pPr>
                <a:defRPr/>
              </a:pPr>
              <a:t>48</a:t>
            </a:fld>
            <a:endParaRPr lang="en-US" dirty="0"/>
          </a:p>
        </p:txBody>
      </p:sp>
      <p:sp>
        <p:nvSpPr>
          <p:cNvPr id="5" name="TextBox 4"/>
          <p:cNvSpPr txBox="1"/>
          <p:nvPr/>
        </p:nvSpPr>
        <p:spPr>
          <a:xfrm>
            <a:off x="384048" y="1673352"/>
            <a:ext cx="5036763" cy="461665"/>
          </a:xfrm>
          <a:prstGeom prst="rect">
            <a:avLst/>
          </a:prstGeom>
          <a:noFill/>
        </p:spPr>
        <p:txBody>
          <a:bodyPr wrap="none" rtlCol="0">
            <a:spAutoFit/>
          </a:bodyPr>
          <a:lstStyle/>
          <a:p>
            <a:r>
              <a:rPr lang="en-US" sz="2400" dirty="0" smtClean="0">
                <a:latin typeface="+mn-lt"/>
              </a:rPr>
              <a:t>Resuming, Marking Students Complete</a:t>
            </a:r>
            <a:endParaRPr lang="en-US" sz="2400" dirty="0">
              <a:latin typeface="+mn-lt"/>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9725" y="2196685"/>
            <a:ext cx="5924550" cy="40100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54237579"/>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Infrastructure Trial</a:t>
            </a:r>
            <a:endParaRPr lang="en-US" sz="4000" b="1" dirty="0"/>
          </a:p>
        </p:txBody>
      </p:sp>
      <p:sp>
        <p:nvSpPr>
          <p:cNvPr id="4" name="Slide Number Placeholder 3"/>
          <p:cNvSpPr>
            <a:spLocks noGrp="1"/>
          </p:cNvSpPr>
          <p:nvPr>
            <p:ph type="sldNum" sz="quarter" idx="10"/>
          </p:nvPr>
        </p:nvSpPr>
        <p:spPr/>
        <p:txBody>
          <a:bodyPr>
            <a:noAutofit/>
          </a:bodyPr>
          <a:lstStyle/>
          <a:p>
            <a:pPr>
              <a:defRPr/>
            </a:pPr>
            <a:fld id="{F6BCB3FB-C48D-4679-997C-EAE33CF55E02}" type="slidenum">
              <a:rPr lang="en-US" smtClean="0"/>
              <a:pPr>
                <a:defRPr/>
              </a:pPr>
              <a:t>49</a:t>
            </a:fld>
            <a:endParaRPr lang="en-US" dirty="0"/>
          </a:p>
        </p:txBody>
      </p:sp>
      <p:sp>
        <p:nvSpPr>
          <p:cNvPr id="3" name="Rectangle 3"/>
          <p:cNvSpPr txBox="1">
            <a:spLocks noChangeArrowheads="1"/>
          </p:cNvSpPr>
          <p:nvPr/>
        </p:nvSpPr>
        <p:spPr>
          <a:xfrm>
            <a:off x="381000" y="1676400"/>
            <a:ext cx="8534400" cy="4876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smtClean="0"/>
              <a:t>Ready to Begin Your Infrastructure Trial?</a:t>
            </a:r>
          </a:p>
          <a:p>
            <a:r>
              <a:rPr lang="en-US" sz="2400" dirty="0" smtClean="0"/>
              <a:t>Technology Set-up Complete</a:t>
            </a:r>
          </a:p>
          <a:p>
            <a:r>
              <a:rPr lang="en-US" sz="2400" dirty="0" smtClean="0"/>
              <a:t>Practiced with sample items and Practiced Tests</a:t>
            </a:r>
          </a:p>
          <a:p>
            <a:r>
              <a:rPr lang="en-US" sz="2400" dirty="0" smtClean="0"/>
              <a:t>PearsonAccess</a:t>
            </a:r>
            <a:r>
              <a:rPr lang="en-US" sz="2400" baseline="30000" dirty="0" smtClean="0"/>
              <a:t>next </a:t>
            </a:r>
            <a:r>
              <a:rPr lang="en-US" sz="2400" dirty="0" smtClean="0"/>
              <a:t>Training site setup has been completed and student testing tickets have been printed.</a:t>
            </a:r>
          </a:p>
          <a:p>
            <a:r>
              <a:rPr lang="en-US" sz="2400" dirty="0" smtClean="0"/>
              <a:t>Reviewed Infrastructure Trial Guide</a:t>
            </a:r>
          </a:p>
        </p:txBody>
      </p:sp>
      <p:pic>
        <p:nvPicPr>
          <p:cNvPr id="3074" name="Picture 2" descr="C:\Users\AndeA2\AppData\Local\Microsoft\Windows\Temporary Internet Files\Content.IE5\81SUX1R4\MC90044131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3276600"/>
            <a:ext cx="27432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675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Infrastructure Trial</a:t>
            </a:r>
            <a:endParaRPr lang="en-US" sz="4000" b="1" dirty="0"/>
          </a:p>
        </p:txBody>
      </p:sp>
      <p:sp>
        <p:nvSpPr>
          <p:cNvPr id="4" name="Slide Number Placeholder 3"/>
          <p:cNvSpPr>
            <a:spLocks noGrp="1"/>
          </p:cNvSpPr>
          <p:nvPr>
            <p:ph type="sldNum" sz="quarter" idx="10"/>
          </p:nvPr>
        </p:nvSpPr>
        <p:spPr/>
        <p:txBody>
          <a:bodyPr>
            <a:noAutofit/>
          </a:bodyPr>
          <a:lstStyle/>
          <a:p>
            <a:pPr>
              <a:defRPr/>
            </a:pPr>
            <a:fld id="{F6BCB3FB-C48D-4679-997C-EAE33CF55E02}" type="slidenum">
              <a:rPr lang="en-US" smtClean="0"/>
              <a:pPr>
                <a:defRPr/>
              </a:pPr>
              <a:t>50</a:t>
            </a:fld>
            <a:endParaRPr lang="en-US" dirty="0"/>
          </a:p>
        </p:txBody>
      </p:sp>
      <p:sp>
        <p:nvSpPr>
          <p:cNvPr id="3" name="Rectangle 3"/>
          <p:cNvSpPr txBox="1">
            <a:spLocks noChangeArrowheads="1"/>
          </p:cNvSpPr>
          <p:nvPr/>
        </p:nvSpPr>
        <p:spPr>
          <a:xfrm>
            <a:off x="381000" y="1676400"/>
            <a:ext cx="8534400" cy="4876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smtClean="0"/>
          </a:p>
        </p:txBody>
      </p:sp>
      <p:sp>
        <p:nvSpPr>
          <p:cNvPr id="5" name="TextBox 4"/>
          <p:cNvSpPr txBox="1"/>
          <p:nvPr/>
        </p:nvSpPr>
        <p:spPr>
          <a:xfrm>
            <a:off x="384048" y="1673352"/>
            <a:ext cx="5461623" cy="1938992"/>
          </a:xfrm>
          <a:prstGeom prst="rect">
            <a:avLst/>
          </a:prstGeom>
          <a:noFill/>
        </p:spPr>
        <p:txBody>
          <a:bodyPr wrap="none" rtlCol="0">
            <a:spAutoFit/>
          </a:bodyPr>
          <a:lstStyle/>
          <a:p>
            <a:r>
              <a:rPr lang="en-US" sz="2400" b="1" dirty="0" smtClean="0">
                <a:latin typeface="+mn-lt"/>
              </a:rPr>
              <a:t>What to do during the Infrastructure Trial</a:t>
            </a:r>
          </a:p>
          <a:p>
            <a:endParaRPr lang="en-US" sz="2400" b="1" dirty="0" smtClean="0">
              <a:latin typeface="+mn-lt"/>
            </a:endParaRPr>
          </a:p>
          <a:p>
            <a:pPr marL="800100" lvl="1" indent="-342900">
              <a:buClr>
                <a:srgbClr val="8F23B3"/>
              </a:buClr>
              <a:buFont typeface="Wingdings" panose="05000000000000000000" pitchFamily="2" charset="2"/>
              <a:buChar char="v"/>
            </a:pPr>
            <a:r>
              <a:rPr lang="en-US" sz="2400" dirty="0" smtClean="0">
                <a:latin typeface="+mn-lt"/>
                <a:ea typeface="MS PGothic" pitchFamily="34" charset="-128"/>
              </a:rPr>
              <a:t>Prepare</a:t>
            </a:r>
          </a:p>
          <a:p>
            <a:pPr marL="800100" lvl="1" indent="-342900">
              <a:buClr>
                <a:srgbClr val="8F23B3"/>
              </a:buClr>
              <a:buFont typeface="Wingdings" panose="05000000000000000000" pitchFamily="2" charset="2"/>
              <a:buChar char="v"/>
            </a:pPr>
            <a:r>
              <a:rPr lang="en-US" sz="2400" dirty="0" smtClean="0">
                <a:latin typeface="+mn-lt"/>
              </a:rPr>
              <a:t>Conduct</a:t>
            </a:r>
            <a:endParaRPr lang="en-US" sz="2400" dirty="0">
              <a:latin typeface="+mn-lt"/>
            </a:endParaRPr>
          </a:p>
          <a:p>
            <a:pPr marL="800100" lvl="1" indent="-342900">
              <a:buClr>
                <a:srgbClr val="8F23B3"/>
              </a:buClr>
              <a:buFont typeface="Wingdings" panose="05000000000000000000" pitchFamily="2" charset="2"/>
              <a:buChar char="v"/>
            </a:pPr>
            <a:r>
              <a:rPr lang="en-US" sz="2400" dirty="0" smtClean="0">
                <a:latin typeface="+mn-lt"/>
              </a:rPr>
              <a:t>Closing &amp; Lessons learned</a:t>
            </a:r>
          </a:p>
        </p:txBody>
      </p:sp>
      <p:pic>
        <p:nvPicPr>
          <p:cNvPr id="4098" name="Picture 2" descr="C:\Users\AndeA2\AppData\Local\Microsoft\Windows\Temporary Internet Files\Content.IE5\81SUX1R4\MC90010487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2027712"/>
            <a:ext cx="2670376"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86600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Questions?</a:t>
            </a:r>
            <a:endParaRPr lang="en-US" sz="4000" dirty="0"/>
          </a:p>
        </p:txBody>
      </p:sp>
      <p:sp>
        <p:nvSpPr>
          <p:cNvPr id="3" name="Slide Number Placeholder 2"/>
          <p:cNvSpPr>
            <a:spLocks noGrp="1"/>
          </p:cNvSpPr>
          <p:nvPr>
            <p:ph type="sldNum" sz="quarter" idx="10"/>
          </p:nvPr>
        </p:nvSpPr>
        <p:spPr/>
        <p:txBody>
          <a:bodyPr>
            <a:noAutofit/>
          </a:bodyPr>
          <a:lstStyle/>
          <a:p>
            <a:pPr>
              <a:defRPr/>
            </a:pPr>
            <a:fld id="{F6BCB3FB-C48D-4679-997C-EAE33CF55E02}" type="slidenum">
              <a:rPr lang="en-US" smtClean="0"/>
              <a:pPr>
                <a:defRPr/>
              </a:pPr>
              <a:t>51</a:t>
            </a:fld>
            <a:endParaRPr lang="en-US" dirty="0"/>
          </a:p>
        </p:txBody>
      </p:sp>
      <p:sp>
        <p:nvSpPr>
          <p:cNvPr id="4" name="Title 1"/>
          <p:cNvSpPr txBox="1">
            <a:spLocks/>
          </p:cNvSpPr>
          <p:nvPr/>
        </p:nvSpPr>
        <p:spPr>
          <a:xfrm>
            <a:off x="2819400" y="0"/>
            <a:ext cx="6324600" cy="1219200"/>
          </a:xfrm>
          <a:prstGeom prst="rect">
            <a:avLst/>
          </a:prstGeom>
        </p:spPr>
        <p:txBody>
          <a:bodyPr lIns="89879" tIns="44940" rIns="89879" bIns="44940" anchor="ctr"/>
          <a:lstStyle>
            <a:lvl1pPr marL="168524" indent="0" algn="l" rtl="0" eaLnBrk="0" fontAlgn="base" hangingPunct="0">
              <a:spcBef>
                <a:spcPct val="0"/>
              </a:spcBef>
              <a:spcAft>
                <a:spcPct val="0"/>
              </a:spcAft>
              <a:defRPr sz="28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endParaRPr lang="en-US" sz="4400" b="1" dirty="0"/>
          </a:p>
        </p:txBody>
      </p:sp>
    </p:spTree>
    <p:extLst>
      <p:ext uri="{BB962C8B-B14F-4D97-AF65-F5344CB8AC3E}">
        <p14:creationId xmlns:p14="http://schemas.microsoft.com/office/powerpoint/2010/main" val="20240641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168275" algn="ctr" eaLnBrk="1" hangingPunct="1"/>
            <a:r>
              <a:rPr lang="en-US" altLang="en-US" sz="4000" dirty="0" smtClean="0">
                <a:latin typeface="Curlz MT" pitchFamily="82" charset="0"/>
                <a:ea typeface="ＭＳ Ｐゴシック" pitchFamily="34" charset="-128"/>
              </a:rPr>
              <a:t/>
            </a:r>
            <a:br>
              <a:rPr lang="en-US" altLang="en-US" sz="4000" dirty="0" smtClean="0">
                <a:latin typeface="Curlz MT" pitchFamily="82" charset="0"/>
                <a:ea typeface="ＭＳ Ｐゴシック" pitchFamily="34" charset="-128"/>
              </a:rPr>
            </a:br>
            <a:r>
              <a:rPr lang="en-US" altLang="en-US" sz="4000" dirty="0" smtClean="0">
                <a:latin typeface="Curlz MT" pitchFamily="82" charset="0"/>
                <a:ea typeface="ＭＳ Ｐゴシック" pitchFamily="34" charset="-128"/>
              </a:rPr>
              <a:t/>
            </a:r>
            <a:br>
              <a:rPr lang="en-US" altLang="en-US" sz="4000" dirty="0" smtClean="0">
                <a:latin typeface="Curlz MT" pitchFamily="82" charset="0"/>
                <a:ea typeface="ＭＳ Ｐゴシック" pitchFamily="34" charset="-128"/>
              </a:rPr>
            </a:br>
            <a:endParaRPr lang="en-US" altLang="en-US" sz="3500" b="1" dirty="0" smtClean="0">
              <a:solidFill>
                <a:srgbClr val="0099CC"/>
              </a:solidFill>
              <a:latin typeface="Footlight MT Light" pitchFamily="18" charset="0"/>
              <a:ea typeface="ＭＳ Ｐゴシック" pitchFamily="34" charset="-128"/>
            </a:endParaRPr>
          </a:p>
        </p:txBody>
      </p:sp>
      <p:sp>
        <p:nvSpPr>
          <p:cNvPr id="2" name="Slide Number Placeholder 1"/>
          <p:cNvSpPr>
            <a:spLocks noGrp="1"/>
          </p:cNvSpPr>
          <p:nvPr>
            <p:ph type="sldNum" sz="quarter" idx="10"/>
          </p:nvPr>
        </p:nvSpPr>
        <p:spPr/>
        <p:txBody>
          <a:bodyPr>
            <a:noAutofit/>
          </a:bodyPr>
          <a:lstStyle/>
          <a:p>
            <a:pPr algn="ctr">
              <a:defRPr/>
            </a:pPr>
            <a:fld id="{364E494B-349F-4D1C-9389-F3BD0DF20ED6}" type="slidenum">
              <a:rPr lang="en-US" sz="1400" smtClean="0"/>
              <a:pPr algn="ctr">
                <a:defRPr/>
              </a:pPr>
              <a:t>52</a:t>
            </a:fld>
            <a:endParaRPr lang="en-US" sz="1400" dirty="0"/>
          </a:p>
        </p:txBody>
      </p:sp>
      <p:pic>
        <p:nvPicPr>
          <p:cNvPr id="13316" name="Picture 6" descr="parcc-logo.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8400" y="2344615"/>
            <a:ext cx="4000227" cy="219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2657" y="4964239"/>
            <a:ext cx="9143999" cy="523220"/>
          </a:xfrm>
          <a:prstGeom prst="rect">
            <a:avLst/>
          </a:prstGeom>
          <a:noFill/>
        </p:spPr>
        <p:txBody>
          <a:bodyPr wrap="square" rtlCol="0">
            <a:spAutoFit/>
          </a:bodyPr>
          <a:lstStyle/>
          <a:p>
            <a:pPr algn="ctr"/>
            <a:r>
              <a:rPr lang="en-US" sz="2800" dirty="0" smtClean="0">
                <a:latin typeface="+mn-lt"/>
              </a:rPr>
              <a:t>Thank You!</a:t>
            </a:r>
            <a:endParaRPr lang="en-US" sz="2800" dirty="0">
              <a:latin typeface="+mn-lt"/>
            </a:endParaRPr>
          </a:p>
        </p:txBody>
      </p:sp>
    </p:spTree>
    <p:extLst>
      <p:ext uri="{BB962C8B-B14F-4D97-AF65-F5344CB8AC3E}">
        <p14:creationId xmlns:p14="http://schemas.microsoft.com/office/powerpoint/2010/main" val="34032387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UID" val="{514EBE70-14C5-4183-A658-CC31FE94ABB4}"/>
  <p:tag name="ISPRING_RESOURCE_FOLDER" val="Q:\PARCC_Operational\2014-15\Fall Block\Training Modules\Fall Block Modules\Administration of Paper-based Assessments\Test_Administrator_Training_PBT-v1\"/>
  <p:tag name="ISPRING_PRESENTATION_PATH" val="Q:\PARCC_Operational\2014-15\Fall Block\Training Modules\Fall Block Modules\Administration of Paper-based Assessments\Test_Administrator_Training_PBT-v1.pptx"/>
  <p:tag name="ISPRING_PROJECT_FOLDER_UPDATED" val="1"/>
  <p:tag name="ISPRING_RESOURCE_PATHS_HASH_PRESENTER" val="11d1d79046ba8d9b0d053ca68b554f360a7917b"/>
</p:tagLst>
</file>

<file path=ppt/tags/tag2.xml><?xml version="1.0" encoding="utf-8"?>
<p:tagLst xmlns:a="http://schemas.openxmlformats.org/drawingml/2006/main" xmlns:r="http://schemas.openxmlformats.org/officeDocument/2006/relationships" xmlns:p="http://schemas.openxmlformats.org/presentationml/2006/main">
  <p:tag name="ARTICULATE_SLIDE_GUID" val="fa1b2cc5-e0a0-438d-bf22-2d20566d6bd6"/>
  <p:tag name="ARTICULATE_TITLE_TAG" val="Practice Center - Logging In"/>
  <p:tag name="ARTICULATE_SLIDE_PAUSE" val="1"/>
  <p:tag name="ARTICULATE_NAV_LEVEL" val="3"/>
  <p:tag name="ARTICULATE_PLAYLIST_ID" val="-1"/>
  <p:tag name="ARTICULATE_LOCK_SLIDE" val="0"/>
  <p:tag name="ARTICULATE_SLIDE_NAV" val="20"/>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1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1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2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2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2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2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2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2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2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PARCC-Overview-March2011-SHORT</Template>
  <TotalTime>59206</TotalTime>
  <Words>5791</Words>
  <Application>Microsoft Macintosh PowerPoint</Application>
  <PresentationFormat>On-screen Show (4:3)</PresentationFormat>
  <Paragraphs>581</Paragraphs>
  <Slides>52</Slides>
  <Notes>52</Notes>
  <HiddenSlides>0</HiddenSlides>
  <MMClips>0</MMClips>
  <ScaleCrop>false</ScaleCrop>
  <HeadingPairs>
    <vt:vector size="4" baseType="variant">
      <vt:variant>
        <vt:lpstr>Theme</vt:lpstr>
      </vt:variant>
      <vt:variant>
        <vt:i4>28</vt:i4>
      </vt:variant>
      <vt:variant>
        <vt:lpstr>Slide Titles</vt:lpstr>
      </vt:variant>
      <vt:variant>
        <vt:i4>52</vt:i4>
      </vt:variant>
    </vt:vector>
  </HeadingPairs>
  <TitlesOfParts>
    <vt:vector size="80" baseType="lpstr">
      <vt:lpstr>1_Office Theme</vt:lpstr>
      <vt:lpstr>Custom Design</vt:lpstr>
      <vt:lpstr>1_Custom Design</vt:lpstr>
      <vt:lpstr>2_Custom Design</vt:lpstr>
      <vt:lpstr>3_Custom Design</vt:lpstr>
      <vt:lpstr>4_Custom Design</vt:lpstr>
      <vt:lpstr>5_Custom Design</vt:lpstr>
      <vt:lpstr>6_Custom Design</vt:lpstr>
      <vt:lpstr>7_Custom Design</vt:lpstr>
      <vt:lpstr>8_Custom Design</vt:lpstr>
      <vt:lpstr>9_Custom Design</vt:lpstr>
      <vt:lpstr>10_Custom Design</vt:lpstr>
      <vt:lpstr>11_Custom Design</vt:lpstr>
      <vt:lpstr>12_Custom Design</vt:lpstr>
      <vt:lpstr>13_Custom Design</vt:lpstr>
      <vt:lpstr>14_Custom Design</vt:lpstr>
      <vt:lpstr>15_Custom Design</vt:lpstr>
      <vt:lpstr>16_Custom Design</vt:lpstr>
      <vt:lpstr>17_Custom Design</vt:lpstr>
      <vt:lpstr>18_Custom Design</vt:lpstr>
      <vt:lpstr>19_Custom Design</vt:lpstr>
      <vt:lpstr>20_Custom Design</vt:lpstr>
      <vt:lpstr>21_Custom Design</vt:lpstr>
      <vt:lpstr>22_Custom Design</vt:lpstr>
      <vt:lpstr>23_Custom Design</vt:lpstr>
      <vt:lpstr>24_Custom Design</vt:lpstr>
      <vt:lpstr>25_Custom Design</vt:lpstr>
      <vt:lpstr>26_Custom Design</vt:lpstr>
      <vt:lpstr>  </vt:lpstr>
      <vt:lpstr>2014/2015 Admin Schedule</vt:lpstr>
      <vt:lpstr>Agenda</vt:lpstr>
      <vt:lpstr>Technology Guidelines</vt:lpstr>
      <vt:lpstr>TestNav Recommendation</vt:lpstr>
      <vt:lpstr>http://parcc.pearson.com</vt:lpstr>
      <vt:lpstr>Technology Setup</vt:lpstr>
      <vt:lpstr>Configure the Network</vt:lpstr>
      <vt:lpstr>Proctor Caching for TestNav Introduction</vt:lpstr>
      <vt:lpstr>Proctor Caching Requirements</vt:lpstr>
      <vt:lpstr>What’s New</vt:lpstr>
      <vt:lpstr>Proctor Caching Setup</vt:lpstr>
      <vt:lpstr>SystemCheck Tool</vt:lpstr>
      <vt:lpstr>SystemCheck Tool</vt:lpstr>
      <vt:lpstr>SystemCheck Tool</vt:lpstr>
      <vt:lpstr>SystemCheck Tool</vt:lpstr>
      <vt:lpstr>SystemCheck Tool</vt:lpstr>
      <vt:lpstr>SystemCheck Tool Demonstration</vt:lpstr>
      <vt:lpstr>Configure TestNav Setup</vt:lpstr>
      <vt:lpstr>Configure TestNav Setup</vt:lpstr>
      <vt:lpstr>Configure TestNav Setup</vt:lpstr>
      <vt:lpstr>Completed TestNav Configurations</vt:lpstr>
      <vt:lpstr>Configure TestNav Setup Demonstration</vt:lpstr>
      <vt:lpstr>Precaching Content</vt:lpstr>
      <vt:lpstr>Precaching Content</vt:lpstr>
      <vt:lpstr>Precaching Content</vt:lpstr>
      <vt:lpstr>Precaching Content</vt:lpstr>
      <vt:lpstr>Precaching Content</vt:lpstr>
      <vt:lpstr>Precaching Content Demonstration</vt:lpstr>
      <vt:lpstr>Precaching Content</vt:lpstr>
      <vt:lpstr>Precaching Content</vt:lpstr>
      <vt:lpstr>Precaching Content Demonstration</vt:lpstr>
      <vt:lpstr>Test Preparation</vt:lpstr>
      <vt:lpstr>Infrastructure Trial</vt:lpstr>
      <vt:lpstr>Infrastructure Trial</vt:lpstr>
      <vt:lpstr>Infrastructure Trial</vt:lpstr>
      <vt:lpstr>PearsonAccessnext Setup</vt:lpstr>
      <vt:lpstr>Create Sample Students</vt:lpstr>
      <vt:lpstr>Create Sample Students</vt:lpstr>
      <vt:lpstr>Create Sample Students Demonstration</vt:lpstr>
      <vt:lpstr>Create Sessions</vt:lpstr>
      <vt:lpstr>Create Sessions</vt:lpstr>
      <vt:lpstr>Create Sessions</vt:lpstr>
      <vt:lpstr>Create Sessions Demonstration</vt:lpstr>
      <vt:lpstr>Session Management</vt:lpstr>
      <vt:lpstr>Session Management</vt:lpstr>
      <vt:lpstr>Session Management</vt:lpstr>
      <vt:lpstr>Session Management</vt:lpstr>
      <vt:lpstr>Infrastructure Trial</vt:lpstr>
      <vt:lpstr>Infrastructure Trial</vt:lpstr>
      <vt:lpstr>Questions?</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PARCC Assessment Design</dc:title>
  <dc:creator>Mike Cohen</dc:creator>
  <cp:lastModifiedBy>Matthew Rein</cp:lastModifiedBy>
  <cp:revision>3219</cp:revision>
  <cp:lastPrinted>2014-10-14T14:32:53Z</cp:lastPrinted>
  <dcterms:created xsi:type="dcterms:W3CDTF">2011-03-23T08:48:34Z</dcterms:created>
  <dcterms:modified xsi:type="dcterms:W3CDTF">2014-10-24T14:15:25Z</dcterms:modified>
</cp:coreProperties>
</file>