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9" r:id="rId1"/>
  </p:sldMasterIdLst>
  <p:notesMasterIdLst>
    <p:notesMasterId r:id="rId20"/>
  </p:notesMasterIdLst>
  <p:handoutMasterIdLst>
    <p:handoutMasterId r:id="rId21"/>
  </p:handoutMasterIdLst>
  <p:sldIdLst>
    <p:sldId id="406" r:id="rId2"/>
    <p:sldId id="290" r:id="rId3"/>
    <p:sldId id="405" r:id="rId4"/>
    <p:sldId id="379" r:id="rId5"/>
    <p:sldId id="341" r:id="rId6"/>
    <p:sldId id="337" r:id="rId7"/>
    <p:sldId id="267" r:id="rId8"/>
    <p:sldId id="361" r:id="rId9"/>
    <p:sldId id="363" r:id="rId10"/>
    <p:sldId id="358" r:id="rId11"/>
    <p:sldId id="360" r:id="rId12"/>
    <p:sldId id="332" r:id="rId13"/>
    <p:sldId id="339" r:id="rId14"/>
    <p:sldId id="281" r:id="rId15"/>
    <p:sldId id="336" r:id="rId16"/>
    <p:sldId id="342" r:id="rId17"/>
    <p:sldId id="375" r:id="rId18"/>
    <p:sldId id="346" r:id="rId19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A0330874-A72D-494E-A6CC-3E8C45E231FC}">
          <p14:sldIdLst>
            <p14:sldId id="406"/>
            <p14:sldId id="290"/>
          </p14:sldIdLst>
        </p14:section>
        <p14:section name="The Scale" id="{6C22C892-E0BD-44D4-868C-55D6674D1A34}">
          <p14:sldIdLst/>
        </p14:section>
        <p14:section name="The Test" id="{7FFFAF8F-4A2D-46EA-BFEE-F423E4DD88EC}">
          <p14:sldIdLst>
            <p14:sldId id="405"/>
            <p14:sldId id="379"/>
          </p14:sldIdLst>
        </p14:section>
        <p14:section name="The Data" id="{771D2408-4A54-4C7B-AA77-F17596B19833}">
          <p14:sldIdLst/>
        </p14:section>
        <p14:section name="The Reports" id="{5ED29AFA-535B-4AF7-AB99-B94C668CDC3A}">
          <p14:sldIdLst>
            <p14:sldId id="341"/>
            <p14:sldId id="337"/>
            <p14:sldId id="267"/>
            <p14:sldId id="361"/>
            <p14:sldId id="363"/>
            <p14:sldId id="358"/>
            <p14:sldId id="360"/>
            <p14:sldId id="332"/>
            <p14:sldId id="339"/>
            <p14:sldId id="281"/>
            <p14:sldId id="336"/>
            <p14:sldId id="342"/>
          </p14:sldIdLst>
        </p14:section>
        <p14:section name="The Support" id="{6F6CE679-F83A-4EF1-A197-29CD4BFD37CC}">
          <p14:sldIdLst/>
        </p14:section>
        <p14:section name="Closing" id="{90F6904A-A833-4132-96ED-F766FB1CF24A}">
          <p14:sldIdLst>
            <p14:sldId id="375"/>
            <p14:sldId id="346"/>
          </p14:sldIdLst>
        </p14:section>
        <p14:section name="Bonus Sections" id="{82F274DD-EB9F-457F-BD9E-82400FDC643A}">
          <p14:sldIdLst/>
        </p14:section>
        <p14:section name="Additional Report Slides" id="{43B643A7-0B59-4F84-81CE-94B4EC1B01EF}">
          <p14:sldIdLst/>
        </p14:section>
        <p14:section name="Additional MPG Report Slides" id="{10C96052-C602-43C6-9945-47C9969F9798}">
          <p14:sldIdLst/>
        </p14:section>
        <p14:section name="By the numbers - Seperate Slides" id="{F0EF93AA-4810-4738-ABE8-79B03A9F8471}">
          <p14:sldIdLst/>
        </p14:section>
        <p14:section name="Scale as seperate slides" id="{FC616CA2-9768-4DC3-A204-B5DC2B4296E8}">
          <p14:sldIdLst/>
        </p14:section>
        <p14:section name="Question Slides" id="{39BF1C8D-E23F-4E60-8BCE-1C6D428C820D}">
          <p14:sldIdLst/>
        </p14:section>
        <p14:section name="Extra design slides" id="{52316F1C-1F87-440D-831D-85C319716335}">
          <p14:sldIdLst/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rrick Vargason" initials="DV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DAA"/>
    <a:srgbClr val="13B5EA"/>
    <a:srgbClr val="FFC425"/>
    <a:srgbClr val="008752"/>
    <a:srgbClr val="7AC143"/>
    <a:srgbClr val="DDDDDD"/>
    <a:srgbClr val="5E6E66"/>
    <a:srgbClr val="000000"/>
    <a:srgbClr val="A6B4AC"/>
    <a:srgbClr val="109E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86743" autoAdjust="0"/>
  </p:normalViewPr>
  <p:slideViewPr>
    <p:cSldViewPr>
      <p:cViewPr>
        <p:scale>
          <a:sx n="65" d="100"/>
          <a:sy n="65" d="100"/>
        </p:scale>
        <p:origin x="-984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949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04-11T12:33:31.138" idx="2">
    <p:pos x="5206" y="516"/>
    <p:text>Going to rework this slide. Don't like it. 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8B0AE4A3-DC91-4437-B057-76F40E85A2BA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447CAB7C-8DCC-4615-B138-12B197376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9133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2B470256-687A-4CB3-A70B-337952F76510}" type="datetimeFigureOut">
              <a:rPr lang="en-US" smtClean="0"/>
              <a:t>10/22/2014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1675"/>
            <a:ext cx="4683125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47461"/>
            <a:ext cx="5661660" cy="4213384"/>
          </a:xfrm>
          <a:prstGeom prst="rect">
            <a:avLst/>
          </a:prstGeom>
        </p:spPr>
        <p:txBody>
          <a:bodyPr vert="horz" lIns="93936" tIns="46968" rIns="93936" bIns="4696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1AE178E3-926B-4642-832B-9215A52B5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833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MAP only. Not MPG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178E3-926B-4642-832B-9215A52B50F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001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alphaModFix amt="3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7776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00600" y="914400"/>
            <a:ext cx="3962400" cy="2743200"/>
          </a:xfrm>
          <a:prstGeom prst="rect">
            <a:avLst/>
          </a:prstGeom>
          <a:solidFill>
            <a:srgbClr val="13B5EA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4779323"/>
            <a:ext cx="2601473" cy="131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0936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Gr_Title and Content Bott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13B5EA"/>
          </a:solidFill>
          <a:ln>
            <a:solidFill>
              <a:srgbClr val="13B5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914400" y="6248400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white"/>
                </a:solidFill>
              </a:rPr>
              <a:t>The Scale</a:t>
            </a:r>
            <a:endParaRPr lang="en-US" sz="2400" b="1" dirty="0">
              <a:solidFill>
                <a:prstClr val="white"/>
              </a:solidFill>
            </a:endParaRPr>
          </a:p>
        </p:txBody>
      </p:sp>
      <p:grpSp>
        <p:nvGrpSpPr>
          <p:cNvPr id="7" name="Group 6"/>
          <p:cNvGrpSpPr/>
          <p:nvPr userDrawn="1"/>
        </p:nvGrpSpPr>
        <p:grpSpPr>
          <a:xfrm>
            <a:off x="284875" y="6147935"/>
            <a:ext cx="642465" cy="642465"/>
            <a:chOff x="3810000" y="2209800"/>
            <a:chExt cx="762000" cy="762000"/>
          </a:xfrm>
        </p:grpSpPr>
        <p:sp>
          <p:nvSpPr>
            <p:cNvPr id="8" name="Oval 7"/>
            <p:cNvSpPr/>
            <p:nvPr userDrawn="1"/>
          </p:nvSpPr>
          <p:spPr>
            <a:xfrm>
              <a:off x="3810000" y="2209800"/>
              <a:ext cx="762000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3B5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064805">
              <a:off x="3955629" y="2355429"/>
              <a:ext cx="470743" cy="470743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29"/>
          <a:stretch/>
        </p:blipFill>
        <p:spPr>
          <a:xfrm>
            <a:off x="7767902" y="6248400"/>
            <a:ext cx="1376098" cy="467132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2969" y="457200"/>
            <a:ext cx="5399314" cy="762000"/>
          </a:xfrm>
          <a:prstGeom prst="rect">
            <a:avLst/>
          </a:prstGeom>
          <a:gradFill>
            <a:gsLst>
              <a:gs pos="0">
                <a:srgbClr val="13B5EA"/>
              </a:gs>
              <a:gs pos="76000">
                <a:srgbClr val="13B5EA">
                  <a:alpha val="83000"/>
                </a:srgbClr>
              </a:gs>
              <a:gs pos="100000">
                <a:srgbClr val="13B5EA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/>
              <a:t>Title</a:t>
            </a:r>
            <a:endParaRPr lang="en-US" sz="2800" b="1" i="1" dirty="0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00099" y="1828800"/>
            <a:ext cx="4000501" cy="3276600"/>
          </a:xfrm>
          <a:solidFill>
            <a:srgbClr val="13B5EA">
              <a:alpha val="89804"/>
            </a:srgbClr>
          </a:solidFill>
          <a:ln>
            <a:solidFill>
              <a:schemeClr val="bg1"/>
            </a:solidFill>
          </a:ln>
        </p:spPr>
        <p:txBody>
          <a:bodyPr/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800" baseline="0">
                <a:solidFill>
                  <a:schemeClr val="bg1"/>
                </a:solidFill>
              </a:defRPr>
            </a:lvl3pPr>
            <a:lvl4pPr>
              <a:buClr>
                <a:srgbClr val="7AC143"/>
              </a:buClr>
              <a:defRPr/>
            </a:lvl4pPr>
            <a:lvl5pPr>
              <a:buClr>
                <a:srgbClr val="7AC143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sz="1800" dirty="0" smtClean="0"/>
              <a:t>Third level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3091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_Title and Content Bott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13B5EA"/>
          </a:solidFill>
          <a:ln>
            <a:solidFill>
              <a:srgbClr val="13B5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29"/>
          <a:stretch/>
        </p:blipFill>
        <p:spPr>
          <a:xfrm>
            <a:off x="7767902" y="6248400"/>
            <a:ext cx="1376098" cy="46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208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gradFill>
          <a:gsLst>
            <a:gs pos="0">
              <a:srgbClr val="13B5EA">
                <a:alpha val="67000"/>
              </a:srgbClr>
            </a:gs>
            <a:gs pos="100000">
              <a:srgbClr val="13B5EA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5757302"/>
            <a:ext cx="1801373" cy="91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127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Gr_Title and Content Bott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005DAA"/>
          </a:solidFill>
          <a:ln>
            <a:solidFill>
              <a:srgbClr val="005D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930830" y="6246167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white"/>
                </a:solidFill>
              </a:rPr>
              <a:t>The Test</a:t>
            </a:r>
            <a:endParaRPr lang="en-US" sz="2400" b="1" dirty="0">
              <a:solidFill>
                <a:prstClr val="white"/>
              </a:solidFill>
            </a:endParaRPr>
          </a:p>
        </p:txBody>
      </p:sp>
      <p:grpSp>
        <p:nvGrpSpPr>
          <p:cNvPr id="50" name="Group 49"/>
          <p:cNvGrpSpPr/>
          <p:nvPr userDrawn="1"/>
        </p:nvGrpSpPr>
        <p:grpSpPr>
          <a:xfrm>
            <a:off x="288369" y="6139339"/>
            <a:ext cx="642461" cy="642461"/>
            <a:chOff x="3200400" y="2728952"/>
            <a:chExt cx="642461" cy="642461"/>
          </a:xfrm>
        </p:grpSpPr>
        <p:sp>
          <p:nvSpPr>
            <p:cNvPr id="49" name="Oval 48"/>
            <p:cNvSpPr/>
            <p:nvPr userDrawn="1"/>
          </p:nvSpPr>
          <p:spPr>
            <a:xfrm>
              <a:off x="3200400" y="2728952"/>
              <a:ext cx="642461" cy="64246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5D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48" name="Picture 4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9231" y="2882938"/>
              <a:ext cx="334488" cy="334488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29"/>
          <a:stretch/>
        </p:blipFill>
        <p:spPr>
          <a:xfrm>
            <a:off x="7767902" y="6248400"/>
            <a:ext cx="1376098" cy="4671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5" b="4569"/>
          <a:stretch/>
        </p:blipFill>
        <p:spPr>
          <a:xfrm>
            <a:off x="685800" y="226612"/>
            <a:ext cx="7772400" cy="571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848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Gr_Title and Content Bott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005DAA"/>
          </a:solidFill>
          <a:ln>
            <a:solidFill>
              <a:srgbClr val="005D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930830" y="6246167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white"/>
                </a:solidFill>
              </a:rPr>
              <a:t>The Test</a:t>
            </a:r>
            <a:endParaRPr lang="en-US" sz="2400" b="1" dirty="0">
              <a:solidFill>
                <a:prstClr val="white"/>
              </a:solidFill>
            </a:endParaRPr>
          </a:p>
        </p:txBody>
      </p:sp>
      <p:grpSp>
        <p:nvGrpSpPr>
          <p:cNvPr id="50" name="Group 49"/>
          <p:cNvGrpSpPr/>
          <p:nvPr userDrawn="1"/>
        </p:nvGrpSpPr>
        <p:grpSpPr>
          <a:xfrm>
            <a:off x="288369" y="6139339"/>
            <a:ext cx="642461" cy="642461"/>
            <a:chOff x="3200400" y="2728952"/>
            <a:chExt cx="642461" cy="642461"/>
          </a:xfrm>
        </p:grpSpPr>
        <p:sp>
          <p:nvSpPr>
            <p:cNvPr id="49" name="Oval 48"/>
            <p:cNvSpPr/>
            <p:nvPr userDrawn="1"/>
          </p:nvSpPr>
          <p:spPr>
            <a:xfrm>
              <a:off x="3200400" y="2728952"/>
              <a:ext cx="642461" cy="64246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5D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48" name="Picture 4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9231" y="2882938"/>
              <a:ext cx="334488" cy="334488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29"/>
          <a:stretch/>
        </p:blipFill>
        <p:spPr>
          <a:xfrm>
            <a:off x="7767902" y="6248400"/>
            <a:ext cx="1376098" cy="46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2637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Gr_Title and Content Bott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005DAA"/>
          </a:solidFill>
          <a:ln>
            <a:solidFill>
              <a:srgbClr val="005D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930830" y="6246167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white"/>
                </a:solidFill>
              </a:rPr>
              <a:t>The Test</a:t>
            </a:r>
            <a:endParaRPr lang="en-US" sz="2400" b="1" dirty="0">
              <a:solidFill>
                <a:prstClr val="white"/>
              </a:solidFill>
            </a:endParaRPr>
          </a:p>
        </p:txBody>
      </p:sp>
      <p:grpSp>
        <p:nvGrpSpPr>
          <p:cNvPr id="50" name="Group 49"/>
          <p:cNvGrpSpPr/>
          <p:nvPr userDrawn="1"/>
        </p:nvGrpSpPr>
        <p:grpSpPr>
          <a:xfrm>
            <a:off x="288369" y="6139339"/>
            <a:ext cx="642461" cy="642461"/>
            <a:chOff x="3200400" y="2728952"/>
            <a:chExt cx="642461" cy="642461"/>
          </a:xfrm>
        </p:grpSpPr>
        <p:sp>
          <p:nvSpPr>
            <p:cNvPr id="49" name="Oval 48"/>
            <p:cNvSpPr/>
            <p:nvPr userDrawn="1"/>
          </p:nvSpPr>
          <p:spPr>
            <a:xfrm>
              <a:off x="3200400" y="2728952"/>
              <a:ext cx="642461" cy="64246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5D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48" name="Picture 4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9231" y="2882938"/>
              <a:ext cx="334488" cy="334488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29"/>
          <a:stretch/>
        </p:blipFill>
        <p:spPr>
          <a:xfrm>
            <a:off x="7767902" y="6248400"/>
            <a:ext cx="1376098" cy="467132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2969" y="457200"/>
            <a:ext cx="5399314" cy="762000"/>
          </a:xfrm>
          <a:prstGeom prst="rect">
            <a:avLst/>
          </a:prstGeom>
          <a:gradFill>
            <a:gsLst>
              <a:gs pos="0">
                <a:srgbClr val="005DAA"/>
              </a:gs>
              <a:gs pos="76000">
                <a:srgbClr val="005DAA">
                  <a:alpha val="83000"/>
                </a:srgbClr>
              </a:gs>
              <a:gs pos="100000">
                <a:srgbClr val="005DAA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/>
              <a:t>Title</a:t>
            </a:r>
            <a:endParaRPr lang="en-US" sz="2800" b="1" i="1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00099" y="1828800"/>
            <a:ext cx="4000501" cy="3276600"/>
          </a:xfrm>
          <a:solidFill>
            <a:srgbClr val="005DAA">
              <a:alpha val="89804"/>
            </a:srgbClr>
          </a:solidFill>
          <a:ln>
            <a:solidFill>
              <a:schemeClr val="bg1"/>
            </a:solidFill>
          </a:ln>
        </p:spPr>
        <p:txBody>
          <a:bodyPr/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800" baseline="0">
                <a:solidFill>
                  <a:schemeClr val="bg1"/>
                </a:solidFill>
              </a:defRPr>
            </a:lvl3pPr>
            <a:lvl4pPr>
              <a:buClr>
                <a:srgbClr val="7AC143"/>
              </a:buClr>
              <a:defRPr/>
            </a:lvl4pPr>
            <a:lvl5pPr>
              <a:buClr>
                <a:srgbClr val="7AC143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sz="1800" dirty="0" smtClean="0"/>
              <a:t>Third level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8474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gradFill>
          <a:gsLst>
            <a:gs pos="0">
              <a:srgbClr val="005DAA">
                <a:alpha val="67000"/>
              </a:srgbClr>
            </a:gs>
            <a:gs pos="100000">
              <a:srgbClr val="005DAA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5757302"/>
            <a:ext cx="1801373" cy="91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6045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Gr_Title and Content Bott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7AC143"/>
          </a:solidFill>
          <a:ln>
            <a:solidFill>
              <a:srgbClr val="7AC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930830" y="6246167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white"/>
                </a:solidFill>
              </a:rPr>
              <a:t>The Data</a:t>
            </a:r>
            <a:endParaRPr lang="en-US" sz="2400" b="1" dirty="0">
              <a:solidFill>
                <a:prstClr val="white"/>
              </a:solidFill>
            </a:endParaRPr>
          </a:p>
        </p:txBody>
      </p:sp>
      <p:grpSp>
        <p:nvGrpSpPr>
          <p:cNvPr id="4" name="Group 3"/>
          <p:cNvGrpSpPr/>
          <p:nvPr userDrawn="1"/>
        </p:nvGrpSpPr>
        <p:grpSpPr>
          <a:xfrm>
            <a:off x="288369" y="6142118"/>
            <a:ext cx="642461" cy="642461"/>
            <a:chOff x="3048000" y="1981200"/>
            <a:chExt cx="642461" cy="642461"/>
          </a:xfrm>
        </p:grpSpPr>
        <p:sp>
          <p:nvSpPr>
            <p:cNvPr id="8" name="Oval 7"/>
            <p:cNvSpPr/>
            <p:nvPr userDrawn="1"/>
          </p:nvSpPr>
          <p:spPr>
            <a:xfrm>
              <a:off x="3048000" y="1981200"/>
              <a:ext cx="642461" cy="64246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AC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8730" y="2111930"/>
              <a:ext cx="381000" cy="381000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29"/>
          <a:stretch/>
        </p:blipFill>
        <p:spPr>
          <a:xfrm>
            <a:off x="7767902" y="6248400"/>
            <a:ext cx="1376098" cy="46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361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Gr_Title and Content Bott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7AC143"/>
          </a:solidFill>
          <a:ln>
            <a:solidFill>
              <a:srgbClr val="7AC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930830" y="6246167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white"/>
                </a:solidFill>
              </a:rPr>
              <a:t>The Data</a:t>
            </a:r>
            <a:endParaRPr lang="en-US" sz="2400" b="1" dirty="0">
              <a:solidFill>
                <a:prstClr val="white"/>
              </a:solidFill>
            </a:endParaRPr>
          </a:p>
        </p:txBody>
      </p:sp>
      <p:grpSp>
        <p:nvGrpSpPr>
          <p:cNvPr id="4" name="Group 3"/>
          <p:cNvGrpSpPr/>
          <p:nvPr userDrawn="1"/>
        </p:nvGrpSpPr>
        <p:grpSpPr>
          <a:xfrm>
            <a:off x="288369" y="6142118"/>
            <a:ext cx="642461" cy="642461"/>
            <a:chOff x="3048000" y="1981200"/>
            <a:chExt cx="642461" cy="642461"/>
          </a:xfrm>
        </p:grpSpPr>
        <p:sp>
          <p:nvSpPr>
            <p:cNvPr id="8" name="Oval 7"/>
            <p:cNvSpPr/>
            <p:nvPr userDrawn="1"/>
          </p:nvSpPr>
          <p:spPr>
            <a:xfrm>
              <a:off x="3048000" y="1981200"/>
              <a:ext cx="642461" cy="64246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AC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8730" y="2111930"/>
              <a:ext cx="381000" cy="381000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29"/>
          <a:stretch/>
        </p:blipFill>
        <p:spPr>
          <a:xfrm>
            <a:off x="7767902" y="6248400"/>
            <a:ext cx="1376098" cy="467132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969" y="457200"/>
            <a:ext cx="5399314" cy="762000"/>
          </a:xfrm>
          <a:prstGeom prst="rect">
            <a:avLst/>
          </a:prstGeom>
          <a:gradFill>
            <a:gsLst>
              <a:gs pos="0">
                <a:srgbClr val="7AC143"/>
              </a:gs>
              <a:gs pos="76000">
                <a:srgbClr val="7AC143">
                  <a:alpha val="83000"/>
                </a:srgbClr>
              </a:gs>
              <a:gs pos="100000">
                <a:srgbClr val="7AC143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/>
              <a:t>Title</a:t>
            </a:r>
            <a:endParaRPr lang="en-US" sz="2800" b="1" i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00099" y="1828800"/>
            <a:ext cx="4000501" cy="3276600"/>
          </a:xfrm>
          <a:solidFill>
            <a:srgbClr val="7AC143">
              <a:alpha val="90000"/>
            </a:srgbClr>
          </a:solidFill>
          <a:ln>
            <a:solidFill>
              <a:schemeClr val="bg1"/>
            </a:solidFill>
          </a:ln>
        </p:spPr>
        <p:txBody>
          <a:bodyPr/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800" baseline="0">
                <a:solidFill>
                  <a:schemeClr val="bg1"/>
                </a:solidFill>
              </a:defRPr>
            </a:lvl3pPr>
            <a:lvl4pPr>
              <a:buClr>
                <a:srgbClr val="7AC143"/>
              </a:buClr>
              <a:defRPr/>
            </a:lvl4pPr>
            <a:lvl5pPr>
              <a:buClr>
                <a:srgbClr val="7AC143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sz="1800" dirty="0" smtClean="0"/>
              <a:t>Third level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5494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gradFill>
          <a:gsLst>
            <a:gs pos="0">
              <a:srgbClr val="7AC143">
                <a:alpha val="67000"/>
              </a:srgbClr>
            </a:gs>
            <a:gs pos="100000">
              <a:srgbClr val="7AC14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5757302"/>
            <a:ext cx="1801373" cy="91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606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Gr_Title and Content Bott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008752"/>
          </a:solidFill>
          <a:ln>
            <a:solidFill>
              <a:srgbClr val="0087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930830" y="6246167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white"/>
                </a:solidFill>
              </a:rPr>
              <a:t>The Reports</a:t>
            </a:r>
            <a:endParaRPr lang="en-US" sz="2400" b="1" dirty="0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/>
          <p:nvPr userDrawn="1"/>
        </p:nvGrpSpPr>
        <p:grpSpPr>
          <a:xfrm>
            <a:off x="288369" y="6155766"/>
            <a:ext cx="642461" cy="642461"/>
            <a:chOff x="858384" y="3695801"/>
            <a:chExt cx="642461" cy="642461"/>
          </a:xfrm>
        </p:grpSpPr>
        <p:sp>
          <p:nvSpPr>
            <p:cNvPr id="8" name="Oval 7"/>
            <p:cNvSpPr/>
            <p:nvPr userDrawn="1"/>
          </p:nvSpPr>
          <p:spPr>
            <a:xfrm>
              <a:off x="858384" y="3695801"/>
              <a:ext cx="642461" cy="64246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87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0691" y="3838108"/>
              <a:ext cx="357845" cy="357845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29"/>
          <a:stretch/>
        </p:blipFill>
        <p:spPr>
          <a:xfrm>
            <a:off x="7767902" y="6248400"/>
            <a:ext cx="1376098" cy="46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928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Gr_Title and Content Bott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008752"/>
          </a:solidFill>
          <a:ln>
            <a:solidFill>
              <a:srgbClr val="0087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930830" y="6246167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white"/>
                </a:solidFill>
              </a:rPr>
              <a:t>The Reports</a:t>
            </a:r>
            <a:endParaRPr lang="en-US" sz="2400" b="1" dirty="0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/>
          <p:nvPr userDrawn="1"/>
        </p:nvGrpSpPr>
        <p:grpSpPr>
          <a:xfrm>
            <a:off x="288369" y="6155766"/>
            <a:ext cx="642461" cy="642461"/>
            <a:chOff x="858384" y="3695801"/>
            <a:chExt cx="642461" cy="642461"/>
          </a:xfrm>
        </p:grpSpPr>
        <p:sp>
          <p:nvSpPr>
            <p:cNvPr id="8" name="Oval 7"/>
            <p:cNvSpPr/>
            <p:nvPr userDrawn="1"/>
          </p:nvSpPr>
          <p:spPr>
            <a:xfrm>
              <a:off x="858384" y="3695801"/>
              <a:ext cx="642461" cy="64246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87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0691" y="3838108"/>
              <a:ext cx="357845" cy="357845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29"/>
          <a:stretch/>
        </p:blipFill>
        <p:spPr>
          <a:xfrm>
            <a:off x="7767902" y="6248400"/>
            <a:ext cx="1376098" cy="467132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969" y="457200"/>
            <a:ext cx="5399314" cy="762000"/>
          </a:xfrm>
          <a:prstGeom prst="rect">
            <a:avLst/>
          </a:prstGeom>
          <a:gradFill>
            <a:gsLst>
              <a:gs pos="0">
                <a:srgbClr val="008752"/>
              </a:gs>
              <a:gs pos="76000">
                <a:srgbClr val="008752">
                  <a:alpha val="83000"/>
                </a:srgbClr>
              </a:gs>
              <a:gs pos="100000">
                <a:srgbClr val="008752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/>
              <a:t>Title</a:t>
            </a:r>
            <a:endParaRPr lang="en-US" sz="2800" b="1" i="1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00099" y="1828800"/>
            <a:ext cx="4000501" cy="3276600"/>
          </a:xfrm>
          <a:solidFill>
            <a:srgbClr val="008752">
              <a:alpha val="89804"/>
            </a:srgbClr>
          </a:solidFill>
          <a:ln>
            <a:solidFill>
              <a:schemeClr val="bg1"/>
            </a:solidFill>
          </a:ln>
        </p:spPr>
        <p:txBody>
          <a:bodyPr/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800" baseline="0">
                <a:solidFill>
                  <a:schemeClr val="bg1"/>
                </a:solidFill>
              </a:defRPr>
            </a:lvl3pPr>
            <a:lvl4pPr>
              <a:buClr>
                <a:srgbClr val="7AC143"/>
              </a:buClr>
              <a:defRPr/>
            </a:lvl4pPr>
            <a:lvl5pPr>
              <a:buClr>
                <a:srgbClr val="7AC143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sz="1800" dirty="0" smtClean="0"/>
              <a:t>Third level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6148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gradFill>
          <a:gsLst>
            <a:gs pos="0">
              <a:srgbClr val="008752">
                <a:alpha val="67000"/>
              </a:srgbClr>
            </a:gs>
            <a:gs pos="100000">
              <a:srgbClr val="008752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5757302"/>
            <a:ext cx="1801373" cy="91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789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Gr_Title and Content Bottom">
    <p:bg>
      <p:bgPr>
        <a:solidFill>
          <a:srgbClr val="0087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 userDrawn="1"/>
        </p:nvSpPr>
        <p:spPr>
          <a:xfrm>
            <a:off x="930830" y="6246167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white"/>
                </a:solidFill>
              </a:rPr>
              <a:t>The Reports</a:t>
            </a:r>
            <a:endParaRPr lang="en-US" sz="2400" b="1" dirty="0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/>
          <p:nvPr userDrawn="1"/>
        </p:nvGrpSpPr>
        <p:grpSpPr>
          <a:xfrm>
            <a:off x="288369" y="6155766"/>
            <a:ext cx="642461" cy="642461"/>
            <a:chOff x="858384" y="3695801"/>
            <a:chExt cx="642461" cy="642461"/>
          </a:xfrm>
        </p:grpSpPr>
        <p:sp>
          <p:nvSpPr>
            <p:cNvPr id="8" name="Oval 7"/>
            <p:cNvSpPr/>
            <p:nvPr userDrawn="1"/>
          </p:nvSpPr>
          <p:spPr>
            <a:xfrm>
              <a:off x="858384" y="3695801"/>
              <a:ext cx="642461" cy="64246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87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0691" y="3838108"/>
              <a:ext cx="357845" cy="3578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230180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Gr_Title and Content Bott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FFC425"/>
          </a:solidFill>
          <a:ln>
            <a:solidFill>
              <a:srgbClr val="FFC4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930830" y="6246167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white"/>
                </a:solidFill>
              </a:rPr>
              <a:t>The Support </a:t>
            </a:r>
            <a:endParaRPr lang="en-US" sz="2400" b="1" dirty="0">
              <a:solidFill>
                <a:prstClr val="white"/>
              </a:solidFill>
            </a:endParaRPr>
          </a:p>
        </p:txBody>
      </p:sp>
      <p:grpSp>
        <p:nvGrpSpPr>
          <p:cNvPr id="4" name="Group 3"/>
          <p:cNvGrpSpPr/>
          <p:nvPr userDrawn="1"/>
        </p:nvGrpSpPr>
        <p:grpSpPr>
          <a:xfrm>
            <a:off x="288369" y="6155769"/>
            <a:ext cx="642461" cy="642461"/>
            <a:chOff x="2209800" y="2286000"/>
            <a:chExt cx="642461" cy="642461"/>
          </a:xfrm>
        </p:grpSpPr>
        <p:sp>
          <p:nvSpPr>
            <p:cNvPr id="8" name="Oval 7"/>
            <p:cNvSpPr/>
            <p:nvPr userDrawn="1"/>
          </p:nvSpPr>
          <p:spPr>
            <a:xfrm>
              <a:off x="2209800" y="2286000"/>
              <a:ext cx="642461" cy="64246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C42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0530" y="2416730"/>
              <a:ext cx="381000" cy="381000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29"/>
          <a:stretch/>
        </p:blipFill>
        <p:spPr>
          <a:xfrm>
            <a:off x="7767902" y="6248400"/>
            <a:ext cx="1376098" cy="46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521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Gr_Title and Content Bott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FFC425"/>
          </a:solidFill>
          <a:ln>
            <a:solidFill>
              <a:srgbClr val="FFC4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930830" y="6246167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white"/>
                </a:solidFill>
              </a:rPr>
              <a:t>The Support </a:t>
            </a:r>
            <a:endParaRPr lang="en-US" sz="2400" b="1" dirty="0">
              <a:solidFill>
                <a:prstClr val="white"/>
              </a:solidFill>
            </a:endParaRPr>
          </a:p>
        </p:txBody>
      </p:sp>
      <p:grpSp>
        <p:nvGrpSpPr>
          <p:cNvPr id="4" name="Group 3"/>
          <p:cNvGrpSpPr/>
          <p:nvPr userDrawn="1"/>
        </p:nvGrpSpPr>
        <p:grpSpPr>
          <a:xfrm>
            <a:off x="288369" y="6155769"/>
            <a:ext cx="642461" cy="642461"/>
            <a:chOff x="2209800" y="2286000"/>
            <a:chExt cx="642461" cy="642461"/>
          </a:xfrm>
        </p:grpSpPr>
        <p:sp>
          <p:nvSpPr>
            <p:cNvPr id="8" name="Oval 7"/>
            <p:cNvSpPr/>
            <p:nvPr userDrawn="1"/>
          </p:nvSpPr>
          <p:spPr>
            <a:xfrm>
              <a:off x="2209800" y="2286000"/>
              <a:ext cx="642461" cy="64246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C42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0530" y="2416730"/>
              <a:ext cx="381000" cy="381000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29"/>
          <a:stretch/>
        </p:blipFill>
        <p:spPr>
          <a:xfrm>
            <a:off x="7767902" y="6248400"/>
            <a:ext cx="1376098" cy="467132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969" y="457200"/>
            <a:ext cx="5399314" cy="762000"/>
          </a:xfrm>
          <a:prstGeom prst="rect">
            <a:avLst/>
          </a:prstGeom>
          <a:gradFill>
            <a:gsLst>
              <a:gs pos="0">
                <a:srgbClr val="FFC425"/>
              </a:gs>
              <a:gs pos="76000">
                <a:srgbClr val="FFC425">
                  <a:alpha val="83000"/>
                </a:srgbClr>
              </a:gs>
              <a:gs pos="100000">
                <a:srgbClr val="FFC425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/>
              <a:t>Title</a:t>
            </a:r>
            <a:endParaRPr lang="en-US" sz="2800" b="1" i="1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00099" y="1828800"/>
            <a:ext cx="4000501" cy="3276600"/>
          </a:xfrm>
          <a:solidFill>
            <a:srgbClr val="FFC425">
              <a:alpha val="89804"/>
            </a:srgbClr>
          </a:solidFill>
          <a:ln>
            <a:solidFill>
              <a:schemeClr val="bg1"/>
            </a:solidFill>
          </a:ln>
        </p:spPr>
        <p:txBody>
          <a:bodyPr/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800" baseline="0">
                <a:solidFill>
                  <a:schemeClr val="bg1"/>
                </a:solidFill>
              </a:defRPr>
            </a:lvl3pPr>
            <a:lvl4pPr>
              <a:buClr>
                <a:srgbClr val="7AC143"/>
              </a:buClr>
              <a:defRPr/>
            </a:lvl4pPr>
            <a:lvl5pPr>
              <a:buClr>
                <a:srgbClr val="7AC143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sz="1800" dirty="0" smtClean="0"/>
              <a:t>Third level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679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gradFill>
          <a:gsLst>
            <a:gs pos="0">
              <a:srgbClr val="FFC425">
                <a:alpha val="67000"/>
              </a:srgbClr>
            </a:gs>
            <a:gs pos="100000">
              <a:srgbClr val="FFC425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5757302"/>
            <a:ext cx="1801373" cy="91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846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6290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013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41" r:id="rId2"/>
    <p:sldLayoutId id="2147483874" r:id="rId3"/>
    <p:sldLayoutId id="2147483853" r:id="rId4"/>
    <p:sldLayoutId id="2147483849" r:id="rId5"/>
    <p:sldLayoutId id="2147483869" r:id="rId6"/>
    <p:sldLayoutId id="2147483843" r:id="rId7"/>
    <p:sldLayoutId id="2147483873" r:id="rId8"/>
    <p:sldLayoutId id="2147483850" r:id="rId9"/>
    <p:sldLayoutId id="2147483844" r:id="rId10"/>
    <p:sldLayoutId id="2147483870" r:id="rId11"/>
    <p:sldLayoutId id="2147483848" r:id="rId12"/>
    <p:sldLayoutId id="2147483845" r:id="rId13"/>
    <p:sldLayoutId id="2147483871" r:id="rId14"/>
    <p:sldLayoutId id="2147483851" r:id="rId15"/>
    <p:sldLayoutId id="2147483846" r:id="rId16"/>
    <p:sldLayoutId id="2147483847" r:id="rId17"/>
    <p:sldLayoutId id="2147483872" r:id="rId18"/>
    <p:sldLayoutId id="2147483852" r:id="rId19"/>
    <p:sldLayoutId id="2147483854" r:id="rId2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comments" Target="../comments/comment1.xml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800600" y="914400"/>
            <a:ext cx="3962400" cy="2743200"/>
            <a:chOff x="4724400" y="990600"/>
            <a:chExt cx="3962400" cy="2743200"/>
          </a:xfrm>
        </p:grpSpPr>
        <p:grpSp>
          <p:nvGrpSpPr>
            <p:cNvPr id="6" name="Group 5"/>
            <p:cNvGrpSpPr/>
            <p:nvPr/>
          </p:nvGrpSpPr>
          <p:grpSpPr>
            <a:xfrm>
              <a:off x="4724400" y="990600"/>
              <a:ext cx="3962400" cy="2743200"/>
              <a:chOff x="4724400" y="990600"/>
              <a:chExt cx="3962400" cy="2743200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4724400" y="990600"/>
                <a:ext cx="3962400" cy="2743200"/>
              </a:xfrm>
              <a:prstGeom prst="rect">
                <a:avLst/>
              </a:prstGeom>
              <a:solidFill>
                <a:srgbClr val="13B5EA">
                  <a:alpha val="8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4876800" y="1066800"/>
                <a:ext cx="35814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>
                    <a:solidFill>
                      <a:schemeClr val="bg1"/>
                    </a:solidFill>
                  </a:rPr>
                  <a:t>Measures of Academic</a:t>
                </a:r>
                <a:br>
                  <a:rPr lang="en-US" sz="3200" b="1" dirty="0" smtClean="0">
                    <a:solidFill>
                      <a:schemeClr val="bg1"/>
                    </a:solidFill>
                  </a:rPr>
                </a:br>
                <a:r>
                  <a:rPr lang="en-US" sz="3200" b="1" dirty="0" smtClean="0">
                    <a:solidFill>
                      <a:schemeClr val="bg1"/>
                    </a:solidFill>
                  </a:rPr>
                  <a:t>Progress</a:t>
                </a:r>
                <a:endParaRPr lang="en-US" sz="3200" b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8" name="Straight Connector 7"/>
            <p:cNvCxnSpPr/>
            <p:nvPr/>
          </p:nvCxnSpPr>
          <p:spPr>
            <a:xfrm>
              <a:off x="4953000" y="2743200"/>
              <a:ext cx="35052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4953000" y="2971800"/>
              <a:ext cx="3581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 smtClean="0">
                  <a:solidFill>
                    <a:schemeClr val="bg1"/>
                  </a:solidFill>
                </a:rPr>
                <a:t>An Introduction to the MAP® K – 12 Computer Adaptive Interim Assessment </a:t>
              </a:r>
              <a:endParaRPr lang="en-US" sz="1600" i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4779323"/>
            <a:ext cx="2601473" cy="131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14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3779808" y="12940"/>
            <a:ext cx="5364192" cy="6845060"/>
          </a:xfrm>
          <a:prstGeom prst="rect">
            <a:avLst/>
          </a:prstGeom>
          <a:gradFill flip="none" rotWithShape="1">
            <a:gsLst>
              <a:gs pos="35000">
                <a:srgbClr val="FFFFFF">
                  <a:alpha val="82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Staff 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271684" y="329624"/>
            <a:ext cx="5638800" cy="889575"/>
            <a:chOff x="3505200" y="304800"/>
            <a:chExt cx="5638800" cy="889575"/>
          </a:xfrm>
        </p:grpSpPr>
        <p:sp>
          <p:nvSpPr>
            <p:cNvPr id="2" name="Rectangle 1"/>
            <p:cNvSpPr/>
            <p:nvPr/>
          </p:nvSpPr>
          <p:spPr>
            <a:xfrm>
              <a:off x="3505200" y="304800"/>
              <a:ext cx="5638800" cy="889575"/>
            </a:xfrm>
            <a:prstGeom prst="rect">
              <a:avLst/>
            </a:prstGeom>
            <a:gradFill flip="none" rotWithShape="1">
              <a:gsLst>
                <a:gs pos="0">
                  <a:srgbClr val="13B5EA">
                    <a:alpha val="0"/>
                  </a:srgbClr>
                </a:gs>
                <a:gs pos="23000">
                  <a:srgbClr val="13B5EA">
                    <a:alpha val="74000"/>
                  </a:srgbClr>
                </a:gs>
                <a:gs pos="100000">
                  <a:srgbClr val="13B5EA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5257800" y="482025"/>
              <a:ext cx="3581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i="1" dirty="0" smtClean="0">
                  <a:solidFill>
                    <a:schemeClr val="bg1"/>
                  </a:solidFill>
                </a:rPr>
                <a:t>“Family” Feud</a:t>
              </a:r>
              <a:endParaRPr lang="en-US" sz="3200" b="1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038600" y="1560493"/>
            <a:ext cx="518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13B5EA"/>
                </a:solidFill>
              </a:rPr>
              <a:t>Topic:  What is PARCC Missing</a:t>
            </a:r>
            <a:r>
              <a:rPr lang="en-US" sz="2800" b="1" dirty="0" smtClean="0">
                <a:solidFill>
                  <a:srgbClr val="13B5EA"/>
                </a:solidFill>
              </a:rPr>
              <a:t>?</a:t>
            </a:r>
          </a:p>
          <a:p>
            <a:pPr algn="ctr"/>
            <a:r>
              <a:rPr lang="en-US" sz="2800" b="1" dirty="0" smtClean="0">
                <a:solidFill>
                  <a:srgbClr val="13B5EA"/>
                </a:solidFill>
              </a:rPr>
              <a:t>(Provided by Audience)</a:t>
            </a:r>
            <a:endParaRPr lang="en-US" sz="2800" b="1" dirty="0">
              <a:solidFill>
                <a:srgbClr val="13B5EA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307758" y="2667000"/>
            <a:ext cx="4643284" cy="3810000"/>
          </a:xfrm>
          <a:prstGeom prst="rect">
            <a:avLst/>
          </a:prstGeom>
          <a:solidFill>
            <a:srgbClr val="13B5EA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/>
          </a:p>
          <a:p>
            <a:r>
              <a:rPr lang="en-US" sz="2800" dirty="0" smtClean="0"/>
              <a:t>Staff Development</a:t>
            </a:r>
          </a:p>
          <a:p>
            <a:r>
              <a:rPr lang="en-US" sz="2800" dirty="0" smtClean="0"/>
              <a:t>Differentiate (Instruction/Test)</a:t>
            </a:r>
          </a:p>
          <a:p>
            <a:r>
              <a:rPr lang="en-US" sz="2800" dirty="0" smtClean="0"/>
              <a:t>Timely Results</a:t>
            </a:r>
          </a:p>
          <a:p>
            <a:r>
              <a:rPr lang="en-US" sz="2800" dirty="0" smtClean="0"/>
              <a:t>Inform Instruction</a:t>
            </a:r>
          </a:p>
          <a:p>
            <a:r>
              <a:rPr lang="en-US" sz="2800" dirty="0" smtClean="0"/>
              <a:t>Goal Setting</a:t>
            </a:r>
          </a:p>
          <a:p>
            <a:r>
              <a:rPr lang="en-US" sz="2800" dirty="0" smtClean="0"/>
              <a:t>Grouping</a:t>
            </a:r>
          </a:p>
          <a:p>
            <a:r>
              <a:rPr lang="en-US" sz="2800" dirty="0" smtClean="0"/>
              <a:t>Measure Growth</a:t>
            </a:r>
          </a:p>
          <a:p>
            <a:r>
              <a:rPr lang="en-US" sz="2800" dirty="0" smtClean="0"/>
              <a:t>Intake / Placement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7664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2133600" y="3386759"/>
            <a:ext cx="6400800" cy="18056"/>
          </a:xfrm>
          <a:prstGeom prst="line">
            <a:avLst/>
          </a:prstGeom>
          <a:ln w="38100">
            <a:solidFill>
              <a:srgbClr val="005DA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 rot="16200000">
            <a:off x="-791851" y="2710934"/>
            <a:ext cx="2105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5E6E66"/>
                </a:solidFill>
              </a:rPr>
              <a:t>Item Difficulty (RIT)</a:t>
            </a:r>
            <a:endParaRPr lang="en-US" b="1" dirty="0">
              <a:solidFill>
                <a:srgbClr val="5E6E66"/>
              </a:solidFill>
            </a:endParaRPr>
          </a:p>
        </p:txBody>
      </p:sp>
      <p:grpSp>
        <p:nvGrpSpPr>
          <p:cNvPr id="419" name="Group 418"/>
          <p:cNvGrpSpPr/>
          <p:nvPr/>
        </p:nvGrpSpPr>
        <p:grpSpPr>
          <a:xfrm>
            <a:off x="2133600" y="0"/>
            <a:ext cx="6400800" cy="5105400"/>
            <a:chOff x="2133600" y="0"/>
            <a:chExt cx="6400800" cy="5105400"/>
          </a:xfrm>
        </p:grpSpPr>
        <p:sp>
          <p:nvSpPr>
            <p:cNvPr id="103" name="Half Frame 102"/>
            <p:cNvSpPr/>
            <p:nvPr/>
          </p:nvSpPr>
          <p:spPr>
            <a:xfrm flipV="1">
              <a:off x="2133600" y="0"/>
              <a:ext cx="6400800" cy="5105400"/>
            </a:xfrm>
            <a:prstGeom prst="halfFrame">
              <a:avLst>
                <a:gd name="adj1" fmla="val 273"/>
                <a:gd name="adj2" fmla="val 247"/>
              </a:avLst>
            </a:prstGeom>
            <a:solidFill>
              <a:srgbClr val="5E6E66"/>
            </a:solidFill>
            <a:ln>
              <a:solidFill>
                <a:srgbClr val="5E6E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106" name="Straight Connector 105"/>
            <p:cNvCxnSpPr/>
            <p:nvPr/>
          </p:nvCxnSpPr>
          <p:spPr>
            <a:xfrm>
              <a:off x="2438400" y="4974757"/>
              <a:ext cx="0" cy="130643"/>
            </a:xfrm>
            <a:prstGeom prst="line">
              <a:avLst/>
            </a:prstGeom>
            <a:ln w="28575">
              <a:solidFill>
                <a:srgbClr val="5E6E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2743200" y="4974757"/>
              <a:ext cx="0" cy="130643"/>
            </a:xfrm>
            <a:prstGeom prst="line">
              <a:avLst/>
            </a:prstGeom>
            <a:ln w="28575">
              <a:solidFill>
                <a:srgbClr val="5E6E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3048000" y="4974757"/>
              <a:ext cx="0" cy="130643"/>
            </a:xfrm>
            <a:prstGeom prst="line">
              <a:avLst/>
            </a:prstGeom>
            <a:ln w="28575">
              <a:solidFill>
                <a:srgbClr val="5E6E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>
              <a:off x="3352800" y="4974757"/>
              <a:ext cx="0" cy="130643"/>
            </a:xfrm>
            <a:prstGeom prst="line">
              <a:avLst/>
            </a:prstGeom>
            <a:ln w="28575">
              <a:solidFill>
                <a:srgbClr val="5E6E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>
              <a:off x="3657600" y="4974757"/>
              <a:ext cx="0" cy="130643"/>
            </a:xfrm>
            <a:prstGeom prst="line">
              <a:avLst/>
            </a:prstGeom>
            <a:ln w="28575">
              <a:solidFill>
                <a:srgbClr val="5E6E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3962400" y="4974757"/>
              <a:ext cx="0" cy="130643"/>
            </a:xfrm>
            <a:prstGeom prst="line">
              <a:avLst/>
            </a:prstGeom>
            <a:ln w="28575">
              <a:solidFill>
                <a:srgbClr val="5E6E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>
              <a:off x="4267200" y="4974757"/>
              <a:ext cx="0" cy="130643"/>
            </a:xfrm>
            <a:prstGeom prst="line">
              <a:avLst/>
            </a:prstGeom>
            <a:ln w="28575">
              <a:solidFill>
                <a:srgbClr val="5E6E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>
              <a:off x="4572000" y="4974757"/>
              <a:ext cx="0" cy="130643"/>
            </a:xfrm>
            <a:prstGeom prst="line">
              <a:avLst/>
            </a:prstGeom>
            <a:ln w="28575">
              <a:solidFill>
                <a:srgbClr val="5E6E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>
              <a:off x="4876800" y="4974757"/>
              <a:ext cx="0" cy="130643"/>
            </a:xfrm>
            <a:prstGeom prst="line">
              <a:avLst/>
            </a:prstGeom>
            <a:ln w="28575">
              <a:solidFill>
                <a:srgbClr val="5E6E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5181600" y="4974757"/>
              <a:ext cx="0" cy="130643"/>
            </a:xfrm>
            <a:prstGeom prst="line">
              <a:avLst/>
            </a:prstGeom>
            <a:ln w="28575">
              <a:solidFill>
                <a:srgbClr val="5E6E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>
              <a:off x="5486400" y="4974757"/>
              <a:ext cx="0" cy="130643"/>
            </a:xfrm>
            <a:prstGeom prst="line">
              <a:avLst/>
            </a:prstGeom>
            <a:ln w="28575">
              <a:solidFill>
                <a:srgbClr val="5E6E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>
              <a:off x="5791200" y="4974757"/>
              <a:ext cx="0" cy="130643"/>
            </a:xfrm>
            <a:prstGeom prst="line">
              <a:avLst/>
            </a:prstGeom>
            <a:ln w="28575">
              <a:solidFill>
                <a:srgbClr val="5E6E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>
              <a:off x="6096000" y="4974757"/>
              <a:ext cx="0" cy="130643"/>
            </a:xfrm>
            <a:prstGeom prst="line">
              <a:avLst/>
            </a:prstGeom>
            <a:ln w="28575">
              <a:solidFill>
                <a:srgbClr val="5E6E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>
              <a:off x="6400800" y="4974757"/>
              <a:ext cx="0" cy="130643"/>
            </a:xfrm>
            <a:prstGeom prst="line">
              <a:avLst/>
            </a:prstGeom>
            <a:ln w="28575">
              <a:solidFill>
                <a:srgbClr val="5E6E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>
              <a:off x="6705600" y="4974757"/>
              <a:ext cx="0" cy="130643"/>
            </a:xfrm>
            <a:prstGeom prst="line">
              <a:avLst/>
            </a:prstGeom>
            <a:ln w="28575">
              <a:solidFill>
                <a:srgbClr val="5E6E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>
              <a:off x="7010400" y="4974757"/>
              <a:ext cx="0" cy="130643"/>
            </a:xfrm>
            <a:prstGeom prst="line">
              <a:avLst/>
            </a:prstGeom>
            <a:ln w="28575">
              <a:solidFill>
                <a:srgbClr val="5E6E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>
              <a:off x="7315200" y="4974757"/>
              <a:ext cx="0" cy="130643"/>
            </a:xfrm>
            <a:prstGeom prst="line">
              <a:avLst/>
            </a:prstGeom>
            <a:ln w="28575">
              <a:solidFill>
                <a:srgbClr val="5E6E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>
              <a:off x="7620000" y="4974757"/>
              <a:ext cx="0" cy="130643"/>
            </a:xfrm>
            <a:prstGeom prst="line">
              <a:avLst/>
            </a:prstGeom>
            <a:ln w="28575">
              <a:solidFill>
                <a:srgbClr val="5E6E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7924800" y="4974757"/>
              <a:ext cx="0" cy="130643"/>
            </a:xfrm>
            <a:prstGeom prst="line">
              <a:avLst/>
            </a:prstGeom>
            <a:ln w="28575">
              <a:solidFill>
                <a:srgbClr val="5E6E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1" name="Group 230"/>
          <p:cNvGrpSpPr/>
          <p:nvPr/>
        </p:nvGrpSpPr>
        <p:grpSpPr>
          <a:xfrm>
            <a:off x="522026" y="0"/>
            <a:ext cx="1219200" cy="5105400"/>
            <a:chOff x="522026" y="0"/>
            <a:chExt cx="1219200" cy="5105400"/>
          </a:xfrm>
        </p:grpSpPr>
        <p:sp>
          <p:nvSpPr>
            <p:cNvPr id="53" name="Rectangle 52"/>
            <p:cNvSpPr/>
            <p:nvPr/>
          </p:nvSpPr>
          <p:spPr>
            <a:xfrm>
              <a:off x="522026" y="0"/>
              <a:ext cx="1219200" cy="5105400"/>
            </a:xfrm>
            <a:prstGeom prst="rect">
              <a:avLst/>
            </a:prstGeom>
            <a:solidFill>
              <a:srgbClr val="005D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Connector 53"/>
            <p:cNvCxnSpPr/>
            <p:nvPr/>
          </p:nvCxnSpPr>
          <p:spPr>
            <a:xfrm>
              <a:off x="584510" y="1007522"/>
              <a:ext cx="609600" cy="0"/>
            </a:xfrm>
            <a:prstGeom prst="line">
              <a:avLst/>
            </a:prstGeom>
            <a:ln w="381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1205484" y="822856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FFFF"/>
                  </a:solidFill>
                </a:rPr>
                <a:t>240</a:t>
              </a:r>
              <a:endParaRPr lang="en-US" b="1" dirty="0">
                <a:solidFill>
                  <a:srgbClr val="FFFFFF"/>
                </a:solidFill>
              </a:endParaRPr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584510" y="1633637"/>
              <a:ext cx="609600" cy="0"/>
            </a:xfrm>
            <a:prstGeom prst="line">
              <a:avLst/>
            </a:prstGeom>
            <a:ln w="381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1205484" y="1444124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FFFF"/>
                  </a:solidFill>
                </a:rPr>
                <a:t>230</a:t>
              </a:r>
              <a:endParaRPr lang="en-US" b="1" dirty="0">
                <a:solidFill>
                  <a:srgbClr val="FFFFFF"/>
                </a:solidFill>
              </a:endParaRPr>
            </a:p>
          </p:txBody>
        </p:sp>
        <p:cxnSp>
          <p:nvCxnSpPr>
            <p:cNvPr id="58" name="Straight Connector 57"/>
            <p:cNvCxnSpPr/>
            <p:nvPr/>
          </p:nvCxnSpPr>
          <p:spPr>
            <a:xfrm>
              <a:off x="584510" y="1508414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584510" y="1257968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584510" y="1383191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584510" y="1132745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584510" y="2259752"/>
              <a:ext cx="609600" cy="0"/>
            </a:xfrm>
            <a:prstGeom prst="line">
              <a:avLst/>
            </a:prstGeom>
            <a:ln w="381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1205484" y="2070855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FFFF"/>
                  </a:solidFill>
                </a:rPr>
                <a:t>220</a:t>
              </a:r>
              <a:endParaRPr lang="en-US" b="1" dirty="0">
                <a:solidFill>
                  <a:srgbClr val="FFFFFF"/>
                </a:solidFill>
              </a:endParaRPr>
            </a:p>
          </p:txBody>
        </p:sp>
        <p:cxnSp>
          <p:nvCxnSpPr>
            <p:cNvPr id="64" name="Straight Connector 63"/>
            <p:cNvCxnSpPr/>
            <p:nvPr/>
          </p:nvCxnSpPr>
          <p:spPr>
            <a:xfrm>
              <a:off x="584510" y="2134529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584510" y="1884083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584510" y="2009306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584510" y="1758860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584510" y="2885867"/>
              <a:ext cx="609600" cy="0"/>
            </a:xfrm>
            <a:prstGeom prst="line">
              <a:avLst/>
            </a:prstGeom>
            <a:ln w="381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1205484" y="2701201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FFFF"/>
                  </a:solidFill>
                </a:rPr>
                <a:t>210</a:t>
              </a:r>
              <a:endParaRPr lang="en-US" b="1" dirty="0">
                <a:solidFill>
                  <a:srgbClr val="FFFFFF"/>
                </a:solidFill>
              </a:endParaRPr>
            </a:p>
          </p:txBody>
        </p:sp>
        <p:cxnSp>
          <p:nvCxnSpPr>
            <p:cNvPr id="70" name="Straight Connector 69"/>
            <p:cNvCxnSpPr/>
            <p:nvPr/>
          </p:nvCxnSpPr>
          <p:spPr>
            <a:xfrm>
              <a:off x="584510" y="2760644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584510" y="2510198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584510" y="2635421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584510" y="2384975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584510" y="3511982"/>
              <a:ext cx="609600" cy="0"/>
            </a:xfrm>
            <a:prstGeom prst="line">
              <a:avLst/>
            </a:prstGeom>
            <a:ln w="381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/>
            <p:cNvSpPr txBox="1"/>
            <p:nvPr/>
          </p:nvSpPr>
          <p:spPr>
            <a:xfrm>
              <a:off x="1205484" y="3327316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FFFF"/>
                  </a:solidFill>
                </a:rPr>
                <a:t>200</a:t>
              </a:r>
              <a:endParaRPr lang="en-US" b="1" dirty="0">
                <a:solidFill>
                  <a:srgbClr val="FFFFFF"/>
                </a:solidFill>
              </a:endParaRPr>
            </a:p>
          </p:txBody>
        </p:sp>
        <p:cxnSp>
          <p:nvCxnSpPr>
            <p:cNvPr id="76" name="Straight Connector 75"/>
            <p:cNvCxnSpPr/>
            <p:nvPr/>
          </p:nvCxnSpPr>
          <p:spPr>
            <a:xfrm>
              <a:off x="584510" y="3386759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584510" y="3136313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584510" y="3261536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584510" y="3011090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584510" y="4138097"/>
              <a:ext cx="609600" cy="0"/>
            </a:xfrm>
            <a:prstGeom prst="line">
              <a:avLst/>
            </a:prstGeom>
            <a:ln w="381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/>
            <p:cNvSpPr txBox="1"/>
            <p:nvPr/>
          </p:nvSpPr>
          <p:spPr>
            <a:xfrm>
              <a:off x="1205484" y="3942592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FFFF"/>
                  </a:solidFill>
                </a:rPr>
                <a:t>190</a:t>
              </a:r>
              <a:endParaRPr lang="en-US" b="1" dirty="0">
                <a:solidFill>
                  <a:srgbClr val="FFFFFF"/>
                </a:solidFill>
              </a:endParaRPr>
            </a:p>
          </p:txBody>
        </p:sp>
        <p:cxnSp>
          <p:nvCxnSpPr>
            <p:cNvPr id="82" name="Straight Connector 81"/>
            <p:cNvCxnSpPr/>
            <p:nvPr/>
          </p:nvCxnSpPr>
          <p:spPr>
            <a:xfrm>
              <a:off x="584510" y="4012874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584510" y="3762428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584510" y="3887651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>
              <a:off x="584510" y="3637205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584510" y="4764214"/>
              <a:ext cx="609600" cy="0"/>
            </a:xfrm>
            <a:prstGeom prst="line">
              <a:avLst/>
            </a:prstGeom>
            <a:ln w="381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/>
            <p:cNvSpPr txBox="1"/>
            <p:nvPr/>
          </p:nvSpPr>
          <p:spPr>
            <a:xfrm>
              <a:off x="1205484" y="4579548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FFFF"/>
                  </a:solidFill>
                </a:rPr>
                <a:t>180</a:t>
              </a:r>
              <a:endParaRPr lang="en-US" b="1" dirty="0">
                <a:solidFill>
                  <a:srgbClr val="FFFFFF"/>
                </a:solidFill>
              </a:endParaRPr>
            </a:p>
          </p:txBody>
        </p:sp>
        <p:cxnSp>
          <p:nvCxnSpPr>
            <p:cNvPr id="88" name="Straight Connector 87"/>
            <p:cNvCxnSpPr/>
            <p:nvPr/>
          </p:nvCxnSpPr>
          <p:spPr>
            <a:xfrm>
              <a:off x="584510" y="4638989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584510" y="4388543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584510" y="4513766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584510" y="4263320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580319" y="4876800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580319" y="5002023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>
              <a:off x="584510" y="381000"/>
              <a:ext cx="609600" cy="0"/>
            </a:xfrm>
            <a:prstGeom prst="line">
              <a:avLst/>
            </a:prstGeom>
            <a:ln w="381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>
              <a:off x="584510" y="881892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>
              <a:off x="584510" y="631446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>
              <a:off x="584510" y="756669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>
              <a:off x="584510" y="506223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>
              <a:off x="584510" y="239523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>
              <a:off x="584510" y="98046"/>
              <a:ext cx="274320" cy="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0" name="TextBox 229"/>
            <p:cNvSpPr txBox="1"/>
            <p:nvPr/>
          </p:nvSpPr>
          <p:spPr>
            <a:xfrm>
              <a:off x="1194110" y="196334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FFFF"/>
                  </a:solidFill>
                </a:rPr>
                <a:t>250</a:t>
              </a:r>
              <a:endParaRPr lang="en-US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53" name="Group 252"/>
          <p:cNvGrpSpPr/>
          <p:nvPr/>
        </p:nvGrpSpPr>
        <p:grpSpPr>
          <a:xfrm>
            <a:off x="2312918" y="2134529"/>
            <a:ext cx="250963" cy="2085230"/>
            <a:chOff x="1139688" y="2938669"/>
            <a:chExt cx="250963" cy="2085230"/>
          </a:xfrm>
        </p:grpSpPr>
        <p:grpSp>
          <p:nvGrpSpPr>
            <p:cNvPr id="254" name="Group 253"/>
            <p:cNvGrpSpPr/>
            <p:nvPr/>
          </p:nvGrpSpPr>
          <p:grpSpPr>
            <a:xfrm>
              <a:off x="1150869" y="2938669"/>
              <a:ext cx="228601" cy="2085230"/>
              <a:chOff x="1150869" y="2938669"/>
              <a:chExt cx="228601" cy="2085230"/>
            </a:xfrm>
          </p:grpSpPr>
          <p:grpSp>
            <p:nvGrpSpPr>
              <p:cNvPr id="256" name="Group 255"/>
              <p:cNvGrpSpPr/>
              <p:nvPr/>
            </p:nvGrpSpPr>
            <p:grpSpPr>
              <a:xfrm>
                <a:off x="1150869" y="2938669"/>
                <a:ext cx="228600" cy="2085230"/>
                <a:chOff x="2247901" y="2590800"/>
                <a:chExt cx="228600" cy="2085230"/>
              </a:xfrm>
            </p:grpSpPr>
            <p:cxnSp>
              <p:nvCxnSpPr>
                <p:cNvPr id="258" name="Straight Connector 257"/>
                <p:cNvCxnSpPr/>
                <p:nvPr/>
              </p:nvCxnSpPr>
              <p:spPr>
                <a:xfrm>
                  <a:off x="2362200" y="2590800"/>
                  <a:ext cx="0" cy="2085230"/>
                </a:xfrm>
                <a:prstGeom prst="line">
                  <a:avLst/>
                </a:prstGeom>
                <a:ln w="12700">
                  <a:solidFill>
                    <a:srgbClr val="5E6E66">
                      <a:alpha val="60000"/>
                    </a:srgb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9" name="Left Bracket 258"/>
                <p:cNvSpPr/>
                <p:nvPr/>
              </p:nvSpPr>
              <p:spPr>
                <a:xfrm rot="5400000">
                  <a:off x="2339341" y="2499360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57" name="Left Bracket 256"/>
              <p:cNvSpPr/>
              <p:nvPr/>
            </p:nvSpPr>
            <p:spPr>
              <a:xfrm rot="16200000" flipV="1">
                <a:off x="1242310" y="4886739"/>
                <a:ext cx="45719" cy="228600"/>
              </a:xfrm>
              <a:prstGeom prst="leftBracket">
                <a:avLst/>
              </a:prstGeom>
              <a:ln w="12700">
                <a:solidFill>
                  <a:srgbClr val="A6B4A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255" name="Picture 2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9688" y="3855803"/>
              <a:ext cx="250963" cy="250963"/>
            </a:xfrm>
            <a:prstGeom prst="rect">
              <a:avLst/>
            </a:prstGeom>
          </p:spPr>
        </p:pic>
      </p:grpSp>
      <p:grpSp>
        <p:nvGrpSpPr>
          <p:cNvPr id="260" name="Group 259"/>
          <p:cNvGrpSpPr/>
          <p:nvPr/>
        </p:nvGrpSpPr>
        <p:grpSpPr>
          <a:xfrm>
            <a:off x="2617718" y="1075800"/>
            <a:ext cx="250963" cy="2085230"/>
            <a:chOff x="1139688" y="2938669"/>
            <a:chExt cx="250963" cy="2085230"/>
          </a:xfrm>
        </p:grpSpPr>
        <p:grpSp>
          <p:nvGrpSpPr>
            <p:cNvPr id="261" name="Group 260"/>
            <p:cNvGrpSpPr/>
            <p:nvPr/>
          </p:nvGrpSpPr>
          <p:grpSpPr>
            <a:xfrm>
              <a:off x="1150869" y="2938669"/>
              <a:ext cx="228601" cy="2085230"/>
              <a:chOff x="1150869" y="2938669"/>
              <a:chExt cx="228601" cy="2085230"/>
            </a:xfrm>
          </p:grpSpPr>
          <p:grpSp>
            <p:nvGrpSpPr>
              <p:cNvPr id="263" name="Group 262"/>
              <p:cNvGrpSpPr/>
              <p:nvPr/>
            </p:nvGrpSpPr>
            <p:grpSpPr>
              <a:xfrm>
                <a:off x="1150869" y="2938669"/>
                <a:ext cx="228600" cy="2085230"/>
                <a:chOff x="2247901" y="2590800"/>
                <a:chExt cx="228600" cy="2085230"/>
              </a:xfrm>
            </p:grpSpPr>
            <p:cxnSp>
              <p:nvCxnSpPr>
                <p:cNvPr id="265" name="Straight Connector 264"/>
                <p:cNvCxnSpPr/>
                <p:nvPr/>
              </p:nvCxnSpPr>
              <p:spPr>
                <a:xfrm>
                  <a:off x="2362200" y="2590800"/>
                  <a:ext cx="0" cy="2085230"/>
                </a:xfrm>
                <a:prstGeom prst="line">
                  <a:avLst/>
                </a:prstGeom>
                <a:ln w="12700">
                  <a:solidFill>
                    <a:srgbClr val="5E6E66">
                      <a:alpha val="60000"/>
                    </a:srgb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6" name="Left Bracket 265"/>
                <p:cNvSpPr/>
                <p:nvPr/>
              </p:nvSpPr>
              <p:spPr>
                <a:xfrm rot="5400000">
                  <a:off x="2339341" y="2499360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64" name="Left Bracket 263"/>
              <p:cNvSpPr/>
              <p:nvPr/>
            </p:nvSpPr>
            <p:spPr>
              <a:xfrm rot="16200000" flipV="1">
                <a:off x="1242310" y="4886739"/>
                <a:ext cx="45719" cy="228600"/>
              </a:xfrm>
              <a:prstGeom prst="leftBracket">
                <a:avLst/>
              </a:prstGeom>
              <a:ln w="12700">
                <a:solidFill>
                  <a:srgbClr val="A6B4A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262" name="Picture 26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9688" y="3855803"/>
              <a:ext cx="250963" cy="250963"/>
            </a:xfrm>
            <a:prstGeom prst="rect">
              <a:avLst/>
            </a:prstGeom>
          </p:spPr>
        </p:pic>
      </p:grpSp>
      <p:grpSp>
        <p:nvGrpSpPr>
          <p:cNvPr id="267" name="Group 266"/>
          <p:cNvGrpSpPr/>
          <p:nvPr/>
        </p:nvGrpSpPr>
        <p:grpSpPr>
          <a:xfrm>
            <a:off x="2922518" y="406574"/>
            <a:ext cx="250963" cy="1856630"/>
            <a:chOff x="1759871" y="3052969"/>
            <a:chExt cx="250963" cy="1856630"/>
          </a:xfrm>
        </p:grpSpPr>
        <p:grpSp>
          <p:nvGrpSpPr>
            <p:cNvPr id="268" name="Group 267"/>
            <p:cNvGrpSpPr/>
            <p:nvPr/>
          </p:nvGrpSpPr>
          <p:grpSpPr>
            <a:xfrm>
              <a:off x="1771052" y="3052969"/>
              <a:ext cx="228601" cy="1856630"/>
              <a:chOff x="1788582" y="3192448"/>
              <a:chExt cx="228601" cy="1856630"/>
            </a:xfrm>
          </p:grpSpPr>
          <p:grpSp>
            <p:nvGrpSpPr>
              <p:cNvPr id="270" name="Group 269"/>
              <p:cNvGrpSpPr/>
              <p:nvPr/>
            </p:nvGrpSpPr>
            <p:grpSpPr>
              <a:xfrm>
                <a:off x="1788582" y="3192448"/>
                <a:ext cx="228600" cy="1856630"/>
                <a:chOff x="2476500" y="2804823"/>
                <a:chExt cx="228600" cy="1856630"/>
              </a:xfrm>
            </p:grpSpPr>
            <p:cxnSp>
              <p:nvCxnSpPr>
                <p:cNvPr id="272" name="Straight Connector 271"/>
                <p:cNvCxnSpPr/>
                <p:nvPr/>
              </p:nvCxnSpPr>
              <p:spPr>
                <a:xfrm>
                  <a:off x="2590799" y="2804823"/>
                  <a:ext cx="0" cy="1856630"/>
                </a:xfrm>
                <a:prstGeom prst="line">
                  <a:avLst/>
                </a:prstGeom>
                <a:ln w="12700">
                  <a:solidFill>
                    <a:srgbClr val="5E6E66">
                      <a:alpha val="60000"/>
                    </a:srgb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3" name="Left Bracket 272"/>
                <p:cNvSpPr/>
                <p:nvPr/>
              </p:nvSpPr>
              <p:spPr>
                <a:xfrm rot="5400000">
                  <a:off x="2567940" y="2713383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71" name="Left Bracket 270"/>
              <p:cNvSpPr/>
              <p:nvPr/>
            </p:nvSpPr>
            <p:spPr>
              <a:xfrm rot="16200000" flipV="1">
                <a:off x="1880023" y="4911918"/>
                <a:ext cx="45719" cy="228600"/>
              </a:xfrm>
              <a:prstGeom prst="leftBracket">
                <a:avLst/>
              </a:prstGeom>
              <a:ln w="12700">
                <a:solidFill>
                  <a:srgbClr val="A6B4A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269" name="Picture 2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9871" y="3855803"/>
              <a:ext cx="250963" cy="250963"/>
            </a:xfrm>
            <a:prstGeom prst="rect">
              <a:avLst/>
            </a:prstGeom>
          </p:spPr>
        </p:pic>
      </p:grpSp>
      <p:grpSp>
        <p:nvGrpSpPr>
          <p:cNvPr id="274" name="Group 273"/>
          <p:cNvGrpSpPr/>
          <p:nvPr/>
        </p:nvGrpSpPr>
        <p:grpSpPr>
          <a:xfrm>
            <a:off x="3227318" y="987825"/>
            <a:ext cx="250963" cy="1856630"/>
            <a:chOff x="1759871" y="3052969"/>
            <a:chExt cx="250963" cy="1856630"/>
          </a:xfrm>
        </p:grpSpPr>
        <p:grpSp>
          <p:nvGrpSpPr>
            <p:cNvPr id="275" name="Group 274"/>
            <p:cNvGrpSpPr/>
            <p:nvPr/>
          </p:nvGrpSpPr>
          <p:grpSpPr>
            <a:xfrm>
              <a:off x="1771052" y="3052969"/>
              <a:ext cx="228601" cy="1856630"/>
              <a:chOff x="1788582" y="3192448"/>
              <a:chExt cx="228601" cy="1856630"/>
            </a:xfrm>
          </p:grpSpPr>
          <p:grpSp>
            <p:nvGrpSpPr>
              <p:cNvPr id="277" name="Group 276"/>
              <p:cNvGrpSpPr/>
              <p:nvPr/>
            </p:nvGrpSpPr>
            <p:grpSpPr>
              <a:xfrm>
                <a:off x="1788582" y="3192448"/>
                <a:ext cx="228600" cy="1856630"/>
                <a:chOff x="2476500" y="2804823"/>
                <a:chExt cx="228600" cy="1856630"/>
              </a:xfrm>
            </p:grpSpPr>
            <p:cxnSp>
              <p:nvCxnSpPr>
                <p:cNvPr id="279" name="Straight Connector 278"/>
                <p:cNvCxnSpPr/>
                <p:nvPr/>
              </p:nvCxnSpPr>
              <p:spPr>
                <a:xfrm>
                  <a:off x="2590799" y="2804823"/>
                  <a:ext cx="0" cy="1856630"/>
                </a:xfrm>
                <a:prstGeom prst="line">
                  <a:avLst/>
                </a:prstGeom>
                <a:ln w="12700">
                  <a:solidFill>
                    <a:srgbClr val="5E6E66">
                      <a:alpha val="60000"/>
                    </a:srgb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0" name="Left Bracket 279"/>
                <p:cNvSpPr/>
                <p:nvPr/>
              </p:nvSpPr>
              <p:spPr>
                <a:xfrm rot="5400000">
                  <a:off x="2567940" y="2713383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78" name="Left Bracket 277"/>
              <p:cNvSpPr/>
              <p:nvPr/>
            </p:nvSpPr>
            <p:spPr>
              <a:xfrm rot="16200000" flipV="1">
                <a:off x="1880023" y="4911918"/>
                <a:ext cx="45719" cy="228600"/>
              </a:xfrm>
              <a:prstGeom prst="leftBracket">
                <a:avLst/>
              </a:prstGeom>
              <a:ln w="12700">
                <a:solidFill>
                  <a:srgbClr val="A6B4A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276" name="Picture 2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9871" y="3855803"/>
              <a:ext cx="250963" cy="250963"/>
            </a:xfrm>
            <a:prstGeom prst="rect">
              <a:avLst/>
            </a:prstGeom>
          </p:spPr>
        </p:pic>
      </p:grpSp>
      <p:grpSp>
        <p:nvGrpSpPr>
          <p:cNvPr id="281" name="Group 280"/>
          <p:cNvGrpSpPr/>
          <p:nvPr/>
        </p:nvGrpSpPr>
        <p:grpSpPr>
          <a:xfrm>
            <a:off x="3532118" y="1584875"/>
            <a:ext cx="250963" cy="1628030"/>
            <a:chOff x="2369245" y="3167269"/>
            <a:chExt cx="250963" cy="1628030"/>
          </a:xfrm>
        </p:grpSpPr>
        <p:grpSp>
          <p:nvGrpSpPr>
            <p:cNvPr id="282" name="Group 281"/>
            <p:cNvGrpSpPr/>
            <p:nvPr/>
          </p:nvGrpSpPr>
          <p:grpSpPr>
            <a:xfrm>
              <a:off x="2380426" y="3167269"/>
              <a:ext cx="228601" cy="1628030"/>
              <a:chOff x="2360717" y="3315364"/>
              <a:chExt cx="228601" cy="1628030"/>
            </a:xfrm>
          </p:grpSpPr>
          <p:grpSp>
            <p:nvGrpSpPr>
              <p:cNvPr id="284" name="Group 283"/>
              <p:cNvGrpSpPr/>
              <p:nvPr/>
            </p:nvGrpSpPr>
            <p:grpSpPr>
              <a:xfrm>
                <a:off x="2360717" y="3315364"/>
                <a:ext cx="228600" cy="1628030"/>
                <a:chOff x="2691183" y="3017190"/>
                <a:chExt cx="228600" cy="1628030"/>
              </a:xfrm>
            </p:grpSpPr>
            <p:cxnSp>
              <p:nvCxnSpPr>
                <p:cNvPr id="286" name="Straight Connector 285"/>
                <p:cNvCxnSpPr/>
                <p:nvPr/>
              </p:nvCxnSpPr>
              <p:spPr>
                <a:xfrm>
                  <a:off x="2805482" y="3017190"/>
                  <a:ext cx="0" cy="1628030"/>
                </a:xfrm>
                <a:prstGeom prst="line">
                  <a:avLst/>
                </a:prstGeom>
                <a:ln w="12700">
                  <a:solidFill>
                    <a:srgbClr val="5E6E66">
                      <a:alpha val="60000"/>
                    </a:srgb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7" name="Left Bracket 286"/>
                <p:cNvSpPr/>
                <p:nvPr/>
              </p:nvSpPr>
              <p:spPr>
                <a:xfrm rot="5400000">
                  <a:off x="2782623" y="2925750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85" name="Left Bracket 284"/>
              <p:cNvSpPr/>
              <p:nvPr/>
            </p:nvSpPr>
            <p:spPr>
              <a:xfrm rot="16200000" flipV="1">
                <a:off x="2452158" y="4806234"/>
                <a:ext cx="45719" cy="228600"/>
              </a:xfrm>
              <a:prstGeom prst="leftBracket">
                <a:avLst/>
              </a:prstGeom>
              <a:ln w="12700">
                <a:solidFill>
                  <a:srgbClr val="A6B4A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283" name="Picture 2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9245" y="3855803"/>
              <a:ext cx="250963" cy="250963"/>
            </a:xfrm>
            <a:prstGeom prst="rect">
              <a:avLst/>
            </a:prstGeom>
          </p:spPr>
        </p:pic>
      </p:grpSp>
      <p:grpSp>
        <p:nvGrpSpPr>
          <p:cNvPr id="288" name="Group 287"/>
          <p:cNvGrpSpPr/>
          <p:nvPr/>
        </p:nvGrpSpPr>
        <p:grpSpPr>
          <a:xfrm>
            <a:off x="3836918" y="2105770"/>
            <a:ext cx="250963" cy="1399430"/>
            <a:chOff x="3000237" y="3281569"/>
            <a:chExt cx="250963" cy="1399430"/>
          </a:xfrm>
        </p:grpSpPr>
        <p:grpSp>
          <p:nvGrpSpPr>
            <p:cNvPr id="289" name="Group 288"/>
            <p:cNvGrpSpPr/>
            <p:nvPr/>
          </p:nvGrpSpPr>
          <p:grpSpPr>
            <a:xfrm>
              <a:off x="3011418" y="3281569"/>
              <a:ext cx="228601" cy="1399430"/>
              <a:chOff x="2938050" y="3369035"/>
              <a:chExt cx="228601" cy="1399430"/>
            </a:xfrm>
          </p:grpSpPr>
          <p:grpSp>
            <p:nvGrpSpPr>
              <p:cNvPr id="291" name="Group 290"/>
              <p:cNvGrpSpPr/>
              <p:nvPr/>
            </p:nvGrpSpPr>
            <p:grpSpPr>
              <a:xfrm>
                <a:off x="2938050" y="3369035"/>
                <a:ext cx="228600" cy="1399430"/>
                <a:chOff x="2919783" y="3253740"/>
                <a:chExt cx="228600" cy="1399430"/>
              </a:xfrm>
            </p:grpSpPr>
            <p:cxnSp>
              <p:nvCxnSpPr>
                <p:cNvPr id="293" name="Straight Connector 292"/>
                <p:cNvCxnSpPr/>
                <p:nvPr/>
              </p:nvCxnSpPr>
              <p:spPr>
                <a:xfrm>
                  <a:off x="3034082" y="3253740"/>
                  <a:ext cx="0" cy="1399430"/>
                </a:xfrm>
                <a:prstGeom prst="line">
                  <a:avLst/>
                </a:prstGeom>
                <a:ln w="12700">
                  <a:solidFill>
                    <a:srgbClr val="5E6E66">
                      <a:alpha val="60000"/>
                    </a:srgb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4" name="Left Bracket 293"/>
                <p:cNvSpPr/>
                <p:nvPr/>
              </p:nvSpPr>
              <p:spPr>
                <a:xfrm rot="5400000">
                  <a:off x="3011223" y="3162300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92" name="Left Bracket 291"/>
              <p:cNvSpPr/>
              <p:nvPr/>
            </p:nvSpPr>
            <p:spPr>
              <a:xfrm rot="16200000" flipV="1">
                <a:off x="3029491" y="4631305"/>
                <a:ext cx="45719" cy="228600"/>
              </a:xfrm>
              <a:prstGeom prst="leftBracket">
                <a:avLst/>
              </a:prstGeom>
              <a:ln w="12700">
                <a:solidFill>
                  <a:srgbClr val="A6B4A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290" name="Picture 28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0237" y="3855803"/>
              <a:ext cx="250963" cy="250963"/>
            </a:xfrm>
            <a:prstGeom prst="rect">
              <a:avLst/>
            </a:prstGeom>
          </p:spPr>
        </p:pic>
      </p:grpSp>
      <p:grpSp>
        <p:nvGrpSpPr>
          <p:cNvPr id="302" name="Group 301"/>
          <p:cNvGrpSpPr/>
          <p:nvPr/>
        </p:nvGrpSpPr>
        <p:grpSpPr>
          <a:xfrm>
            <a:off x="4141718" y="1828800"/>
            <a:ext cx="250963" cy="1247030"/>
            <a:chOff x="3625388" y="3901937"/>
            <a:chExt cx="250963" cy="1247030"/>
          </a:xfrm>
        </p:grpSpPr>
        <p:grpSp>
          <p:nvGrpSpPr>
            <p:cNvPr id="303" name="Group 302"/>
            <p:cNvGrpSpPr/>
            <p:nvPr/>
          </p:nvGrpSpPr>
          <p:grpSpPr>
            <a:xfrm>
              <a:off x="3636569" y="3901937"/>
              <a:ext cx="228601" cy="1247030"/>
              <a:chOff x="4034366" y="3498576"/>
              <a:chExt cx="228601" cy="1247030"/>
            </a:xfrm>
          </p:grpSpPr>
          <p:grpSp>
            <p:nvGrpSpPr>
              <p:cNvPr id="305" name="Group 304"/>
              <p:cNvGrpSpPr/>
              <p:nvPr/>
            </p:nvGrpSpPr>
            <p:grpSpPr>
              <a:xfrm>
                <a:off x="4034366" y="3498576"/>
                <a:ext cx="228600" cy="1247030"/>
                <a:chOff x="3170911" y="3429000"/>
                <a:chExt cx="228600" cy="1247030"/>
              </a:xfrm>
            </p:grpSpPr>
            <p:cxnSp>
              <p:nvCxnSpPr>
                <p:cNvPr id="307" name="Straight Connector 306"/>
                <p:cNvCxnSpPr/>
                <p:nvPr/>
              </p:nvCxnSpPr>
              <p:spPr>
                <a:xfrm>
                  <a:off x="3285210" y="3429000"/>
                  <a:ext cx="0" cy="1247030"/>
                </a:xfrm>
                <a:prstGeom prst="line">
                  <a:avLst/>
                </a:prstGeom>
                <a:ln w="12700">
                  <a:solidFill>
                    <a:srgbClr val="5E6E66">
                      <a:alpha val="60000"/>
                    </a:srgb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8" name="Left Bracket 307"/>
                <p:cNvSpPr/>
                <p:nvPr/>
              </p:nvSpPr>
              <p:spPr>
                <a:xfrm rot="5400000">
                  <a:off x="3262351" y="3337560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06" name="Left Bracket 305"/>
              <p:cNvSpPr/>
              <p:nvPr/>
            </p:nvSpPr>
            <p:spPr>
              <a:xfrm rot="16200000" flipV="1">
                <a:off x="4125807" y="4608446"/>
                <a:ext cx="45719" cy="228600"/>
              </a:xfrm>
              <a:prstGeom prst="leftBracket">
                <a:avLst/>
              </a:prstGeom>
              <a:ln w="12700">
                <a:solidFill>
                  <a:srgbClr val="A6B4A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04" name="Picture 30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5388" y="4399971"/>
              <a:ext cx="250963" cy="250963"/>
            </a:xfrm>
            <a:prstGeom prst="rect">
              <a:avLst/>
            </a:prstGeom>
          </p:spPr>
        </p:pic>
      </p:grpSp>
      <p:grpSp>
        <p:nvGrpSpPr>
          <p:cNvPr id="309" name="Group 308"/>
          <p:cNvGrpSpPr/>
          <p:nvPr/>
        </p:nvGrpSpPr>
        <p:grpSpPr>
          <a:xfrm>
            <a:off x="4446518" y="2114796"/>
            <a:ext cx="250963" cy="1247030"/>
            <a:chOff x="3625388" y="3901937"/>
            <a:chExt cx="250963" cy="1247030"/>
          </a:xfrm>
        </p:grpSpPr>
        <p:grpSp>
          <p:nvGrpSpPr>
            <p:cNvPr id="310" name="Group 309"/>
            <p:cNvGrpSpPr/>
            <p:nvPr/>
          </p:nvGrpSpPr>
          <p:grpSpPr>
            <a:xfrm>
              <a:off x="3636569" y="3901937"/>
              <a:ext cx="228601" cy="1247030"/>
              <a:chOff x="4034366" y="3498576"/>
              <a:chExt cx="228601" cy="1247030"/>
            </a:xfrm>
          </p:grpSpPr>
          <p:grpSp>
            <p:nvGrpSpPr>
              <p:cNvPr id="312" name="Group 311"/>
              <p:cNvGrpSpPr/>
              <p:nvPr/>
            </p:nvGrpSpPr>
            <p:grpSpPr>
              <a:xfrm>
                <a:off x="4034366" y="3498576"/>
                <a:ext cx="228600" cy="1247030"/>
                <a:chOff x="3170911" y="3429000"/>
                <a:chExt cx="228600" cy="1247030"/>
              </a:xfrm>
            </p:grpSpPr>
            <p:cxnSp>
              <p:nvCxnSpPr>
                <p:cNvPr id="314" name="Straight Connector 313"/>
                <p:cNvCxnSpPr/>
                <p:nvPr/>
              </p:nvCxnSpPr>
              <p:spPr>
                <a:xfrm>
                  <a:off x="3285210" y="3429000"/>
                  <a:ext cx="0" cy="1247030"/>
                </a:xfrm>
                <a:prstGeom prst="line">
                  <a:avLst/>
                </a:prstGeom>
                <a:ln w="12700">
                  <a:solidFill>
                    <a:srgbClr val="5E6E66">
                      <a:alpha val="60000"/>
                    </a:srgb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5" name="Left Bracket 314"/>
                <p:cNvSpPr/>
                <p:nvPr/>
              </p:nvSpPr>
              <p:spPr>
                <a:xfrm rot="5400000">
                  <a:off x="3262351" y="3337560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13" name="Left Bracket 312"/>
              <p:cNvSpPr/>
              <p:nvPr/>
            </p:nvSpPr>
            <p:spPr>
              <a:xfrm rot="16200000" flipV="1">
                <a:off x="4125807" y="4608446"/>
                <a:ext cx="45719" cy="228600"/>
              </a:xfrm>
              <a:prstGeom prst="leftBracket">
                <a:avLst/>
              </a:prstGeom>
              <a:ln w="12700">
                <a:solidFill>
                  <a:srgbClr val="A6B4A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11" name="Picture 3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5388" y="4399971"/>
              <a:ext cx="250963" cy="250963"/>
            </a:xfrm>
            <a:prstGeom prst="rect">
              <a:avLst/>
            </a:prstGeom>
          </p:spPr>
        </p:pic>
      </p:grpSp>
      <p:grpSp>
        <p:nvGrpSpPr>
          <p:cNvPr id="323" name="Group 322"/>
          <p:cNvGrpSpPr/>
          <p:nvPr/>
        </p:nvGrpSpPr>
        <p:grpSpPr>
          <a:xfrm>
            <a:off x="4751318" y="2514600"/>
            <a:ext cx="250963" cy="1042615"/>
            <a:chOff x="4262965" y="3459977"/>
            <a:chExt cx="250963" cy="1042615"/>
          </a:xfrm>
        </p:grpSpPr>
        <p:grpSp>
          <p:nvGrpSpPr>
            <p:cNvPr id="324" name="Group 323"/>
            <p:cNvGrpSpPr/>
            <p:nvPr/>
          </p:nvGrpSpPr>
          <p:grpSpPr>
            <a:xfrm>
              <a:off x="4274146" y="3459977"/>
              <a:ext cx="228601" cy="1042615"/>
              <a:chOff x="4237564" y="3694708"/>
              <a:chExt cx="228601" cy="1042615"/>
            </a:xfrm>
          </p:grpSpPr>
          <p:grpSp>
            <p:nvGrpSpPr>
              <p:cNvPr id="326" name="Group 325"/>
              <p:cNvGrpSpPr/>
              <p:nvPr/>
            </p:nvGrpSpPr>
            <p:grpSpPr>
              <a:xfrm>
                <a:off x="4237564" y="3694708"/>
                <a:ext cx="228600" cy="1042615"/>
                <a:chOff x="3390900" y="3610555"/>
                <a:chExt cx="228600" cy="1042615"/>
              </a:xfrm>
            </p:grpSpPr>
            <p:cxnSp>
              <p:nvCxnSpPr>
                <p:cNvPr id="328" name="Straight Connector 327"/>
                <p:cNvCxnSpPr/>
                <p:nvPr/>
              </p:nvCxnSpPr>
              <p:spPr>
                <a:xfrm>
                  <a:off x="3505199" y="3610555"/>
                  <a:ext cx="0" cy="1042615"/>
                </a:xfrm>
                <a:prstGeom prst="line">
                  <a:avLst/>
                </a:prstGeom>
                <a:ln w="12700">
                  <a:solidFill>
                    <a:srgbClr val="5E6E66">
                      <a:alpha val="60000"/>
                    </a:srgb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9" name="Left Bracket 328"/>
                <p:cNvSpPr/>
                <p:nvPr/>
              </p:nvSpPr>
              <p:spPr>
                <a:xfrm rot="5400000">
                  <a:off x="3482340" y="3519115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27" name="Left Bracket 326"/>
              <p:cNvSpPr/>
              <p:nvPr/>
            </p:nvSpPr>
            <p:spPr>
              <a:xfrm rot="16200000" flipV="1">
                <a:off x="4329005" y="4600163"/>
                <a:ext cx="45719" cy="228600"/>
              </a:xfrm>
              <a:prstGeom prst="leftBracket">
                <a:avLst/>
              </a:prstGeom>
              <a:ln w="12700">
                <a:solidFill>
                  <a:srgbClr val="A6B4A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25" name="Picture 3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2965" y="3855803"/>
              <a:ext cx="250963" cy="250963"/>
            </a:xfrm>
            <a:prstGeom prst="rect">
              <a:avLst/>
            </a:prstGeom>
          </p:spPr>
        </p:pic>
      </p:grpSp>
      <p:grpSp>
        <p:nvGrpSpPr>
          <p:cNvPr id="330" name="Group 329"/>
          <p:cNvGrpSpPr/>
          <p:nvPr/>
        </p:nvGrpSpPr>
        <p:grpSpPr>
          <a:xfrm>
            <a:off x="5056118" y="2362200"/>
            <a:ext cx="250963" cy="1042615"/>
            <a:chOff x="4246813" y="4004145"/>
            <a:chExt cx="250963" cy="1042615"/>
          </a:xfrm>
        </p:grpSpPr>
        <p:grpSp>
          <p:nvGrpSpPr>
            <p:cNvPr id="331" name="Group 330"/>
            <p:cNvGrpSpPr/>
            <p:nvPr/>
          </p:nvGrpSpPr>
          <p:grpSpPr>
            <a:xfrm>
              <a:off x="4257994" y="4004145"/>
              <a:ext cx="228601" cy="1042615"/>
              <a:chOff x="4237564" y="3694708"/>
              <a:chExt cx="228601" cy="1042615"/>
            </a:xfrm>
          </p:grpSpPr>
          <p:grpSp>
            <p:nvGrpSpPr>
              <p:cNvPr id="333" name="Group 332"/>
              <p:cNvGrpSpPr/>
              <p:nvPr/>
            </p:nvGrpSpPr>
            <p:grpSpPr>
              <a:xfrm>
                <a:off x="4237564" y="3694708"/>
                <a:ext cx="228600" cy="1042615"/>
                <a:chOff x="3390900" y="3610555"/>
                <a:chExt cx="228600" cy="1042615"/>
              </a:xfrm>
            </p:grpSpPr>
            <p:cxnSp>
              <p:nvCxnSpPr>
                <p:cNvPr id="335" name="Straight Connector 334"/>
                <p:cNvCxnSpPr/>
                <p:nvPr/>
              </p:nvCxnSpPr>
              <p:spPr>
                <a:xfrm>
                  <a:off x="3505199" y="3610555"/>
                  <a:ext cx="0" cy="1042615"/>
                </a:xfrm>
                <a:prstGeom prst="line">
                  <a:avLst/>
                </a:prstGeom>
                <a:ln w="12700">
                  <a:solidFill>
                    <a:srgbClr val="5E6E66">
                      <a:alpha val="60000"/>
                    </a:srgb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6" name="Left Bracket 335"/>
                <p:cNvSpPr/>
                <p:nvPr/>
              </p:nvSpPr>
              <p:spPr>
                <a:xfrm rot="5400000">
                  <a:off x="3482340" y="3519115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34" name="Left Bracket 333"/>
              <p:cNvSpPr/>
              <p:nvPr/>
            </p:nvSpPr>
            <p:spPr>
              <a:xfrm rot="16200000" flipV="1">
                <a:off x="4329005" y="4600163"/>
                <a:ext cx="45719" cy="228600"/>
              </a:xfrm>
              <a:prstGeom prst="leftBracket">
                <a:avLst/>
              </a:prstGeom>
              <a:ln w="12700">
                <a:solidFill>
                  <a:srgbClr val="A6B4A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32" name="Picture 3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6813" y="4399971"/>
              <a:ext cx="250963" cy="250963"/>
            </a:xfrm>
            <a:prstGeom prst="rect">
              <a:avLst/>
            </a:prstGeom>
          </p:spPr>
        </p:pic>
      </p:grpSp>
      <p:grpSp>
        <p:nvGrpSpPr>
          <p:cNvPr id="337" name="Group 336"/>
          <p:cNvGrpSpPr/>
          <p:nvPr/>
        </p:nvGrpSpPr>
        <p:grpSpPr>
          <a:xfrm>
            <a:off x="5360918" y="2538785"/>
            <a:ext cx="250963" cy="1042615"/>
            <a:chOff x="4246813" y="4004145"/>
            <a:chExt cx="250963" cy="1042615"/>
          </a:xfrm>
        </p:grpSpPr>
        <p:grpSp>
          <p:nvGrpSpPr>
            <p:cNvPr id="338" name="Group 337"/>
            <p:cNvGrpSpPr/>
            <p:nvPr/>
          </p:nvGrpSpPr>
          <p:grpSpPr>
            <a:xfrm>
              <a:off x="4257994" y="4004145"/>
              <a:ext cx="228601" cy="1042615"/>
              <a:chOff x="4237564" y="3694708"/>
              <a:chExt cx="228601" cy="1042615"/>
            </a:xfrm>
          </p:grpSpPr>
          <p:grpSp>
            <p:nvGrpSpPr>
              <p:cNvPr id="340" name="Group 339"/>
              <p:cNvGrpSpPr/>
              <p:nvPr/>
            </p:nvGrpSpPr>
            <p:grpSpPr>
              <a:xfrm>
                <a:off x="4237564" y="3694708"/>
                <a:ext cx="228600" cy="1042615"/>
                <a:chOff x="3390900" y="3610555"/>
                <a:chExt cx="228600" cy="1042615"/>
              </a:xfrm>
            </p:grpSpPr>
            <p:cxnSp>
              <p:nvCxnSpPr>
                <p:cNvPr id="342" name="Straight Connector 341"/>
                <p:cNvCxnSpPr/>
                <p:nvPr/>
              </p:nvCxnSpPr>
              <p:spPr>
                <a:xfrm>
                  <a:off x="3505199" y="3610555"/>
                  <a:ext cx="0" cy="1042615"/>
                </a:xfrm>
                <a:prstGeom prst="line">
                  <a:avLst/>
                </a:prstGeom>
                <a:ln w="12700">
                  <a:solidFill>
                    <a:srgbClr val="5E6E66">
                      <a:alpha val="60000"/>
                    </a:srgb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3" name="Left Bracket 342"/>
                <p:cNvSpPr/>
                <p:nvPr/>
              </p:nvSpPr>
              <p:spPr>
                <a:xfrm rot="5400000">
                  <a:off x="3482340" y="3519115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41" name="Left Bracket 340"/>
              <p:cNvSpPr/>
              <p:nvPr/>
            </p:nvSpPr>
            <p:spPr>
              <a:xfrm rot="16200000" flipV="1">
                <a:off x="4329005" y="4600163"/>
                <a:ext cx="45719" cy="228600"/>
              </a:xfrm>
              <a:prstGeom prst="leftBracket">
                <a:avLst/>
              </a:prstGeom>
              <a:ln w="12700">
                <a:solidFill>
                  <a:srgbClr val="A6B4A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39" name="Picture 3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6813" y="4399971"/>
              <a:ext cx="250963" cy="250963"/>
            </a:xfrm>
            <a:prstGeom prst="rect">
              <a:avLst/>
            </a:prstGeom>
          </p:spPr>
        </p:pic>
      </p:grpSp>
      <p:grpSp>
        <p:nvGrpSpPr>
          <p:cNvPr id="344" name="Group 343"/>
          <p:cNvGrpSpPr/>
          <p:nvPr/>
        </p:nvGrpSpPr>
        <p:grpSpPr>
          <a:xfrm>
            <a:off x="5665718" y="3048000"/>
            <a:ext cx="250963" cy="699715"/>
            <a:chOff x="5480969" y="3631427"/>
            <a:chExt cx="250963" cy="699715"/>
          </a:xfrm>
        </p:grpSpPr>
        <p:grpSp>
          <p:nvGrpSpPr>
            <p:cNvPr id="345" name="Group 344"/>
            <p:cNvGrpSpPr/>
            <p:nvPr/>
          </p:nvGrpSpPr>
          <p:grpSpPr>
            <a:xfrm>
              <a:off x="5492150" y="3631427"/>
              <a:ext cx="228601" cy="699715"/>
              <a:chOff x="5490630" y="4062787"/>
              <a:chExt cx="228601" cy="699715"/>
            </a:xfrm>
          </p:grpSpPr>
          <p:grpSp>
            <p:nvGrpSpPr>
              <p:cNvPr id="347" name="Group 346"/>
              <p:cNvGrpSpPr/>
              <p:nvPr/>
            </p:nvGrpSpPr>
            <p:grpSpPr>
              <a:xfrm>
                <a:off x="5490630" y="4062787"/>
                <a:ext cx="228600" cy="699715"/>
                <a:chOff x="3848100" y="3976315"/>
                <a:chExt cx="228600" cy="699715"/>
              </a:xfrm>
            </p:grpSpPr>
            <p:cxnSp>
              <p:nvCxnSpPr>
                <p:cNvPr id="349" name="Straight Connector 348"/>
                <p:cNvCxnSpPr/>
                <p:nvPr/>
              </p:nvCxnSpPr>
              <p:spPr>
                <a:xfrm>
                  <a:off x="3962399" y="3976315"/>
                  <a:ext cx="0" cy="699715"/>
                </a:xfrm>
                <a:prstGeom prst="line">
                  <a:avLst/>
                </a:prstGeom>
                <a:ln w="12700">
                  <a:solidFill>
                    <a:srgbClr val="5E6E66">
                      <a:alpha val="60000"/>
                    </a:srgb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0" name="Left Bracket 349"/>
                <p:cNvSpPr/>
                <p:nvPr/>
              </p:nvSpPr>
              <p:spPr>
                <a:xfrm rot="5400000">
                  <a:off x="3939540" y="3884875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48" name="Left Bracket 347"/>
              <p:cNvSpPr/>
              <p:nvPr/>
            </p:nvSpPr>
            <p:spPr>
              <a:xfrm rot="16200000" flipV="1">
                <a:off x="5582071" y="4625342"/>
                <a:ext cx="45719" cy="228600"/>
              </a:xfrm>
              <a:prstGeom prst="leftBracket">
                <a:avLst/>
              </a:prstGeom>
              <a:ln w="12700">
                <a:solidFill>
                  <a:srgbClr val="A6B4A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46" name="Picture 34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0969" y="3855803"/>
              <a:ext cx="250963" cy="250963"/>
            </a:xfrm>
            <a:prstGeom prst="rect">
              <a:avLst/>
            </a:prstGeom>
          </p:spPr>
        </p:pic>
      </p:grpSp>
      <p:grpSp>
        <p:nvGrpSpPr>
          <p:cNvPr id="358" name="Group 357"/>
          <p:cNvGrpSpPr/>
          <p:nvPr/>
        </p:nvGrpSpPr>
        <p:grpSpPr>
          <a:xfrm>
            <a:off x="5970518" y="2881685"/>
            <a:ext cx="250963" cy="699715"/>
            <a:chOff x="5489663" y="4175595"/>
            <a:chExt cx="250963" cy="699715"/>
          </a:xfrm>
        </p:grpSpPr>
        <p:grpSp>
          <p:nvGrpSpPr>
            <p:cNvPr id="359" name="Group 358"/>
            <p:cNvGrpSpPr/>
            <p:nvPr/>
          </p:nvGrpSpPr>
          <p:grpSpPr>
            <a:xfrm>
              <a:off x="5500844" y="4175595"/>
              <a:ext cx="228601" cy="699715"/>
              <a:chOff x="5490630" y="4062787"/>
              <a:chExt cx="228601" cy="699715"/>
            </a:xfrm>
          </p:grpSpPr>
          <p:grpSp>
            <p:nvGrpSpPr>
              <p:cNvPr id="361" name="Group 360"/>
              <p:cNvGrpSpPr/>
              <p:nvPr/>
            </p:nvGrpSpPr>
            <p:grpSpPr>
              <a:xfrm>
                <a:off x="5490630" y="4062787"/>
                <a:ext cx="228600" cy="699715"/>
                <a:chOff x="3848100" y="3976315"/>
                <a:chExt cx="228600" cy="699715"/>
              </a:xfrm>
            </p:grpSpPr>
            <p:cxnSp>
              <p:nvCxnSpPr>
                <p:cNvPr id="363" name="Straight Connector 362"/>
                <p:cNvCxnSpPr/>
                <p:nvPr/>
              </p:nvCxnSpPr>
              <p:spPr>
                <a:xfrm>
                  <a:off x="3962399" y="3976315"/>
                  <a:ext cx="0" cy="699715"/>
                </a:xfrm>
                <a:prstGeom prst="line">
                  <a:avLst/>
                </a:prstGeom>
                <a:ln w="12700">
                  <a:solidFill>
                    <a:srgbClr val="5E6E66">
                      <a:alpha val="60000"/>
                    </a:srgb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4" name="Left Bracket 363"/>
                <p:cNvSpPr/>
                <p:nvPr/>
              </p:nvSpPr>
              <p:spPr>
                <a:xfrm rot="5400000">
                  <a:off x="3939540" y="3884875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62" name="Left Bracket 361"/>
              <p:cNvSpPr/>
              <p:nvPr/>
            </p:nvSpPr>
            <p:spPr>
              <a:xfrm rot="16200000" flipV="1">
                <a:off x="5582071" y="4625342"/>
                <a:ext cx="45719" cy="228600"/>
              </a:xfrm>
              <a:prstGeom prst="leftBracket">
                <a:avLst/>
              </a:prstGeom>
              <a:ln w="12700">
                <a:solidFill>
                  <a:srgbClr val="A6B4A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60" name="Picture 3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9663" y="4399971"/>
              <a:ext cx="250963" cy="250963"/>
            </a:xfrm>
            <a:prstGeom prst="rect">
              <a:avLst/>
            </a:prstGeom>
          </p:spPr>
        </p:pic>
      </p:grpSp>
      <p:grpSp>
        <p:nvGrpSpPr>
          <p:cNvPr id="365" name="Group 364"/>
          <p:cNvGrpSpPr/>
          <p:nvPr/>
        </p:nvGrpSpPr>
        <p:grpSpPr>
          <a:xfrm>
            <a:off x="6275318" y="3109622"/>
            <a:ext cx="250963" cy="699715"/>
            <a:chOff x="5489663" y="4175595"/>
            <a:chExt cx="250963" cy="699715"/>
          </a:xfrm>
        </p:grpSpPr>
        <p:grpSp>
          <p:nvGrpSpPr>
            <p:cNvPr id="366" name="Group 365"/>
            <p:cNvGrpSpPr/>
            <p:nvPr/>
          </p:nvGrpSpPr>
          <p:grpSpPr>
            <a:xfrm>
              <a:off x="5500844" y="4175595"/>
              <a:ext cx="228601" cy="699715"/>
              <a:chOff x="5490630" y="4062787"/>
              <a:chExt cx="228601" cy="699715"/>
            </a:xfrm>
          </p:grpSpPr>
          <p:grpSp>
            <p:nvGrpSpPr>
              <p:cNvPr id="368" name="Group 367"/>
              <p:cNvGrpSpPr/>
              <p:nvPr/>
            </p:nvGrpSpPr>
            <p:grpSpPr>
              <a:xfrm>
                <a:off x="5490630" y="4062787"/>
                <a:ext cx="228600" cy="699715"/>
                <a:chOff x="3848100" y="3976315"/>
                <a:chExt cx="228600" cy="699715"/>
              </a:xfrm>
            </p:grpSpPr>
            <p:cxnSp>
              <p:nvCxnSpPr>
                <p:cNvPr id="370" name="Straight Connector 369"/>
                <p:cNvCxnSpPr/>
                <p:nvPr/>
              </p:nvCxnSpPr>
              <p:spPr>
                <a:xfrm>
                  <a:off x="3962399" y="3976315"/>
                  <a:ext cx="0" cy="699715"/>
                </a:xfrm>
                <a:prstGeom prst="line">
                  <a:avLst/>
                </a:prstGeom>
                <a:ln w="12700">
                  <a:solidFill>
                    <a:srgbClr val="5E6E66">
                      <a:alpha val="60000"/>
                    </a:srgb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1" name="Left Bracket 370"/>
                <p:cNvSpPr/>
                <p:nvPr/>
              </p:nvSpPr>
              <p:spPr>
                <a:xfrm rot="5400000">
                  <a:off x="3939540" y="3884875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69" name="Left Bracket 368"/>
              <p:cNvSpPr/>
              <p:nvPr/>
            </p:nvSpPr>
            <p:spPr>
              <a:xfrm rot="16200000" flipV="1">
                <a:off x="5582071" y="4625342"/>
                <a:ext cx="45719" cy="228600"/>
              </a:xfrm>
              <a:prstGeom prst="leftBracket">
                <a:avLst/>
              </a:prstGeom>
              <a:ln w="12700">
                <a:solidFill>
                  <a:srgbClr val="A6B4A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67" name="Picture 3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9663" y="4399971"/>
              <a:ext cx="250963" cy="250963"/>
            </a:xfrm>
            <a:prstGeom prst="rect">
              <a:avLst/>
            </a:prstGeom>
          </p:spPr>
        </p:pic>
      </p:grpSp>
      <p:grpSp>
        <p:nvGrpSpPr>
          <p:cNvPr id="372" name="Group 371"/>
          <p:cNvGrpSpPr/>
          <p:nvPr/>
        </p:nvGrpSpPr>
        <p:grpSpPr>
          <a:xfrm>
            <a:off x="6580118" y="3259211"/>
            <a:ext cx="250963" cy="699715"/>
            <a:chOff x="5489663" y="4175595"/>
            <a:chExt cx="250963" cy="699715"/>
          </a:xfrm>
        </p:grpSpPr>
        <p:grpSp>
          <p:nvGrpSpPr>
            <p:cNvPr id="373" name="Group 372"/>
            <p:cNvGrpSpPr/>
            <p:nvPr/>
          </p:nvGrpSpPr>
          <p:grpSpPr>
            <a:xfrm>
              <a:off x="5500844" y="4175595"/>
              <a:ext cx="228601" cy="699715"/>
              <a:chOff x="5490630" y="4062787"/>
              <a:chExt cx="228601" cy="699715"/>
            </a:xfrm>
          </p:grpSpPr>
          <p:grpSp>
            <p:nvGrpSpPr>
              <p:cNvPr id="375" name="Group 374"/>
              <p:cNvGrpSpPr/>
              <p:nvPr/>
            </p:nvGrpSpPr>
            <p:grpSpPr>
              <a:xfrm>
                <a:off x="5490630" y="4062787"/>
                <a:ext cx="228600" cy="699715"/>
                <a:chOff x="3848100" y="3976315"/>
                <a:chExt cx="228600" cy="699715"/>
              </a:xfrm>
            </p:grpSpPr>
            <p:cxnSp>
              <p:nvCxnSpPr>
                <p:cNvPr id="377" name="Straight Connector 376"/>
                <p:cNvCxnSpPr/>
                <p:nvPr/>
              </p:nvCxnSpPr>
              <p:spPr>
                <a:xfrm>
                  <a:off x="3962399" y="3976315"/>
                  <a:ext cx="0" cy="699715"/>
                </a:xfrm>
                <a:prstGeom prst="line">
                  <a:avLst/>
                </a:prstGeom>
                <a:ln w="12700">
                  <a:solidFill>
                    <a:srgbClr val="5E6E66">
                      <a:alpha val="60000"/>
                    </a:srgb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8" name="Left Bracket 377"/>
                <p:cNvSpPr/>
                <p:nvPr/>
              </p:nvSpPr>
              <p:spPr>
                <a:xfrm rot="5400000">
                  <a:off x="3939540" y="3884875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76" name="Left Bracket 375"/>
              <p:cNvSpPr/>
              <p:nvPr/>
            </p:nvSpPr>
            <p:spPr>
              <a:xfrm rot="16200000" flipV="1">
                <a:off x="5582071" y="4625342"/>
                <a:ext cx="45719" cy="228600"/>
              </a:xfrm>
              <a:prstGeom prst="leftBracket">
                <a:avLst/>
              </a:prstGeom>
              <a:ln w="12700">
                <a:solidFill>
                  <a:srgbClr val="A6B4A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74" name="Picture 3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9663" y="4399971"/>
              <a:ext cx="250963" cy="250963"/>
            </a:xfrm>
            <a:prstGeom prst="rect">
              <a:avLst/>
            </a:prstGeom>
          </p:spPr>
        </p:pic>
      </p:grpSp>
      <p:grpSp>
        <p:nvGrpSpPr>
          <p:cNvPr id="379" name="Group 378"/>
          <p:cNvGrpSpPr/>
          <p:nvPr/>
        </p:nvGrpSpPr>
        <p:grpSpPr>
          <a:xfrm>
            <a:off x="6884918" y="3581400"/>
            <a:ext cx="250963" cy="521308"/>
            <a:chOff x="6111088" y="4264798"/>
            <a:chExt cx="250963" cy="521308"/>
          </a:xfrm>
        </p:grpSpPr>
        <p:grpSp>
          <p:nvGrpSpPr>
            <p:cNvPr id="380" name="Group 379"/>
            <p:cNvGrpSpPr/>
            <p:nvPr/>
          </p:nvGrpSpPr>
          <p:grpSpPr>
            <a:xfrm>
              <a:off x="6122269" y="4264798"/>
              <a:ext cx="228601" cy="521308"/>
              <a:chOff x="6117163" y="4264054"/>
              <a:chExt cx="228601" cy="521308"/>
            </a:xfrm>
          </p:grpSpPr>
          <p:grpSp>
            <p:nvGrpSpPr>
              <p:cNvPr id="382" name="Group 381"/>
              <p:cNvGrpSpPr/>
              <p:nvPr/>
            </p:nvGrpSpPr>
            <p:grpSpPr>
              <a:xfrm>
                <a:off x="6117163" y="4264054"/>
                <a:ext cx="228600" cy="521308"/>
                <a:chOff x="4076700" y="4154722"/>
                <a:chExt cx="228600" cy="521308"/>
              </a:xfrm>
            </p:grpSpPr>
            <p:cxnSp>
              <p:nvCxnSpPr>
                <p:cNvPr id="384" name="Straight Connector 383"/>
                <p:cNvCxnSpPr/>
                <p:nvPr/>
              </p:nvCxnSpPr>
              <p:spPr>
                <a:xfrm>
                  <a:off x="4190999" y="4154722"/>
                  <a:ext cx="0" cy="521308"/>
                </a:xfrm>
                <a:prstGeom prst="line">
                  <a:avLst/>
                </a:prstGeom>
                <a:ln w="12700">
                  <a:solidFill>
                    <a:srgbClr val="5E6E66">
                      <a:alpha val="60000"/>
                    </a:srgb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5" name="Left Bracket 384"/>
                <p:cNvSpPr/>
                <p:nvPr/>
              </p:nvSpPr>
              <p:spPr>
                <a:xfrm rot="5400000">
                  <a:off x="4168140" y="4063282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83" name="Left Bracket 382"/>
              <p:cNvSpPr/>
              <p:nvPr/>
            </p:nvSpPr>
            <p:spPr>
              <a:xfrm rot="16200000" flipV="1">
                <a:off x="6208604" y="4648202"/>
                <a:ext cx="45719" cy="228600"/>
              </a:xfrm>
              <a:prstGeom prst="leftBracket">
                <a:avLst/>
              </a:prstGeom>
              <a:ln w="12700">
                <a:solidFill>
                  <a:srgbClr val="A6B4A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81" name="Picture 3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1088" y="4399971"/>
              <a:ext cx="250963" cy="250963"/>
            </a:xfrm>
            <a:prstGeom prst="rect">
              <a:avLst/>
            </a:prstGeom>
          </p:spPr>
        </p:pic>
      </p:grpSp>
      <p:grpSp>
        <p:nvGrpSpPr>
          <p:cNvPr id="386" name="Group 385"/>
          <p:cNvGrpSpPr/>
          <p:nvPr/>
        </p:nvGrpSpPr>
        <p:grpSpPr>
          <a:xfrm>
            <a:off x="7189718" y="3745892"/>
            <a:ext cx="250963" cy="521308"/>
            <a:chOff x="6117800" y="3720630"/>
            <a:chExt cx="250963" cy="521308"/>
          </a:xfrm>
        </p:grpSpPr>
        <p:grpSp>
          <p:nvGrpSpPr>
            <p:cNvPr id="387" name="Group 386"/>
            <p:cNvGrpSpPr/>
            <p:nvPr/>
          </p:nvGrpSpPr>
          <p:grpSpPr>
            <a:xfrm>
              <a:off x="6128981" y="3720630"/>
              <a:ext cx="228601" cy="521308"/>
              <a:chOff x="6117163" y="4264054"/>
              <a:chExt cx="228601" cy="521308"/>
            </a:xfrm>
          </p:grpSpPr>
          <p:grpSp>
            <p:nvGrpSpPr>
              <p:cNvPr id="389" name="Group 388"/>
              <p:cNvGrpSpPr/>
              <p:nvPr/>
            </p:nvGrpSpPr>
            <p:grpSpPr>
              <a:xfrm>
                <a:off x="6117163" y="4264054"/>
                <a:ext cx="228600" cy="521308"/>
                <a:chOff x="4076700" y="4154722"/>
                <a:chExt cx="228600" cy="521308"/>
              </a:xfrm>
            </p:grpSpPr>
            <p:cxnSp>
              <p:nvCxnSpPr>
                <p:cNvPr id="391" name="Straight Connector 390"/>
                <p:cNvCxnSpPr/>
                <p:nvPr/>
              </p:nvCxnSpPr>
              <p:spPr>
                <a:xfrm>
                  <a:off x="4190999" y="4154722"/>
                  <a:ext cx="0" cy="521308"/>
                </a:xfrm>
                <a:prstGeom prst="line">
                  <a:avLst/>
                </a:prstGeom>
                <a:ln w="12700">
                  <a:solidFill>
                    <a:srgbClr val="5E6E66">
                      <a:alpha val="60000"/>
                    </a:srgb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2" name="Left Bracket 391"/>
                <p:cNvSpPr/>
                <p:nvPr/>
              </p:nvSpPr>
              <p:spPr>
                <a:xfrm rot="5400000">
                  <a:off x="4168140" y="4063282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90" name="Left Bracket 389"/>
              <p:cNvSpPr/>
              <p:nvPr/>
            </p:nvSpPr>
            <p:spPr>
              <a:xfrm rot="16200000" flipV="1">
                <a:off x="6208604" y="4648202"/>
                <a:ext cx="45719" cy="228600"/>
              </a:xfrm>
              <a:prstGeom prst="leftBracket">
                <a:avLst/>
              </a:prstGeom>
              <a:ln w="12700">
                <a:solidFill>
                  <a:srgbClr val="A6B4A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88" name="Picture 38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7800" y="3855803"/>
              <a:ext cx="250963" cy="250963"/>
            </a:xfrm>
            <a:prstGeom prst="rect">
              <a:avLst/>
            </a:prstGeom>
          </p:spPr>
        </p:pic>
      </p:grpSp>
      <p:grpSp>
        <p:nvGrpSpPr>
          <p:cNvPr id="393" name="Group 392"/>
          <p:cNvGrpSpPr/>
          <p:nvPr/>
        </p:nvGrpSpPr>
        <p:grpSpPr>
          <a:xfrm>
            <a:off x="7494518" y="3649508"/>
            <a:ext cx="250963" cy="349858"/>
            <a:chOff x="6732517" y="4350523"/>
            <a:chExt cx="250963" cy="349858"/>
          </a:xfrm>
        </p:grpSpPr>
        <p:grpSp>
          <p:nvGrpSpPr>
            <p:cNvPr id="394" name="Group 393"/>
            <p:cNvGrpSpPr/>
            <p:nvPr/>
          </p:nvGrpSpPr>
          <p:grpSpPr>
            <a:xfrm>
              <a:off x="6743698" y="4350523"/>
              <a:ext cx="228601" cy="349858"/>
              <a:chOff x="6743700" y="4458364"/>
              <a:chExt cx="228601" cy="349858"/>
            </a:xfrm>
          </p:grpSpPr>
          <p:grpSp>
            <p:nvGrpSpPr>
              <p:cNvPr id="396" name="Group 395"/>
              <p:cNvGrpSpPr/>
              <p:nvPr/>
            </p:nvGrpSpPr>
            <p:grpSpPr>
              <a:xfrm>
                <a:off x="6743700" y="4458364"/>
                <a:ext cx="228600" cy="349858"/>
                <a:chOff x="6743701" y="4240447"/>
                <a:chExt cx="228600" cy="349858"/>
              </a:xfrm>
            </p:grpSpPr>
            <p:cxnSp>
              <p:nvCxnSpPr>
                <p:cNvPr id="398" name="Straight Connector 397"/>
                <p:cNvCxnSpPr/>
                <p:nvPr/>
              </p:nvCxnSpPr>
              <p:spPr>
                <a:xfrm>
                  <a:off x="6858000" y="4240447"/>
                  <a:ext cx="0" cy="349858"/>
                </a:xfrm>
                <a:prstGeom prst="line">
                  <a:avLst/>
                </a:prstGeom>
                <a:ln w="12700">
                  <a:solidFill>
                    <a:srgbClr val="5E6E66">
                      <a:alpha val="60000"/>
                    </a:srgb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9" name="Left Bracket 398"/>
                <p:cNvSpPr/>
                <p:nvPr/>
              </p:nvSpPr>
              <p:spPr>
                <a:xfrm rot="5400000">
                  <a:off x="6835141" y="4149007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97" name="Left Bracket 396"/>
              <p:cNvSpPr/>
              <p:nvPr/>
            </p:nvSpPr>
            <p:spPr>
              <a:xfrm rot="16200000" flipV="1">
                <a:off x="6835141" y="4671062"/>
                <a:ext cx="45719" cy="228600"/>
              </a:xfrm>
              <a:prstGeom prst="leftBracket">
                <a:avLst/>
              </a:prstGeom>
              <a:ln w="12700">
                <a:solidFill>
                  <a:srgbClr val="A6B4A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95" name="Picture 39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517" y="4399971"/>
              <a:ext cx="250963" cy="250963"/>
            </a:xfrm>
            <a:prstGeom prst="rect">
              <a:avLst/>
            </a:prstGeom>
          </p:spPr>
        </p:pic>
      </p:grpSp>
      <p:grpSp>
        <p:nvGrpSpPr>
          <p:cNvPr id="400" name="Group 399"/>
          <p:cNvGrpSpPr/>
          <p:nvPr/>
        </p:nvGrpSpPr>
        <p:grpSpPr>
          <a:xfrm>
            <a:off x="7799318" y="3799583"/>
            <a:ext cx="250963" cy="349858"/>
            <a:chOff x="6732517" y="3806355"/>
            <a:chExt cx="250963" cy="349858"/>
          </a:xfrm>
        </p:grpSpPr>
        <p:grpSp>
          <p:nvGrpSpPr>
            <p:cNvPr id="401" name="Group 400"/>
            <p:cNvGrpSpPr/>
            <p:nvPr/>
          </p:nvGrpSpPr>
          <p:grpSpPr>
            <a:xfrm>
              <a:off x="6743698" y="3806355"/>
              <a:ext cx="228601" cy="349858"/>
              <a:chOff x="6743700" y="4458364"/>
              <a:chExt cx="228601" cy="349858"/>
            </a:xfrm>
          </p:grpSpPr>
          <p:grpSp>
            <p:nvGrpSpPr>
              <p:cNvPr id="403" name="Group 402"/>
              <p:cNvGrpSpPr/>
              <p:nvPr/>
            </p:nvGrpSpPr>
            <p:grpSpPr>
              <a:xfrm>
                <a:off x="6743700" y="4458364"/>
                <a:ext cx="228600" cy="349858"/>
                <a:chOff x="6743701" y="4240447"/>
                <a:chExt cx="228600" cy="349858"/>
              </a:xfrm>
            </p:grpSpPr>
            <p:cxnSp>
              <p:nvCxnSpPr>
                <p:cNvPr id="405" name="Straight Connector 404"/>
                <p:cNvCxnSpPr/>
                <p:nvPr/>
              </p:nvCxnSpPr>
              <p:spPr>
                <a:xfrm>
                  <a:off x="6858000" y="4240447"/>
                  <a:ext cx="0" cy="349858"/>
                </a:xfrm>
                <a:prstGeom prst="line">
                  <a:avLst/>
                </a:prstGeom>
                <a:ln w="12700">
                  <a:solidFill>
                    <a:srgbClr val="5E6E66">
                      <a:alpha val="60000"/>
                    </a:srgb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6" name="Left Bracket 405"/>
                <p:cNvSpPr/>
                <p:nvPr/>
              </p:nvSpPr>
              <p:spPr>
                <a:xfrm rot="5400000">
                  <a:off x="6835141" y="4149007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04" name="Left Bracket 403"/>
              <p:cNvSpPr/>
              <p:nvPr/>
            </p:nvSpPr>
            <p:spPr>
              <a:xfrm rot="16200000" flipV="1">
                <a:off x="6835141" y="4671062"/>
                <a:ext cx="45719" cy="228600"/>
              </a:xfrm>
              <a:prstGeom prst="leftBracket">
                <a:avLst/>
              </a:prstGeom>
              <a:ln w="12700">
                <a:solidFill>
                  <a:srgbClr val="A6B4A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02" name="Picture 40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517" y="3855803"/>
              <a:ext cx="250963" cy="250963"/>
            </a:xfrm>
            <a:prstGeom prst="rect">
              <a:avLst/>
            </a:prstGeom>
          </p:spPr>
        </p:pic>
      </p:grpSp>
      <p:sp>
        <p:nvSpPr>
          <p:cNvPr id="414" name="Right Brace 413"/>
          <p:cNvSpPr/>
          <p:nvPr/>
        </p:nvSpPr>
        <p:spPr>
          <a:xfrm>
            <a:off x="8052053" y="3761350"/>
            <a:ext cx="255519" cy="426324"/>
          </a:xfrm>
          <a:prstGeom prst="rightBrace">
            <a:avLst/>
          </a:prstGeom>
          <a:noFill/>
          <a:ln w="19050">
            <a:solidFill>
              <a:srgbClr val="005D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5" name="TextBox 414"/>
          <p:cNvSpPr txBox="1"/>
          <p:nvPr/>
        </p:nvSpPr>
        <p:spPr>
          <a:xfrm>
            <a:off x="8273902" y="3789846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5DAA"/>
                </a:solidFill>
              </a:rPr>
              <a:t>193</a:t>
            </a:r>
            <a:endParaRPr lang="en-US" b="1" dirty="0">
              <a:solidFill>
                <a:srgbClr val="005DAA"/>
              </a:solidFill>
            </a:endParaRPr>
          </a:p>
        </p:txBody>
      </p:sp>
      <p:sp>
        <p:nvSpPr>
          <p:cNvPr id="416" name="TextBox 415"/>
          <p:cNvSpPr txBox="1"/>
          <p:nvPr/>
        </p:nvSpPr>
        <p:spPr>
          <a:xfrm>
            <a:off x="4281282" y="5181600"/>
            <a:ext cx="2105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5E6E66"/>
                </a:solidFill>
              </a:rPr>
              <a:t>Test Questions</a:t>
            </a:r>
            <a:endParaRPr lang="en-US" b="1" dirty="0">
              <a:solidFill>
                <a:srgbClr val="5E6E66"/>
              </a:solidFill>
            </a:endParaRPr>
          </a:p>
        </p:txBody>
      </p:sp>
      <p:sp>
        <p:nvSpPr>
          <p:cNvPr id="417" name="Rectangle 416"/>
          <p:cNvSpPr/>
          <p:nvPr/>
        </p:nvSpPr>
        <p:spPr>
          <a:xfrm>
            <a:off x="3657600" y="457200"/>
            <a:ext cx="5486400" cy="762000"/>
          </a:xfrm>
          <a:prstGeom prst="rect">
            <a:avLst/>
          </a:prstGeom>
          <a:gradFill flip="none" rotWithShape="1">
            <a:gsLst>
              <a:gs pos="0">
                <a:srgbClr val="005DAA">
                  <a:alpha val="0"/>
                </a:srgbClr>
              </a:gs>
              <a:gs pos="21000">
                <a:srgbClr val="005DAA">
                  <a:alpha val="79000"/>
                </a:srgbClr>
              </a:gs>
              <a:gs pos="100000">
                <a:srgbClr val="005DA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8" name="TextBox 417"/>
          <p:cNvSpPr txBox="1"/>
          <p:nvPr/>
        </p:nvSpPr>
        <p:spPr>
          <a:xfrm>
            <a:off x="5665718" y="605135"/>
            <a:ext cx="3436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solidFill>
                  <a:schemeClr val="bg1"/>
                </a:solidFill>
              </a:rPr>
              <a:t>How Adaptive Tests Work</a:t>
            </a:r>
            <a:endParaRPr lang="en-US" sz="2400" b="1" i="1" dirty="0">
              <a:solidFill>
                <a:schemeClr val="bg1"/>
              </a:solidFill>
            </a:endParaRPr>
          </a:p>
        </p:txBody>
      </p:sp>
      <p:grpSp>
        <p:nvGrpSpPr>
          <p:cNvPr id="218" name="Group 217"/>
          <p:cNvGrpSpPr/>
          <p:nvPr/>
        </p:nvGrpSpPr>
        <p:grpSpPr>
          <a:xfrm>
            <a:off x="2312918" y="-304800"/>
            <a:ext cx="6530378" cy="4524559"/>
            <a:chOff x="2312918" y="-304800"/>
            <a:chExt cx="6530378" cy="4524559"/>
          </a:xfrm>
        </p:grpSpPr>
        <p:grpSp>
          <p:nvGrpSpPr>
            <p:cNvPr id="219" name="Group 218"/>
            <p:cNvGrpSpPr/>
            <p:nvPr/>
          </p:nvGrpSpPr>
          <p:grpSpPr>
            <a:xfrm>
              <a:off x="2312918" y="2134529"/>
              <a:ext cx="250963" cy="2085230"/>
              <a:chOff x="1139688" y="2938669"/>
              <a:chExt cx="250963" cy="2085230"/>
            </a:xfrm>
          </p:grpSpPr>
          <p:grpSp>
            <p:nvGrpSpPr>
              <p:cNvPr id="491" name="Group 490"/>
              <p:cNvGrpSpPr/>
              <p:nvPr/>
            </p:nvGrpSpPr>
            <p:grpSpPr>
              <a:xfrm>
                <a:off x="1150869" y="2938669"/>
                <a:ext cx="228601" cy="2085230"/>
                <a:chOff x="1150869" y="2938669"/>
                <a:chExt cx="228601" cy="2085230"/>
              </a:xfrm>
            </p:grpSpPr>
            <p:grpSp>
              <p:nvGrpSpPr>
                <p:cNvPr id="493" name="Group 492"/>
                <p:cNvGrpSpPr/>
                <p:nvPr/>
              </p:nvGrpSpPr>
              <p:grpSpPr>
                <a:xfrm>
                  <a:off x="1150869" y="2938669"/>
                  <a:ext cx="228600" cy="2085230"/>
                  <a:chOff x="2247901" y="2590800"/>
                  <a:chExt cx="228600" cy="2085230"/>
                </a:xfrm>
              </p:grpSpPr>
              <p:cxnSp>
                <p:nvCxnSpPr>
                  <p:cNvPr id="495" name="Straight Connector 494"/>
                  <p:cNvCxnSpPr/>
                  <p:nvPr/>
                </p:nvCxnSpPr>
                <p:spPr>
                  <a:xfrm>
                    <a:off x="2362200" y="2590800"/>
                    <a:ext cx="0" cy="2085230"/>
                  </a:xfrm>
                  <a:prstGeom prst="line">
                    <a:avLst/>
                  </a:prstGeom>
                  <a:ln w="12700">
                    <a:solidFill>
                      <a:srgbClr val="5E6E66">
                        <a:alpha val="60000"/>
                      </a:srgbClr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96" name="Left Bracket 495"/>
                  <p:cNvSpPr/>
                  <p:nvPr/>
                </p:nvSpPr>
                <p:spPr>
                  <a:xfrm rot="5400000">
                    <a:off x="2339341" y="2499360"/>
                    <a:ext cx="45719" cy="228600"/>
                  </a:xfrm>
                  <a:prstGeom prst="leftBracket">
                    <a:avLst/>
                  </a:prstGeom>
                  <a:ln w="12700">
                    <a:solidFill>
                      <a:srgbClr val="A6B4A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94" name="Left Bracket 493"/>
                <p:cNvSpPr/>
                <p:nvPr/>
              </p:nvSpPr>
              <p:spPr>
                <a:xfrm rot="16200000" flipV="1">
                  <a:off x="1242310" y="4886739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492" name="Picture 49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39688" y="3855803"/>
                <a:ext cx="250963" cy="250963"/>
              </a:xfrm>
              <a:prstGeom prst="rect">
                <a:avLst/>
              </a:prstGeom>
            </p:spPr>
          </p:pic>
        </p:grpSp>
        <p:grpSp>
          <p:nvGrpSpPr>
            <p:cNvPr id="220" name="Group 219"/>
            <p:cNvGrpSpPr/>
            <p:nvPr/>
          </p:nvGrpSpPr>
          <p:grpSpPr>
            <a:xfrm>
              <a:off x="2617718" y="1038970"/>
              <a:ext cx="250963" cy="2085230"/>
              <a:chOff x="1139688" y="2938669"/>
              <a:chExt cx="250963" cy="2085230"/>
            </a:xfrm>
          </p:grpSpPr>
          <p:grpSp>
            <p:nvGrpSpPr>
              <p:cNvPr id="485" name="Group 484"/>
              <p:cNvGrpSpPr/>
              <p:nvPr/>
            </p:nvGrpSpPr>
            <p:grpSpPr>
              <a:xfrm>
                <a:off x="1150869" y="2938669"/>
                <a:ext cx="228601" cy="2085230"/>
                <a:chOff x="1150869" y="2938669"/>
                <a:chExt cx="228601" cy="2085230"/>
              </a:xfrm>
            </p:grpSpPr>
            <p:grpSp>
              <p:nvGrpSpPr>
                <p:cNvPr id="487" name="Group 486"/>
                <p:cNvGrpSpPr/>
                <p:nvPr/>
              </p:nvGrpSpPr>
              <p:grpSpPr>
                <a:xfrm>
                  <a:off x="1150869" y="2938669"/>
                  <a:ext cx="228600" cy="2085230"/>
                  <a:chOff x="2247901" y="2590800"/>
                  <a:chExt cx="228600" cy="2085230"/>
                </a:xfrm>
              </p:grpSpPr>
              <p:cxnSp>
                <p:nvCxnSpPr>
                  <p:cNvPr id="489" name="Straight Connector 488"/>
                  <p:cNvCxnSpPr/>
                  <p:nvPr/>
                </p:nvCxnSpPr>
                <p:spPr>
                  <a:xfrm>
                    <a:off x="2362200" y="2590800"/>
                    <a:ext cx="0" cy="2085230"/>
                  </a:xfrm>
                  <a:prstGeom prst="line">
                    <a:avLst/>
                  </a:prstGeom>
                  <a:ln w="12700">
                    <a:solidFill>
                      <a:srgbClr val="5E6E66">
                        <a:alpha val="60000"/>
                      </a:srgbClr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90" name="Left Bracket 489"/>
                  <p:cNvSpPr/>
                  <p:nvPr/>
                </p:nvSpPr>
                <p:spPr>
                  <a:xfrm rot="5400000">
                    <a:off x="2339341" y="2499360"/>
                    <a:ext cx="45719" cy="228600"/>
                  </a:xfrm>
                  <a:prstGeom prst="leftBracket">
                    <a:avLst/>
                  </a:prstGeom>
                  <a:ln w="12700">
                    <a:solidFill>
                      <a:srgbClr val="A6B4A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88" name="Left Bracket 487"/>
                <p:cNvSpPr/>
                <p:nvPr/>
              </p:nvSpPr>
              <p:spPr>
                <a:xfrm rot="16200000" flipV="1">
                  <a:off x="1242310" y="4886739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486" name="Picture 48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39688" y="3855803"/>
                <a:ext cx="250963" cy="250963"/>
              </a:xfrm>
              <a:prstGeom prst="rect">
                <a:avLst/>
              </a:prstGeom>
            </p:spPr>
          </p:pic>
        </p:grpSp>
        <p:grpSp>
          <p:nvGrpSpPr>
            <p:cNvPr id="221" name="Group 220"/>
            <p:cNvGrpSpPr/>
            <p:nvPr/>
          </p:nvGrpSpPr>
          <p:grpSpPr>
            <a:xfrm>
              <a:off x="3227318" y="-304800"/>
              <a:ext cx="250963" cy="1856630"/>
              <a:chOff x="1759871" y="3052969"/>
              <a:chExt cx="250963" cy="1856630"/>
            </a:xfrm>
          </p:grpSpPr>
          <p:grpSp>
            <p:nvGrpSpPr>
              <p:cNvPr id="479" name="Group 478"/>
              <p:cNvGrpSpPr/>
              <p:nvPr/>
            </p:nvGrpSpPr>
            <p:grpSpPr>
              <a:xfrm>
                <a:off x="1771052" y="3052969"/>
                <a:ext cx="228601" cy="1856630"/>
                <a:chOff x="1788582" y="3192448"/>
                <a:chExt cx="228601" cy="1856630"/>
              </a:xfrm>
            </p:grpSpPr>
            <p:grpSp>
              <p:nvGrpSpPr>
                <p:cNvPr id="481" name="Group 480"/>
                <p:cNvGrpSpPr/>
                <p:nvPr/>
              </p:nvGrpSpPr>
              <p:grpSpPr>
                <a:xfrm>
                  <a:off x="1788582" y="3192448"/>
                  <a:ext cx="228600" cy="1856630"/>
                  <a:chOff x="2476500" y="2804823"/>
                  <a:chExt cx="228600" cy="1856630"/>
                </a:xfrm>
              </p:grpSpPr>
              <p:cxnSp>
                <p:nvCxnSpPr>
                  <p:cNvPr id="483" name="Straight Connector 482"/>
                  <p:cNvCxnSpPr/>
                  <p:nvPr/>
                </p:nvCxnSpPr>
                <p:spPr>
                  <a:xfrm>
                    <a:off x="2590799" y="2804823"/>
                    <a:ext cx="0" cy="1856630"/>
                  </a:xfrm>
                  <a:prstGeom prst="line">
                    <a:avLst/>
                  </a:prstGeom>
                  <a:ln w="12700">
                    <a:solidFill>
                      <a:srgbClr val="5E6E66">
                        <a:alpha val="60000"/>
                      </a:srgbClr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84" name="Left Bracket 483"/>
                  <p:cNvSpPr/>
                  <p:nvPr/>
                </p:nvSpPr>
                <p:spPr>
                  <a:xfrm rot="5400000">
                    <a:off x="2567940" y="2713383"/>
                    <a:ext cx="45719" cy="228600"/>
                  </a:xfrm>
                  <a:prstGeom prst="leftBracket">
                    <a:avLst/>
                  </a:prstGeom>
                  <a:ln w="12700">
                    <a:solidFill>
                      <a:srgbClr val="A6B4A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82" name="Left Bracket 481"/>
                <p:cNvSpPr/>
                <p:nvPr/>
              </p:nvSpPr>
              <p:spPr>
                <a:xfrm rot="16200000" flipV="1">
                  <a:off x="1880023" y="4911918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480" name="Picture 47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59871" y="3855803"/>
                <a:ext cx="250963" cy="250963"/>
              </a:xfrm>
              <a:prstGeom prst="rect">
                <a:avLst/>
              </a:prstGeom>
            </p:spPr>
          </p:pic>
        </p:grpSp>
        <p:grpSp>
          <p:nvGrpSpPr>
            <p:cNvPr id="223" name="Group 222"/>
            <p:cNvGrpSpPr/>
            <p:nvPr/>
          </p:nvGrpSpPr>
          <p:grpSpPr>
            <a:xfrm>
              <a:off x="3836918" y="381000"/>
              <a:ext cx="250963" cy="1399430"/>
              <a:chOff x="3000237" y="3281569"/>
              <a:chExt cx="250963" cy="1399430"/>
            </a:xfrm>
          </p:grpSpPr>
          <p:grpSp>
            <p:nvGrpSpPr>
              <p:cNvPr id="473" name="Group 472"/>
              <p:cNvGrpSpPr/>
              <p:nvPr/>
            </p:nvGrpSpPr>
            <p:grpSpPr>
              <a:xfrm>
                <a:off x="3011418" y="3281569"/>
                <a:ext cx="228601" cy="1399430"/>
                <a:chOff x="2938050" y="3369035"/>
                <a:chExt cx="228601" cy="1399430"/>
              </a:xfrm>
            </p:grpSpPr>
            <p:grpSp>
              <p:nvGrpSpPr>
                <p:cNvPr id="475" name="Group 474"/>
                <p:cNvGrpSpPr/>
                <p:nvPr/>
              </p:nvGrpSpPr>
              <p:grpSpPr>
                <a:xfrm>
                  <a:off x="2938050" y="3369035"/>
                  <a:ext cx="228600" cy="1399430"/>
                  <a:chOff x="2919783" y="3253740"/>
                  <a:chExt cx="228600" cy="1399430"/>
                </a:xfrm>
              </p:grpSpPr>
              <p:cxnSp>
                <p:nvCxnSpPr>
                  <p:cNvPr id="477" name="Straight Connector 476"/>
                  <p:cNvCxnSpPr/>
                  <p:nvPr/>
                </p:nvCxnSpPr>
                <p:spPr>
                  <a:xfrm>
                    <a:off x="3034082" y="3253740"/>
                    <a:ext cx="0" cy="1399430"/>
                  </a:xfrm>
                  <a:prstGeom prst="line">
                    <a:avLst/>
                  </a:prstGeom>
                  <a:ln w="12700">
                    <a:solidFill>
                      <a:srgbClr val="5E6E66">
                        <a:alpha val="60000"/>
                      </a:srgbClr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78" name="Left Bracket 477"/>
                  <p:cNvSpPr/>
                  <p:nvPr/>
                </p:nvSpPr>
                <p:spPr>
                  <a:xfrm rot="5400000">
                    <a:off x="3011223" y="3162300"/>
                    <a:ext cx="45719" cy="228600"/>
                  </a:xfrm>
                  <a:prstGeom prst="leftBracket">
                    <a:avLst/>
                  </a:prstGeom>
                  <a:ln w="12700">
                    <a:solidFill>
                      <a:srgbClr val="A6B4A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76" name="Left Bracket 475"/>
                <p:cNvSpPr/>
                <p:nvPr/>
              </p:nvSpPr>
              <p:spPr>
                <a:xfrm rot="16200000" flipV="1">
                  <a:off x="3029491" y="4631305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474" name="Picture 47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0237" y="3855803"/>
                <a:ext cx="250963" cy="250963"/>
              </a:xfrm>
              <a:prstGeom prst="rect">
                <a:avLst/>
              </a:prstGeom>
            </p:spPr>
          </p:pic>
        </p:grpSp>
        <p:grpSp>
          <p:nvGrpSpPr>
            <p:cNvPr id="225" name="Group 224"/>
            <p:cNvGrpSpPr/>
            <p:nvPr/>
          </p:nvGrpSpPr>
          <p:grpSpPr>
            <a:xfrm>
              <a:off x="4141718" y="152400"/>
              <a:ext cx="250963" cy="1247030"/>
              <a:chOff x="3625388" y="3901937"/>
              <a:chExt cx="250963" cy="1247030"/>
            </a:xfrm>
          </p:grpSpPr>
          <p:grpSp>
            <p:nvGrpSpPr>
              <p:cNvPr id="467" name="Group 466"/>
              <p:cNvGrpSpPr/>
              <p:nvPr/>
            </p:nvGrpSpPr>
            <p:grpSpPr>
              <a:xfrm>
                <a:off x="3636569" y="3901937"/>
                <a:ext cx="228601" cy="1247030"/>
                <a:chOff x="4034366" y="3498576"/>
                <a:chExt cx="228601" cy="1247030"/>
              </a:xfrm>
            </p:grpSpPr>
            <p:grpSp>
              <p:nvGrpSpPr>
                <p:cNvPr id="469" name="Group 468"/>
                <p:cNvGrpSpPr/>
                <p:nvPr/>
              </p:nvGrpSpPr>
              <p:grpSpPr>
                <a:xfrm>
                  <a:off x="4034366" y="3498576"/>
                  <a:ext cx="228600" cy="1247030"/>
                  <a:chOff x="3170911" y="3429000"/>
                  <a:chExt cx="228600" cy="1247030"/>
                </a:xfrm>
              </p:grpSpPr>
              <p:cxnSp>
                <p:nvCxnSpPr>
                  <p:cNvPr id="471" name="Straight Connector 470"/>
                  <p:cNvCxnSpPr/>
                  <p:nvPr/>
                </p:nvCxnSpPr>
                <p:spPr>
                  <a:xfrm>
                    <a:off x="3285210" y="3429000"/>
                    <a:ext cx="0" cy="1247030"/>
                  </a:xfrm>
                  <a:prstGeom prst="line">
                    <a:avLst/>
                  </a:prstGeom>
                  <a:ln w="12700">
                    <a:solidFill>
                      <a:srgbClr val="5E6E66">
                        <a:alpha val="60000"/>
                      </a:srgbClr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72" name="Left Bracket 471"/>
                  <p:cNvSpPr/>
                  <p:nvPr/>
                </p:nvSpPr>
                <p:spPr>
                  <a:xfrm rot="5400000">
                    <a:off x="3262351" y="3337560"/>
                    <a:ext cx="45719" cy="228600"/>
                  </a:xfrm>
                  <a:prstGeom prst="leftBracket">
                    <a:avLst/>
                  </a:prstGeom>
                  <a:ln w="12700">
                    <a:solidFill>
                      <a:srgbClr val="A6B4A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70" name="Left Bracket 469"/>
                <p:cNvSpPr/>
                <p:nvPr/>
              </p:nvSpPr>
              <p:spPr>
                <a:xfrm rot="16200000" flipV="1">
                  <a:off x="4125807" y="4608446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468" name="Picture 46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25388" y="4399971"/>
                <a:ext cx="250963" cy="250963"/>
              </a:xfrm>
              <a:prstGeom prst="rect">
                <a:avLst/>
              </a:prstGeom>
            </p:spPr>
          </p:pic>
        </p:grpSp>
        <p:grpSp>
          <p:nvGrpSpPr>
            <p:cNvPr id="226" name="Group 225"/>
            <p:cNvGrpSpPr/>
            <p:nvPr/>
          </p:nvGrpSpPr>
          <p:grpSpPr>
            <a:xfrm>
              <a:off x="5360918" y="1219200"/>
              <a:ext cx="250963" cy="1042615"/>
              <a:chOff x="4262965" y="3459977"/>
              <a:chExt cx="250963" cy="1042615"/>
            </a:xfrm>
          </p:grpSpPr>
          <p:grpSp>
            <p:nvGrpSpPr>
              <p:cNvPr id="461" name="Group 460"/>
              <p:cNvGrpSpPr/>
              <p:nvPr/>
            </p:nvGrpSpPr>
            <p:grpSpPr>
              <a:xfrm>
                <a:off x="4274146" y="3459977"/>
                <a:ext cx="228601" cy="1042615"/>
                <a:chOff x="4237564" y="3694708"/>
                <a:chExt cx="228601" cy="1042615"/>
              </a:xfrm>
            </p:grpSpPr>
            <p:grpSp>
              <p:nvGrpSpPr>
                <p:cNvPr id="463" name="Group 462"/>
                <p:cNvGrpSpPr/>
                <p:nvPr/>
              </p:nvGrpSpPr>
              <p:grpSpPr>
                <a:xfrm>
                  <a:off x="4237564" y="3694708"/>
                  <a:ext cx="228600" cy="1042615"/>
                  <a:chOff x="3390900" y="3610555"/>
                  <a:chExt cx="228600" cy="1042615"/>
                </a:xfrm>
              </p:grpSpPr>
              <p:cxnSp>
                <p:nvCxnSpPr>
                  <p:cNvPr id="465" name="Straight Connector 464"/>
                  <p:cNvCxnSpPr/>
                  <p:nvPr/>
                </p:nvCxnSpPr>
                <p:spPr>
                  <a:xfrm>
                    <a:off x="3505199" y="3610555"/>
                    <a:ext cx="0" cy="1042615"/>
                  </a:xfrm>
                  <a:prstGeom prst="line">
                    <a:avLst/>
                  </a:prstGeom>
                  <a:ln w="12700">
                    <a:solidFill>
                      <a:srgbClr val="5E6E66">
                        <a:alpha val="60000"/>
                      </a:srgbClr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66" name="Left Bracket 465"/>
                  <p:cNvSpPr/>
                  <p:nvPr/>
                </p:nvSpPr>
                <p:spPr>
                  <a:xfrm rot="5400000">
                    <a:off x="3482340" y="3519115"/>
                    <a:ext cx="45719" cy="228600"/>
                  </a:xfrm>
                  <a:prstGeom prst="leftBracket">
                    <a:avLst/>
                  </a:prstGeom>
                  <a:ln w="12700">
                    <a:solidFill>
                      <a:srgbClr val="A6B4A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64" name="Left Bracket 463"/>
                <p:cNvSpPr/>
                <p:nvPr/>
              </p:nvSpPr>
              <p:spPr>
                <a:xfrm rot="16200000" flipV="1">
                  <a:off x="4329005" y="4600163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462" name="Picture 46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62965" y="3855803"/>
                <a:ext cx="250963" cy="250963"/>
              </a:xfrm>
              <a:prstGeom prst="rect">
                <a:avLst/>
              </a:prstGeom>
            </p:spPr>
          </p:pic>
        </p:grpSp>
        <p:grpSp>
          <p:nvGrpSpPr>
            <p:cNvPr id="227" name="Group 226"/>
            <p:cNvGrpSpPr/>
            <p:nvPr/>
          </p:nvGrpSpPr>
          <p:grpSpPr>
            <a:xfrm>
              <a:off x="4751318" y="533400"/>
              <a:ext cx="250963" cy="1042615"/>
              <a:chOff x="4246813" y="4004145"/>
              <a:chExt cx="250963" cy="1042615"/>
            </a:xfrm>
          </p:grpSpPr>
          <p:grpSp>
            <p:nvGrpSpPr>
              <p:cNvPr id="455" name="Group 454"/>
              <p:cNvGrpSpPr/>
              <p:nvPr/>
            </p:nvGrpSpPr>
            <p:grpSpPr>
              <a:xfrm>
                <a:off x="4257994" y="4004145"/>
                <a:ext cx="228601" cy="1042615"/>
                <a:chOff x="4237564" y="3694708"/>
                <a:chExt cx="228601" cy="1042615"/>
              </a:xfrm>
            </p:grpSpPr>
            <p:grpSp>
              <p:nvGrpSpPr>
                <p:cNvPr id="457" name="Group 456"/>
                <p:cNvGrpSpPr/>
                <p:nvPr/>
              </p:nvGrpSpPr>
              <p:grpSpPr>
                <a:xfrm>
                  <a:off x="4237564" y="3694708"/>
                  <a:ext cx="228600" cy="1042615"/>
                  <a:chOff x="3390900" y="3610555"/>
                  <a:chExt cx="228600" cy="1042615"/>
                </a:xfrm>
              </p:grpSpPr>
              <p:cxnSp>
                <p:nvCxnSpPr>
                  <p:cNvPr id="459" name="Straight Connector 458"/>
                  <p:cNvCxnSpPr/>
                  <p:nvPr/>
                </p:nvCxnSpPr>
                <p:spPr>
                  <a:xfrm>
                    <a:off x="3505199" y="3610555"/>
                    <a:ext cx="0" cy="1042615"/>
                  </a:xfrm>
                  <a:prstGeom prst="line">
                    <a:avLst/>
                  </a:prstGeom>
                  <a:ln w="12700">
                    <a:solidFill>
                      <a:srgbClr val="5E6E66">
                        <a:alpha val="60000"/>
                      </a:srgbClr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60" name="Left Bracket 459"/>
                  <p:cNvSpPr/>
                  <p:nvPr/>
                </p:nvSpPr>
                <p:spPr>
                  <a:xfrm rot="5400000">
                    <a:off x="3482340" y="3519115"/>
                    <a:ext cx="45719" cy="228600"/>
                  </a:xfrm>
                  <a:prstGeom prst="leftBracket">
                    <a:avLst/>
                  </a:prstGeom>
                  <a:ln w="12700">
                    <a:solidFill>
                      <a:srgbClr val="A6B4A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58" name="Left Bracket 457"/>
                <p:cNvSpPr/>
                <p:nvPr/>
              </p:nvSpPr>
              <p:spPr>
                <a:xfrm rot="16200000" flipV="1">
                  <a:off x="4329005" y="4600163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456" name="Picture 45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46813" y="4399971"/>
                <a:ext cx="250963" cy="250963"/>
              </a:xfrm>
              <a:prstGeom prst="rect">
                <a:avLst/>
              </a:prstGeom>
            </p:spPr>
          </p:pic>
        </p:grpSp>
        <p:grpSp>
          <p:nvGrpSpPr>
            <p:cNvPr id="228" name="Group 227"/>
            <p:cNvGrpSpPr/>
            <p:nvPr/>
          </p:nvGrpSpPr>
          <p:grpSpPr>
            <a:xfrm>
              <a:off x="5970518" y="1295400"/>
              <a:ext cx="250963" cy="699715"/>
              <a:chOff x="5480969" y="3631427"/>
              <a:chExt cx="250963" cy="699715"/>
            </a:xfrm>
          </p:grpSpPr>
          <p:grpSp>
            <p:nvGrpSpPr>
              <p:cNvPr id="449" name="Group 448"/>
              <p:cNvGrpSpPr/>
              <p:nvPr/>
            </p:nvGrpSpPr>
            <p:grpSpPr>
              <a:xfrm>
                <a:off x="5492150" y="3631427"/>
                <a:ext cx="228601" cy="699715"/>
                <a:chOff x="5490630" y="4062787"/>
                <a:chExt cx="228601" cy="699715"/>
              </a:xfrm>
            </p:grpSpPr>
            <p:grpSp>
              <p:nvGrpSpPr>
                <p:cNvPr id="451" name="Group 450"/>
                <p:cNvGrpSpPr/>
                <p:nvPr/>
              </p:nvGrpSpPr>
              <p:grpSpPr>
                <a:xfrm>
                  <a:off x="5490630" y="4062787"/>
                  <a:ext cx="228600" cy="699715"/>
                  <a:chOff x="3848100" y="3976315"/>
                  <a:chExt cx="228600" cy="699715"/>
                </a:xfrm>
              </p:grpSpPr>
              <p:cxnSp>
                <p:nvCxnSpPr>
                  <p:cNvPr id="453" name="Straight Connector 452"/>
                  <p:cNvCxnSpPr/>
                  <p:nvPr/>
                </p:nvCxnSpPr>
                <p:spPr>
                  <a:xfrm>
                    <a:off x="3962399" y="3976315"/>
                    <a:ext cx="0" cy="699715"/>
                  </a:xfrm>
                  <a:prstGeom prst="line">
                    <a:avLst/>
                  </a:prstGeom>
                  <a:ln w="12700">
                    <a:solidFill>
                      <a:srgbClr val="5E6E66">
                        <a:alpha val="60000"/>
                      </a:srgbClr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54" name="Left Bracket 453"/>
                  <p:cNvSpPr/>
                  <p:nvPr/>
                </p:nvSpPr>
                <p:spPr>
                  <a:xfrm rot="5400000">
                    <a:off x="3939540" y="3884875"/>
                    <a:ext cx="45719" cy="228600"/>
                  </a:xfrm>
                  <a:prstGeom prst="leftBracket">
                    <a:avLst/>
                  </a:prstGeom>
                  <a:ln w="12700">
                    <a:solidFill>
                      <a:srgbClr val="A6B4A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52" name="Left Bracket 451"/>
                <p:cNvSpPr/>
                <p:nvPr/>
              </p:nvSpPr>
              <p:spPr>
                <a:xfrm rot="16200000" flipV="1">
                  <a:off x="5582071" y="4625342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450" name="Picture 44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80969" y="3855803"/>
                <a:ext cx="250963" cy="250963"/>
              </a:xfrm>
              <a:prstGeom prst="rect">
                <a:avLst/>
              </a:prstGeom>
            </p:spPr>
          </p:pic>
        </p:grpSp>
        <p:grpSp>
          <p:nvGrpSpPr>
            <p:cNvPr id="229" name="Group 228"/>
            <p:cNvGrpSpPr/>
            <p:nvPr/>
          </p:nvGrpSpPr>
          <p:grpSpPr>
            <a:xfrm>
              <a:off x="5665716" y="1066800"/>
              <a:ext cx="250963" cy="699715"/>
              <a:chOff x="5489663" y="4175595"/>
              <a:chExt cx="250963" cy="699715"/>
            </a:xfrm>
          </p:grpSpPr>
          <p:grpSp>
            <p:nvGrpSpPr>
              <p:cNvPr id="443" name="Group 442"/>
              <p:cNvGrpSpPr/>
              <p:nvPr/>
            </p:nvGrpSpPr>
            <p:grpSpPr>
              <a:xfrm>
                <a:off x="5500844" y="4175595"/>
                <a:ext cx="228601" cy="699715"/>
                <a:chOff x="5490630" y="4062787"/>
                <a:chExt cx="228601" cy="699715"/>
              </a:xfrm>
            </p:grpSpPr>
            <p:grpSp>
              <p:nvGrpSpPr>
                <p:cNvPr id="445" name="Group 444"/>
                <p:cNvGrpSpPr/>
                <p:nvPr/>
              </p:nvGrpSpPr>
              <p:grpSpPr>
                <a:xfrm>
                  <a:off x="5490630" y="4062787"/>
                  <a:ext cx="228600" cy="699715"/>
                  <a:chOff x="3848100" y="3976315"/>
                  <a:chExt cx="228600" cy="699715"/>
                </a:xfrm>
              </p:grpSpPr>
              <p:cxnSp>
                <p:nvCxnSpPr>
                  <p:cNvPr id="447" name="Straight Connector 446"/>
                  <p:cNvCxnSpPr/>
                  <p:nvPr/>
                </p:nvCxnSpPr>
                <p:spPr>
                  <a:xfrm>
                    <a:off x="3962399" y="3976315"/>
                    <a:ext cx="0" cy="699715"/>
                  </a:xfrm>
                  <a:prstGeom prst="line">
                    <a:avLst/>
                  </a:prstGeom>
                  <a:ln w="12700">
                    <a:solidFill>
                      <a:srgbClr val="5E6E66">
                        <a:alpha val="60000"/>
                      </a:srgbClr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48" name="Left Bracket 447"/>
                  <p:cNvSpPr/>
                  <p:nvPr/>
                </p:nvSpPr>
                <p:spPr>
                  <a:xfrm rot="5400000">
                    <a:off x="3939540" y="3884875"/>
                    <a:ext cx="45719" cy="228600"/>
                  </a:xfrm>
                  <a:prstGeom prst="leftBracket">
                    <a:avLst/>
                  </a:prstGeom>
                  <a:ln w="12700">
                    <a:solidFill>
                      <a:srgbClr val="A6B4A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46" name="Left Bracket 445"/>
                <p:cNvSpPr/>
                <p:nvPr/>
              </p:nvSpPr>
              <p:spPr>
                <a:xfrm rot="16200000" flipV="1">
                  <a:off x="5582071" y="4625342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444" name="Picture 44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89663" y="4399971"/>
                <a:ext cx="250963" cy="250963"/>
              </a:xfrm>
              <a:prstGeom prst="rect">
                <a:avLst/>
              </a:prstGeom>
            </p:spPr>
          </p:pic>
        </p:grpSp>
        <p:grpSp>
          <p:nvGrpSpPr>
            <p:cNvPr id="232" name="Group 231"/>
            <p:cNvGrpSpPr/>
            <p:nvPr/>
          </p:nvGrpSpPr>
          <p:grpSpPr>
            <a:xfrm>
              <a:off x="6580118" y="838200"/>
              <a:ext cx="250963" cy="699715"/>
              <a:chOff x="5489663" y="4175595"/>
              <a:chExt cx="250963" cy="699715"/>
            </a:xfrm>
          </p:grpSpPr>
          <p:grpSp>
            <p:nvGrpSpPr>
              <p:cNvPr id="437" name="Group 436"/>
              <p:cNvGrpSpPr/>
              <p:nvPr/>
            </p:nvGrpSpPr>
            <p:grpSpPr>
              <a:xfrm>
                <a:off x="5500844" y="4175595"/>
                <a:ext cx="228601" cy="699715"/>
                <a:chOff x="5490630" y="4062787"/>
                <a:chExt cx="228601" cy="699715"/>
              </a:xfrm>
            </p:grpSpPr>
            <p:grpSp>
              <p:nvGrpSpPr>
                <p:cNvPr id="439" name="Group 438"/>
                <p:cNvGrpSpPr/>
                <p:nvPr/>
              </p:nvGrpSpPr>
              <p:grpSpPr>
                <a:xfrm>
                  <a:off x="5490630" y="4062787"/>
                  <a:ext cx="228600" cy="699715"/>
                  <a:chOff x="3848100" y="3976315"/>
                  <a:chExt cx="228600" cy="699715"/>
                </a:xfrm>
              </p:grpSpPr>
              <p:cxnSp>
                <p:nvCxnSpPr>
                  <p:cNvPr id="441" name="Straight Connector 440"/>
                  <p:cNvCxnSpPr/>
                  <p:nvPr/>
                </p:nvCxnSpPr>
                <p:spPr>
                  <a:xfrm>
                    <a:off x="3962399" y="3976315"/>
                    <a:ext cx="0" cy="699715"/>
                  </a:xfrm>
                  <a:prstGeom prst="line">
                    <a:avLst/>
                  </a:prstGeom>
                  <a:ln w="12700">
                    <a:solidFill>
                      <a:srgbClr val="5E6E66">
                        <a:alpha val="60000"/>
                      </a:srgbClr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42" name="Left Bracket 441"/>
                  <p:cNvSpPr/>
                  <p:nvPr/>
                </p:nvSpPr>
                <p:spPr>
                  <a:xfrm rot="5400000">
                    <a:off x="3939540" y="3884875"/>
                    <a:ext cx="45719" cy="228600"/>
                  </a:xfrm>
                  <a:prstGeom prst="leftBracket">
                    <a:avLst/>
                  </a:prstGeom>
                  <a:ln w="12700">
                    <a:solidFill>
                      <a:srgbClr val="A6B4A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40" name="Left Bracket 439"/>
                <p:cNvSpPr/>
                <p:nvPr/>
              </p:nvSpPr>
              <p:spPr>
                <a:xfrm rot="16200000" flipV="1">
                  <a:off x="5582071" y="4625342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438" name="Picture 43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89663" y="4399971"/>
                <a:ext cx="250963" cy="250963"/>
              </a:xfrm>
              <a:prstGeom prst="rect">
                <a:avLst/>
              </a:prstGeom>
            </p:spPr>
          </p:pic>
        </p:grpSp>
        <p:grpSp>
          <p:nvGrpSpPr>
            <p:cNvPr id="233" name="Group 232"/>
            <p:cNvGrpSpPr/>
            <p:nvPr/>
          </p:nvGrpSpPr>
          <p:grpSpPr>
            <a:xfrm>
              <a:off x="7189718" y="990600"/>
              <a:ext cx="250963" cy="521308"/>
              <a:chOff x="6111088" y="4264798"/>
              <a:chExt cx="250963" cy="521308"/>
            </a:xfrm>
          </p:grpSpPr>
          <p:grpSp>
            <p:nvGrpSpPr>
              <p:cNvPr id="431" name="Group 430"/>
              <p:cNvGrpSpPr/>
              <p:nvPr/>
            </p:nvGrpSpPr>
            <p:grpSpPr>
              <a:xfrm>
                <a:off x="6122269" y="4264798"/>
                <a:ext cx="228601" cy="521308"/>
                <a:chOff x="6117163" y="4264054"/>
                <a:chExt cx="228601" cy="521308"/>
              </a:xfrm>
            </p:grpSpPr>
            <p:grpSp>
              <p:nvGrpSpPr>
                <p:cNvPr id="433" name="Group 432"/>
                <p:cNvGrpSpPr/>
                <p:nvPr/>
              </p:nvGrpSpPr>
              <p:grpSpPr>
                <a:xfrm>
                  <a:off x="6117163" y="4264054"/>
                  <a:ext cx="228600" cy="521308"/>
                  <a:chOff x="4076700" y="4154722"/>
                  <a:chExt cx="228600" cy="521308"/>
                </a:xfrm>
              </p:grpSpPr>
              <p:cxnSp>
                <p:nvCxnSpPr>
                  <p:cNvPr id="435" name="Straight Connector 434"/>
                  <p:cNvCxnSpPr/>
                  <p:nvPr/>
                </p:nvCxnSpPr>
                <p:spPr>
                  <a:xfrm>
                    <a:off x="4190999" y="4154722"/>
                    <a:ext cx="0" cy="521308"/>
                  </a:xfrm>
                  <a:prstGeom prst="line">
                    <a:avLst/>
                  </a:prstGeom>
                  <a:ln w="12700">
                    <a:solidFill>
                      <a:srgbClr val="5E6E66">
                        <a:alpha val="60000"/>
                      </a:srgbClr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36" name="Left Bracket 435"/>
                  <p:cNvSpPr/>
                  <p:nvPr/>
                </p:nvSpPr>
                <p:spPr>
                  <a:xfrm rot="5400000">
                    <a:off x="4168140" y="4063282"/>
                    <a:ext cx="45719" cy="228600"/>
                  </a:xfrm>
                  <a:prstGeom prst="leftBracket">
                    <a:avLst/>
                  </a:prstGeom>
                  <a:ln w="12700">
                    <a:solidFill>
                      <a:srgbClr val="A6B4A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34" name="Left Bracket 433"/>
                <p:cNvSpPr/>
                <p:nvPr/>
              </p:nvSpPr>
              <p:spPr>
                <a:xfrm rot="16200000" flipV="1">
                  <a:off x="6208604" y="4648202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432" name="Picture 43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11088" y="4399971"/>
                <a:ext cx="250963" cy="250963"/>
              </a:xfrm>
              <a:prstGeom prst="rect">
                <a:avLst/>
              </a:prstGeom>
            </p:spPr>
          </p:pic>
        </p:grpSp>
        <p:grpSp>
          <p:nvGrpSpPr>
            <p:cNvPr id="234" name="Group 233"/>
            <p:cNvGrpSpPr/>
            <p:nvPr/>
          </p:nvGrpSpPr>
          <p:grpSpPr>
            <a:xfrm>
              <a:off x="6884918" y="1143000"/>
              <a:ext cx="250963" cy="521308"/>
              <a:chOff x="6117800" y="3720630"/>
              <a:chExt cx="250963" cy="521308"/>
            </a:xfrm>
          </p:grpSpPr>
          <p:grpSp>
            <p:nvGrpSpPr>
              <p:cNvPr id="425" name="Group 424"/>
              <p:cNvGrpSpPr/>
              <p:nvPr/>
            </p:nvGrpSpPr>
            <p:grpSpPr>
              <a:xfrm>
                <a:off x="6128981" y="3720630"/>
                <a:ext cx="228601" cy="521308"/>
                <a:chOff x="6117163" y="4264054"/>
                <a:chExt cx="228601" cy="521308"/>
              </a:xfrm>
            </p:grpSpPr>
            <p:grpSp>
              <p:nvGrpSpPr>
                <p:cNvPr id="427" name="Group 426"/>
                <p:cNvGrpSpPr/>
                <p:nvPr/>
              </p:nvGrpSpPr>
              <p:grpSpPr>
                <a:xfrm>
                  <a:off x="6117163" y="4264054"/>
                  <a:ext cx="228600" cy="521308"/>
                  <a:chOff x="4076700" y="4154722"/>
                  <a:chExt cx="228600" cy="521308"/>
                </a:xfrm>
              </p:grpSpPr>
              <p:cxnSp>
                <p:nvCxnSpPr>
                  <p:cNvPr id="429" name="Straight Connector 428"/>
                  <p:cNvCxnSpPr/>
                  <p:nvPr/>
                </p:nvCxnSpPr>
                <p:spPr>
                  <a:xfrm>
                    <a:off x="4190999" y="4154722"/>
                    <a:ext cx="0" cy="521308"/>
                  </a:xfrm>
                  <a:prstGeom prst="line">
                    <a:avLst/>
                  </a:prstGeom>
                  <a:ln w="12700">
                    <a:solidFill>
                      <a:srgbClr val="5E6E66">
                        <a:alpha val="60000"/>
                      </a:srgbClr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30" name="Left Bracket 429"/>
                  <p:cNvSpPr/>
                  <p:nvPr/>
                </p:nvSpPr>
                <p:spPr>
                  <a:xfrm rot="5400000">
                    <a:off x="4168140" y="4063282"/>
                    <a:ext cx="45719" cy="228600"/>
                  </a:xfrm>
                  <a:prstGeom prst="leftBracket">
                    <a:avLst/>
                  </a:prstGeom>
                  <a:ln w="12700">
                    <a:solidFill>
                      <a:srgbClr val="A6B4A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28" name="Left Bracket 427"/>
                <p:cNvSpPr/>
                <p:nvPr/>
              </p:nvSpPr>
              <p:spPr>
                <a:xfrm rot="16200000" flipV="1">
                  <a:off x="6208604" y="4648202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426" name="Picture 42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17800" y="3855803"/>
                <a:ext cx="250963" cy="250963"/>
              </a:xfrm>
              <a:prstGeom prst="rect">
                <a:avLst/>
              </a:prstGeom>
            </p:spPr>
          </p:pic>
        </p:grpSp>
        <p:grpSp>
          <p:nvGrpSpPr>
            <p:cNvPr id="235" name="Group 234"/>
            <p:cNvGrpSpPr/>
            <p:nvPr/>
          </p:nvGrpSpPr>
          <p:grpSpPr>
            <a:xfrm>
              <a:off x="7801090" y="1143000"/>
              <a:ext cx="250963" cy="349858"/>
              <a:chOff x="6732517" y="4350523"/>
              <a:chExt cx="250963" cy="349858"/>
            </a:xfrm>
          </p:grpSpPr>
          <p:grpSp>
            <p:nvGrpSpPr>
              <p:cNvPr id="413" name="Group 412"/>
              <p:cNvGrpSpPr/>
              <p:nvPr/>
            </p:nvGrpSpPr>
            <p:grpSpPr>
              <a:xfrm>
                <a:off x="6743698" y="4350523"/>
                <a:ext cx="228601" cy="349858"/>
                <a:chOff x="6743700" y="4458364"/>
                <a:chExt cx="228601" cy="349858"/>
              </a:xfrm>
            </p:grpSpPr>
            <p:grpSp>
              <p:nvGrpSpPr>
                <p:cNvPr id="421" name="Group 420"/>
                <p:cNvGrpSpPr/>
                <p:nvPr/>
              </p:nvGrpSpPr>
              <p:grpSpPr>
                <a:xfrm>
                  <a:off x="6743700" y="4458364"/>
                  <a:ext cx="228600" cy="349858"/>
                  <a:chOff x="6743701" y="4240447"/>
                  <a:chExt cx="228600" cy="349858"/>
                </a:xfrm>
              </p:grpSpPr>
              <p:cxnSp>
                <p:nvCxnSpPr>
                  <p:cNvPr id="423" name="Straight Connector 422"/>
                  <p:cNvCxnSpPr/>
                  <p:nvPr/>
                </p:nvCxnSpPr>
                <p:spPr>
                  <a:xfrm>
                    <a:off x="6858000" y="4240447"/>
                    <a:ext cx="0" cy="349858"/>
                  </a:xfrm>
                  <a:prstGeom prst="line">
                    <a:avLst/>
                  </a:prstGeom>
                  <a:ln w="12700">
                    <a:solidFill>
                      <a:srgbClr val="5E6E66">
                        <a:alpha val="60000"/>
                      </a:srgbClr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24" name="Left Bracket 423"/>
                  <p:cNvSpPr/>
                  <p:nvPr/>
                </p:nvSpPr>
                <p:spPr>
                  <a:xfrm rot="5400000">
                    <a:off x="6835141" y="4149007"/>
                    <a:ext cx="45719" cy="228600"/>
                  </a:xfrm>
                  <a:prstGeom prst="leftBracket">
                    <a:avLst/>
                  </a:prstGeom>
                  <a:ln w="12700">
                    <a:solidFill>
                      <a:srgbClr val="A6B4A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22" name="Left Bracket 421"/>
                <p:cNvSpPr/>
                <p:nvPr/>
              </p:nvSpPr>
              <p:spPr>
                <a:xfrm rot="16200000" flipV="1">
                  <a:off x="6835141" y="4671062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420" name="Picture 41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32517" y="4399971"/>
                <a:ext cx="250963" cy="250963"/>
              </a:xfrm>
              <a:prstGeom prst="rect">
                <a:avLst/>
              </a:prstGeom>
            </p:spPr>
          </p:pic>
        </p:grpSp>
        <p:grpSp>
          <p:nvGrpSpPr>
            <p:cNvPr id="236" name="Group 235"/>
            <p:cNvGrpSpPr/>
            <p:nvPr/>
          </p:nvGrpSpPr>
          <p:grpSpPr>
            <a:xfrm>
              <a:off x="7499704" y="1295400"/>
              <a:ext cx="250963" cy="349858"/>
              <a:chOff x="6732517" y="3806355"/>
              <a:chExt cx="250963" cy="349858"/>
            </a:xfrm>
          </p:grpSpPr>
          <p:grpSp>
            <p:nvGrpSpPr>
              <p:cNvPr id="407" name="Group 406"/>
              <p:cNvGrpSpPr/>
              <p:nvPr/>
            </p:nvGrpSpPr>
            <p:grpSpPr>
              <a:xfrm>
                <a:off x="6743698" y="3806355"/>
                <a:ext cx="228601" cy="349858"/>
                <a:chOff x="6743700" y="4458364"/>
                <a:chExt cx="228601" cy="349858"/>
              </a:xfrm>
            </p:grpSpPr>
            <p:grpSp>
              <p:nvGrpSpPr>
                <p:cNvPr id="409" name="Group 408"/>
                <p:cNvGrpSpPr/>
                <p:nvPr/>
              </p:nvGrpSpPr>
              <p:grpSpPr>
                <a:xfrm>
                  <a:off x="6743700" y="4458364"/>
                  <a:ext cx="228600" cy="349858"/>
                  <a:chOff x="6743701" y="4240447"/>
                  <a:chExt cx="228600" cy="349858"/>
                </a:xfrm>
              </p:grpSpPr>
              <p:cxnSp>
                <p:nvCxnSpPr>
                  <p:cNvPr id="411" name="Straight Connector 410"/>
                  <p:cNvCxnSpPr/>
                  <p:nvPr/>
                </p:nvCxnSpPr>
                <p:spPr>
                  <a:xfrm>
                    <a:off x="6858000" y="4240447"/>
                    <a:ext cx="0" cy="349858"/>
                  </a:xfrm>
                  <a:prstGeom prst="line">
                    <a:avLst/>
                  </a:prstGeom>
                  <a:ln w="12700">
                    <a:solidFill>
                      <a:srgbClr val="5E6E66">
                        <a:alpha val="60000"/>
                      </a:srgbClr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12" name="Left Bracket 411"/>
                  <p:cNvSpPr/>
                  <p:nvPr/>
                </p:nvSpPr>
                <p:spPr>
                  <a:xfrm rot="5400000">
                    <a:off x="6835141" y="4149007"/>
                    <a:ext cx="45719" cy="228600"/>
                  </a:xfrm>
                  <a:prstGeom prst="leftBracket">
                    <a:avLst/>
                  </a:prstGeom>
                  <a:ln w="12700">
                    <a:solidFill>
                      <a:srgbClr val="A6B4A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10" name="Left Bracket 409"/>
                <p:cNvSpPr/>
                <p:nvPr/>
              </p:nvSpPr>
              <p:spPr>
                <a:xfrm rot="16200000" flipV="1">
                  <a:off x="6835141" y="4671062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408" name="Picture 40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32517" y="3855803"/>
                <a:ext cx="250963" cy="250963"/>
              </a:xfrm>
              <a:prstGeom prst="rect">
                <a:avLst/>
              </a:prstGeom>
            </p:spPr>
          </p:pic>
        </p:grpSp>
        <p:sp>
          <p:nvSpPr>
            <p:cNvPr id="237" name="Right Brace 236"/>
            <p:cNvSpPr/>
            <p:nvPr/>
          </p:nvSpPr>
          <p:spPr>
            <a:xfrm>
              <a:off x="8085723" y="1114080"/>
              <a:ext cx="255519" cy="426324"/>
            </a:xfrm>
            <a:prstGeom prst="rightBrace">
              <a:avLst/>
            </a:prstGeom>
            <a:noFill/>
            <a:ln w="19050">
              <a:solidFill>
                <a:srgbClr val="005D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8" name="TextBox 237"/>
            <p:cNvSpPr txBox="1"/>
            <p:nvPr/>
          </p:nvSpPr>
          <p:spPr>
            <a:xfrm>
              <a:off x="8307572" y="1142576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5DAA"/>
                  </a:solidFill>
                </a:rPr>
                <a:t>235</a:t>
              </a:r>
              <a:endParaRPr lang="en-US" b="1" dirty="0">
                <a:solidFill>
                  <a:srgbClr val="005DAA"/>
                </a:solidFill>
              </a:endParaRPr>
            </a:p>
          </p:txBody>
        </p:sp>
        <p:grpSp>
          <p:nvGrpSpPr>
            <p:cNvPr id="239" name="Group 238"/>
            <p:cNvGrpSpPr/>
            <p:nvPr/>
          </p:nvGrpSpPr>
          <p:grpSpPr>
            <a:xfrm>
              <a:off x="2949437" y="152400"/>
              <a:ext cx="250963" cy="1856630"/>
              <a:chOff x="1759871" y="3052969"/>
              <a:chExt cx="250963" cy="1856630"/>
            </a:xfrm>
          </p:grpSpPr>
          <p:grpSp>
            <p:nvGrpSpPr>
              <p:cNvPr id="352" name="Group 351"/>
              <p:cNvGrpSpPr/>
              <p:nvPr/>
            </p:nvGrpSpPr>
            <p:grpSpPr>
              <a:xfrm>
                <a:off x="1771052" y="3052969"/>
                <a:ext cx="228601" cy="1856630"/>
                <a:chOff x="1788582" y="3192448"/>
                <a:chExt cx="228601" cy="1856630"/>
              </a:xfrm>
            </p:grpSpPr>
            <p:grpSp>
              <p:nvGrpSpPr>
                <p:cNvPr id="354" name="Group 353"/>
                <p:cNvGrpSpPr/>
                <p:nvPr/>
              </p:nvGrpSpPr>
              <p:grpSpPr>
                <a:xfrm>
                  <a:off x="1788582" y="3192448"/>
                  <a:ext cx="228600" cy="1856630"/>
                  <a:chOff x="2476500" y="2804823"/>
                  <a:chExt cx="228600" cy="1856630"/>
                </a:xfrm>
              </p:grpSpPr>
              <p:cxnSp>
                <p:nvCxnSpPr>
                  <p:cNvPr id="356" name="Straight Connector 355"/>
                  <p:cNvCxnSpPr/>
                  <p:nvPr/>
                </p:nvCxnSpPr>
                <p:spPr>
                  <a:xfrm>
                    <a:off x="2590799" y="2804823"/>
                    <a:ext cx="0" cy="1856630"/>
                  </a:xfrm>
                  <a:prstGeom prst="line">
                    <a:avLst/>
                  </a:prstGeom>
                  <a:ln w="12700">
                    <a:solidFill>
                      <a:srgbClr val="5E6E66">
                        <a:alpha val="60000"/>
                      </a:srgbClr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57" name="Left Bracket 356"/>
                  <p:cNvSpPr/>
                  <p:nvPr/>
                </p:nvSpPr>
                <p:spPr>
                  <a:xfrm rot="5400000">
                    <a:off x="2567940" y="2713383"/>
                    <a:ext cx="45719" cy="228600"/>
                  </a:xfrm>
                  <a:prstGeom prst="leftBracket">
                    <a:avLst/>
                  </a:prstGeom>
                  <a:ln w="12700">
                    <a:solidFill>
                      <a:srgbClr val="A6B4A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55" name="Left Bracket 354"/>
                <p:cNvSpPr/>
                <p:nvPr/>
              </p:nvSpPr>
              <p:spPr>
                <a:xfrm rot="16200000" flipV="1">
                  <a:off x="1880023" y="4911918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353" name="Picture 35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59871" y="3855803"/>
                <a:ext cx="250963" cy="250963"/>
              </a:xfrm>
              <a:prstGeom prst="rect">
                <a:avLst/>
              </a:prstGeom>
            </p:spPr>
          </p:pic>
        </p:grpSp>
        <p:grpSp>
          <p:nvGrpSpPr>
            <p:cNvPr id="240" name="Group 239"/>
            <p:cNvGrpSpPr/>
            <p:nvPr/>
          </p:nvGrpSpPr>
          <p:grpSpPr>
            <a:xfrm>
              <a:off x="3532118" y="609600"/>
              <a:ext cx="250963" cy="1628030"/>
              <a:chOff x="2369245" y="3167269"/>
              <a:chExt cx="250963" cy="1628030"/>
            </a:xfrm>
          </p:grpSpPr>
          <p:grpSp>
            <p:nvGrpSpPr>
              <p:cNvPr id="318" name="Group 317"/>
              <p:cNvGrpSpPr/>
              <p:nvPr/>
            </p:nvGrpSpPr>
            <p:grpSpPr>
              <a:xfrm>
                <a:off x="2380426" y="3167269"/>
                <a:ext cx="228601" cy="1628030"/>
                <a:chOff x="2360717" y="3315364"/>
                <a:chExt cx="228601" cy="1628030"/>
              </a:xfrm>
            </p:grpSpPr>
            <p:grpSp>
              <p:nvGrpSpPr>
                <p:cNvPr id="320" name="Group 319"/>
                <p:cNvGrpSpPr/>
                <p:nvPr/>
              </p:nvGrpSpPr>
              <p:grpSpPr>
                <a:xfrm>
                  <a:off x="2360717" y="3315364"/>
                  <a:ext cx="228600" cy="1628030"/>
                  <a:chOff x="2691183" y="3017190"/>
                  <a:chExt cx="228600" cy="1628030"/>
                </a:xfrm>
              </p:grpSpPr>
              <p:cxnSp>
                <p:nvCxnSpPr>
                  <p:cNvPr id="322" name="Straight Connector 321"/>
                  <p:cNvCxnSpPr/>
                  <p:nvPr/>
                </p:nvCxnSpPr>
                <p:spPr>
                  <a:xfrm>
                    <a:off x="2805482" y="3017190"/>
                    <a:ext cx="0" cy="1628030"/>
                  </a:xfrm>
                  <a:prstGeom prst="line">
                    <a:avLst/>
                  </a:prstGeom>
                  <a:ln w="12700">
                    <a:solidFill>
                      <a:srgbClr val="5E6E66">
                        <a:alpha val="60000"/>
                      </a:srgbClr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51" name="Left Bracket 350"/>
                  <p:cNvSpPr/>
                  <p:nvPr/>
                </p:nvSpPr>
                <p:spPr>
                  <a:xfrm rot="5400000">
                    <a:off x="2782623" y="2925750"/>
                    <a:ext cx="45719" cy="228600"/>
                  </a:xfrm>
                  <a:prstGeom prst="leftBracket">
                    <a:avLst/>
                  </a:prstGeom>
                  <a:ln w="12700">
                    <a:solidFill>
                      <a:srgbClr val="A6B4A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21" name="Left Bracket 320"/>
                <p:cNvSpPr/>
                <p:nvPr/>
              </p:nvSpPr>
              <p:spPr>
                <a:xfrm rot="16200000" flipV="1">
                  <a:off x="2452158" y="4806234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319" name="Picture 31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69245" y="3855803"/>
                <a:ext cx="250963" cy="250963"/>
              </a:xfrm>
              <a:prstGeom prst="rect">
                <a:avLst/>
              </a:prstGeom>
            </p:spPr>
          </p:pic>
        </p:grpSp>
        <p:grpSp>
          <p:nvGrpSpPr>
            <p:cNvPr id="241" name="Group 240"/>
            <p:cNvGrpSpPr/>
            <p:nvPr/>
          </p:nvGrpSpPr>
          <p:grpSpPr>
            <a:xfrm>
              <a:off x="4415712" y="762000"/>
              <a:ext cx="250963" cy="1247030"/>
              <a:chOff x="3650191" y="3357769"/>
              <a:chExt cx="250963" cy="1247030"/>
            </a:xfrm>
          </p:grpSpPr>
          <p:grpSp>
            <p:nvGrpSpPr>
              <p:cNvPr id="298" name="Group 297"/>
              <p:cNvGrpSpPr/>
              <p:nvPr/>
            </p:nvGrpSpPr>
            <p:grpSpPr>
              <a:xfrm>
                <a:off x="3661372" y="3357769"/>
                <a:ext cx="228601" cy="1247030"/>
                <a:chOff x="4034366" y="3498576"/>
                <a:chExt cx="228601" cy="1247030"/>
              </a:xfrm>
            </p:grpSpPr>
            <p:grpSp>
              <p:nvGrpSpPr>
                <p:cNvPr id="300" name="Group 299"/>
                <p:cNvGrpSpPr/>
                <p:nvPr/>
              </p:nvGrpSpPr>
              <p:grpSpPr>
                <a:xfrm>
                  <a:off x="4034366" y="3498576"/>
                  <a:ext cx="228600" cy="1247030"/>
                  <a:chOff x="3170911" y="3429000"/>
                  <a:chExt cx="228600" cy="1247030"/>
                </a:xfrm>
              </p:grpSpPr>
              <p:cxnSp>
                <p:nvCxnSpPr>
                  <p:cNvPr id="316" name="Straight Connector 315"/>
                  <p:cNvCxnSpPr/>
                  <p:nvPr/>
                </p:nvCxnSpPr>
                <p:spPr>
                  <a:xfrm>
                    <a:off x="3285210" y="3429000"/>
                    <a:ext cx="0" cy="1247030"/>
                  </a:xfrm>
                  <a:prstGeom prst="line">
                    <a:avLst/>
                  </a:prstGeom>
                  <a:ln w="12700">
                    <a:solidFill>
                      <a:srgbClr val="5E6E66">
                        <a:alpha val="60000"/>
                      </a:srgbClr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17" name="Left Bracket 316"/>
                  <p:cNvSpPr/>
                  <p:nvPr/>
                </p:nvSpPr>
                <p:spPr>
                  <a:xfrm rot="5400000">
                    <a:off x="3262351" y="3337560"/>
                    <a:ext cx="45719" cy="228600"/>
                  </a:xfrm>
                  <a:prstGeom prst="leftBracket">
                    <a:avLst/>
                  </a:prstGeom>
                  <a:ln w="12700">
                    <a:solidFill>
                      <a:srgbClr val="A6B4A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01" name="Left Bracket 300"/>
                <p:cNvSpPr/>
                <p:nvPr/>
              </p:nvSpPr>
              <p:spPr>
                <a:xfrm rot="16200000" flipV="1">
                  <a:off x="4125807" y="4608446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299" name="Picture 29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50191" y="3855803"/>
                <a:ext cx="250963" cy="250963"/>
              </a:xfrm>
              <a:prstGeom prst="rect">
                <a:avLst/>
              </a:prstGeom>
            </p:spPr>
          </p:pic>
        </p:grpSp>
        <p:grpSp>
          <p:nvGrpSpPr>
            <p:cNvPr id="242" name="Group 241"/>
            <p:cNvGrpSpPr/>
            <p:nvPr/>
          </p:nvGrpSpPr>
          <p:grpSpPr>
            <a:xfrm>
              <a:off x="5031520" y="838200"/>
              <a:ext cx="250963" cy="1042615"/>
              <a:chOff x="4246813" y="4004145"/>
              <a:chExt cx="250963" cy="1042615"/>
            </a:xfrm>
          </p:grpSpPr>
          <p:grpSp>
            <p:nvGrpSpPr>
              <p:cNvPr id="250" name="Group 249"/>
              <p:cNvGrpSpPr/>
              <p:nvPr/>
            </p:nvGrpSpPr>
            <p:grpSpPr>
              <a:xfrm>
                <a:off x="4257994" y="4004145"/>
                <a:ext cx="228601" cy="1042615"/>
                <a:chOff x="4237564" y="3694708"/>
                <a:chExt cx="228601" cy="1042615"/>
              </a:xfrm>
            </p:grpSpPr>
            <p:grpSp>
              <p:nvGrpSpPr>
                <p:cNvPr id="252" name="Group 251"/>
                <p:cNvGrpSpPr/>
                <p:nvPr/>
              </p:nvGrpSpPr>
              <p:grpSpPr>
                <a:xfrm>
                  <a:off x="4237564" y="3694708"/>
                  <a:ext cx="228600" cy="1042615"/>
                  <a:chOff x="3390900" y="3610555"/>
                  <a:chExt cx="228600" cy="1042615"/>
                </a:xfrm>
              </p:grpSpPr>
              <p:cxnSp>
                <p:nvCxnSpPr>
                  <p:cNvPr id="296" name="Straight Connector 295"/>
                  <p:cNvCxnSpPr/>
                  <p:nvPr/>
                </p:nvCxnSpPr>
                <p:spPr>
                  <a:xfrm>
                    <a:off x="3505199" y="3610555"/>
                    <a:ext cx="0" cy="1042615"/>
                  </a:xfrm>
                  <a:prstGeom prst="line">
                    <a:avLst/>
                  </a:prstGeom>
                  <a:ln w="12700">
                    <a:solidFill>
                      <a:srgbClr val="5E6E66">
                        <a:alpha val="60000"/>
                      </a:srgbClr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97" name="Left Bracket 296"/>
                  <p:cNvSpPr/>
                  <p:nvPr/>
                </p:nvSpPr>
                <p:spPr>
                  <a:xfrm rot="5400000">
                    <a:off x="3482340" y="3519115"/>
                    <a:ext cx="45719" cy="228600"/>
                  </a:xfrm>
                  <a:prstGeom prst="leftBracket">
                    <a:avLst/>
                  </a:prstGeom>
                  <a:ln w="12700">
                    <a:solidFill>
                      <a:srgbClr val="A6B4A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95" name="Left Bracket 294"/>
                <p:cNvSpPr/>
                <p:nvPr/>
              </p:nvSpPr>
              <p:spPr>
                <a:xfrm rot="16200000" flipV="1">
                  <a:off x="4329005" y="4600163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251" name="Picture 25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46813" y="4399971"/>
                <a:ext cx="250963" cy="250963"/>
              </a:xfrm>
              <a:prstGeom prst="rect">
                <a:avLst/>
              </a:prstGeom>
            </p:spPr>
          </p:pic>
        </p:grpSp>
        <p:grpSp>
          <p:nvGrpSpPr>
            <p:cNvPr id="243" name="Group 242"/>
            <p:cNvGrpSpPr/>
            <p:nvPr/>
          </p:nvGrpSpPr>
          <p:grpSpPr>
            <a:xfrm>
              <a:off x="6275864" y="990600"/>
              <a:ext cx="250963" cy="699715"/>
              <a:chOff x="5480969" y="3631427"/>
              <a:chExt cx="250963" cy="699715"/>
            </a:xfrm>
          </p:grpSpPr>
          <p:grpSp>
            <p:nvGrpSpPr>
              <p:cNvPr id="244" name="Group 243"/>
              <p:cNvGrpSpPr/>
              <p:nvPr/>
            </p:nvGrpSpPr>
            <p:grpSpPr>
              <a:xfrm>
                <a:off x="5492150" y="3631427"/>
                <a:ext cx="228601" cy="699715"/>
                <a:chOff x="5490630" y="4062787"/>
                <a:chExt cx="228601" cy="699715"/>
              </a:xfrm>
            </p:grpSpPr>
            <p:grpSp>
              <p:nvGrpSpPr>
                <p:cNvPr id="246" name="Group 245"/>
                <p:cNvGrpSpPr/>
                <p:nvPr/>
              </p:nvGrpSpPr>
              <p:grpSpPr>
                <a:xfrm>
                  <a:off x="5490630" y="4062787"/>
                  <a:ext cx="228600" cy="699715"/>
                  <a:chOff x="3848100" y="3976315"/>
                  <a:chExt cx="228600" cy="699715"/>
                </a:xfrm>
              </p:grpSpPr>
              <p:cxnSp>
                <p:nvCxnSpPr>
                  <p:cNvPr id="248" name="Straight Connector 247"/>
                  <p:cNvCxnSpPr/>
                  <p:nvPr/>
                </p:nvCxnSpPr>
                <p:spPr>
                  <a:xfrm>
                    <a:off x="3962399" y="3976315"/>
                    <a:ext cx="0" cy="699715"/>
                  </a:xfrm>
                  <a:prstGeom prst="line">
                    <a:avLst/>
                  </a:prstGeom>
                  <a:ln w="12700">
                    <a:solidFill>
                      <a:srgbClr val="5E6E66">
                        <a:alpha val="60000"/>
                      </a:srgbClr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9" name="Left Bracket 248"/>
                  <p:cNvSpPr/>
                  <p:nvPr/>
                </p:nvSpPr>
                <p:spPr>
                  <a:xfrm rot="5400000">
                    <a:off x="3939540" y="3884875"/>
                    <a:ext cx="45719" cy="228600"/>
                  </a:xfrm>
                  <a:prstGeom prst="leftBracket">
                    <a:avLst/>
                  </a:prstGeom>
                  <a:ln w="12700">
                    <a:solidFill>
                      <a:srgbClr val="A6B4A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47" name="Left Bracket 246"/>
                <p:cNvSpPr/>
                <p:nvPr/>
              </p:nvSpPr>
              <p:spPr>
                <a:xfrm rot="16200000" flipV="1">
                  <a:off x="5582071" y="4625342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245" name="Picture 24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80969" y="3855803"/>
                <a:ext cx="250963" cy="250963"/>
              </a:xfrm>
              <a:prstGeom prst="rect">
                <a:avLst/>
              </a:prstGeom>
            </p:spPr>
          </p:pic>
        </p:grpSp>
      </p:grpSp>
      <p:grpSp>
        <p:nvGrpSpPr>
          <p:cNvPr id="6" name="Group 5"/>
          <p:cNvGrpSpPr/>
          <p:nvPr/>
        </p:nvGrpSpPr>
        <p:grpSpPr>
          <a:xfrm>
            <a:off x="2286000" y="5644452"/>
            <a:ext cx="1506581" cy="338554"/>
            <a:chOff x="1219200" y="5722734"/>
            <a:chExt cx="1506581" cy="338554"/>
          </a:xfrm>
        </p:grpSpPr>
        <p:pic>
          <p:nvPicPr>
            <p:cNvPr id="497" name="Picture 49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5766530"/>
              <a:ext cx="250963" cy="250963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1433183" y="5722734"/>
              <a:ext cx="12925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5E6E66"/>
                  </a:solidFill>
                </a:rPr>
                <a:t>Right answer</a:t>
              </a:r>
              <a:endParaRPr lang="en-US" sz="1600" b="1" dirty="0">
                <a:solidFill>
                  <a:srgbClr val="5E6E66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124190" y="5644452"/>
            <a:ext cx="1664872" cy="338554"/>
            <a:chOff x="3124200" y="5722734"/>
            <a:chExt cx="1664872" cy="338554"/>
          </a:xfrm>
        </p:grpSpPr>
        <p:sp>
          <p:nvSpPr>
            <p:cNvPr id="499" name="TextBox 498"/>
            <p:cNvSpPr txBox="1"/>
            <p:nvPr/>
          </p:nvSpPr>
          <p:spPr>
            <a:xfrm>
              <a:off x="3368042" y="5722734"/>
              <a:ext cx="14210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5E6E66"/>
                  </a:solidFill>
                </a:rPr>
                <a:t>Wrong answer</a:t>
              </a:r>
              <a:endParaRPr lang="en-US" sz="1600" b="1" dirty="0">
                <a:solidFill>
                  <a:srgbClr val="5E6E66"/>
                </a:solidFill>
              </a:endParaRPr>
            </a:p>
          </p:txBody>
        </p:sp>
        <p:pic>
          <p:nvPicPr>
            <p:cNvPr id="500" name="Picture 49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4200" y="5766530"/>
              <a:ext cx="250963" cy="250963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120672" y="5638800"/>
            <a:ext cx="1638360" cy="349858"/>
            <a:chOff x="5053872" y="5717082"/>
            <a:chExt cx="1638360" cy="349858"/>
          </a:xfrm>
        </p:grpSpPr>
        <p:grpSp>
          <p:nvGrpSpPr>
            <p:cNvPr id="503" name="Group 502"/>
            <p:cNvGrpSpPr/>
            <p:nvPr/>
          </p:nvGrpSpPr>
          <p:grpSpPr>
            <a:xfrm>
              <a:off x="5053872" y="5717082"/>
              <a:ext cx="228601" cy="349858"/>
              <a:chOff x="6743700" y="4458364"/>
              <a:chExt cx="228601" cy="349858"/>
            </a:xfrm>
          </p:grpSpPr>
          <p:grpSp>
            <p:nvGrpSpPr>
              <p:cNvPr id="505" name="Group 504"/>
              <p:cNvGrpSpPr/>
              <p:nvPr/>
            </p:nvGrpSpPr>
            <p:grpSpPr>
              <a:xfrm>
                <a:off x="6743700" y="4458364"/>
                <a:ext cx="228600" cy="349858"/>
                <a:chOff x="6743701" y="4240447"/>
                <a:chExt cx="228600" cy="349858"/>
              </a:xfrm>
            </p:grpSpPr>
            <p:cxnSp>
              <p:nvCxnSpPr>
                <p:cNvPr id="507" name="Straight Connector 506"/>
                <p:cNvCxnSpPr/>
                <p:nvPr/>
              </p:nvCxnSpPr>
              <p:spPr>
                <a:xfrm>
                  <a:off x="6858000" y="4240447"/>
                  <a:ext cx="0" cy="349858"/>
                </a:xfrm>
                <a:prstGeom prst="line">
                  <a:avLst/>
                </a:prstGeom>
                <a:ln w="12700">
                  <a:solidFill>
                    <a:srgbClr val="5E6E66">
                      <a:alpha val="60000"/>
                    </a:srgb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8" name="Left Bracket 507"/>
                <p:cNvSpPr/>
                <p:nvPr/>
              </p:nvSpPr>
              <p:spPr>
                <a:xfrm rot="5400000">
                  <a:off x="6835141" y="4149007"/>
                  <a:ext cx="45719" cy="228600"/>
                </a:xfrm>
                <a:prstGeom prst="leftBracket">
                  <a:avLst/>
                </a:prstGeom>
                <a:ln w="12700">
                  <a:solidFill>
                    <a:srgbClr val="A6B4AC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06" name="Left Bracket 505"/>
              <p:cNvSpPr/>
              <p:nvPr/>
            </p:nvSpPr>
            <p:spPr>
              <a:xfrm rot="16200000" flipV="1">
                <a:off x="6835141" y="4671062"/>
                <a:ext cx="45719" cy="228600"/>
              </a:xfrm>
              <a:prstGeom prst="leftBracket">
                <a:avLst/>
              </a:prstGeom>
              <a:ln w="12700">
                <a:solidFill>
                  <a:srgbClr val="A6B4A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16" name="TextBox 515"/>
            <p:cNvSpPr txBox="1"/>
            <p:nvPr/>
          </p:nvSpPr>
          <p:spPr>
            <a:xfrm>
              <a:off x="5257800" y="5722734"/>
              <a:ext cx="143443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5E6E66"/>
                  </a:solidFill>
                </a:rPr>
                <a:t>Standard error</a:t>
              </a:r>
              <a:endParaRPr lang="en-US" sz="1600" b="1" dirty="0">
                <a:solidFill>
                  <a:srgbClr val="5E6E66"/>
                </a:solidFill>
              </a:endParaRPr>
            </a:p>
          </p:txBody>
        </p:sp>
      </p:grpSp>
      <p:cxnSp>
        <p:nvCxnSpPr>
          <p:cNvPr id="512" name="Straight Connector 511"/>
          <p:cNvCxnSpPr/>
          <p:nvPr/>
        </p:nvCxnSpPr>
        <p:spPr>
          <a:xfrm flipV="1">
            <a:off x="2133600" y="2255521"/>
            <a:ext cx="6400800" cy="18056"/>
          </a:xfrm>
          <a:prstGeom prst="line">
            <a:avLst/>
          </a:prstGeom>
          <a:ln w="38100">
            <a:solidFill>
              <a:srgbClr val="005DA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" name="TextBox 512"/>
          <p:cNvSpPr txBox="1"/>
          <p:nvPr/>
        </p:nvSpPr>
        <p:spPr>
          <a:xfrm>
            <a:off x="7419293" y="3008989"/>
            <a:ext cx="1166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005DAA"/>
                </a:solidFill>
              </a:rPr>
              <a:t>Proficient</a:t>
            </a:r>
            <a:endParaRPr lang="en-US" b="1" i="1" dirty="0">
              <a:solidFill>
                <a:srgbClr val="005DAA"/>
              </a:solidFill>
            </a:endParaRPr>
          </a:p>
        </p:txBody>
      </p:sp>
      <p:sp>
        <p:nvSpPr>
          <p:cNvPr id="514" name="TextBox 513"/>
          <p:cNvSpPr txBox="1"/>
          <p:nvPr/>
        </p:nvSpPr>
        <p:spPr>
          <a:xfrm>
            <a:off x="7429500" y="1856956"/>
            <a:ext cx="1166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005DAA"/>
                </a:solidFill>
              </a:rPr>
              <a:t>Advance</a:t>
            </a:r>
            <a:endParaRPr lang="en-US" b="1" i="1" dirty="0">
              <a:solidFill>
                <a:srgbClr val="005D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41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8" dur="indefinite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9" dur="indefinite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1" dur="indefinite"/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2" dur="indefinite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4" dur="indefinite"/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5" dur="indefinite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7" dur="indefinite"/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8" dur="indefinite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0" dur="indefinite"/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1" dur="indefinite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3" dur="indefinite"/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4" dur="indefinite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6" dur="indefinite"/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7" dur="indefinite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9" dur="indefinite"/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0" dur="indefinite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2" dur="indefinite"/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3" dur="indefinite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5" dur="indefinite"/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6" dur="indefinite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8" dur="indefinite"/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9" dur="indefinite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1" dur="indefinite"/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2" dur="indefinite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4" dur="indefinite"/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5" dur="indefinite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7" dur="indefinite"/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8" dur="indefinite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0" dur="indefinite"/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71" dur="indefinite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3" dur="indefinite"/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74" dur="indefinite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6" dur="indefinite"/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77" dur="indefinite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9" dur="indefinite"/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80" dur="indefinite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2" dur="indefinite"/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83" dur="indefinite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414" grpId="0" animBg="1"/>
      <p:bldP spid="415" grpId="0"/>
      <p:bldP spid="416" grpId="0"/>
      <p:bldP spid="417" grpId="0" animBg="1"/>
      <p:bldP spid="417" grpId="1" animBg="1"/>
      <p:bldP spid="418" grpId="0"/>
      <p:bldP spid="418" grpId="1"/>
      <p:bldP spid="513" grpId="0"/>
      <p:bldP spid="5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371" y="565354"/>
            <a:ext cx="9144000" cy="53782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24200" y="241012"/>
            <a:ext cx="29217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RIT Scale Norms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3444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9" t="12143" r="4876" b="13354"/>
          <a:stretch/>
        </p:blipFill>
        <p:spPr>
          <a:xfrm>
            <a:off x="609600" y="304800"/>
            <a:ext cx="8026160" cy="5334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127000" dist="762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8849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11938" r="4896" b="13307"/>
          <a:stretch/>
        </p:blipFill>
        <p:spPr>
          <a:xfrm>
            <a:off x="533400" y="381000"/>
            <a:ext cx="8115299" cy="54102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127000" dist="762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819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7" t="12018" r="5104" b="13223"/>
          <a:stretch/>
        </p:blipFill>
        <p:spPr>
          <a:xfrm>
            <a:off x="457200" y="304800"/>
            <a:ext cx="8336320" cy="55626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127000" dist="762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960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6020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5614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4636" y="0"/>
            <a:ext cx="9109364" cy="5867401"/>
            <a:chOff x="-152400" y="-1228168"/>
            <a:chExt cx="9525000" cy="6135114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2400" y="-1228168"/>
              <a:ext cx="9525000" cy="3114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7393" b="33913"/>
            <a:stretch/>
          </p:blipFill>
          <p:spPr bwMode="auto">
            <a:xfrm>
              <a:off x="304800" y="1424001"/>
              <a:ext cx="8848725" cy="3482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0419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867400" y="304800"/>
            <a:ext cx="2970026" cy="5596266"/>
            <a:chOff x="5805379" y="903767"/>
            <a:chExt cx="3274826" cy="5497033"/>
          </a:xfrm>
        </p:grpSpPr>
        <p:pic>
          <p:nvPicPr>
            <p:cNvPr id="3" name="Picture 2" descr="http://www.colourbox.com/preview/1995936-127538-3d-illustration-of-generic-touch-screen-mobile-phone-isolated-over-white-background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805379" y="903767"/>
              <a:ext cx="3274826" cy="5497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78892" y="1233379"/>
              <a:ext cx="2746131" cy="4154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Rectangle 4"/>
          <p:cNvSpPr/>
          <p:nvPr/>
        </p:nvSpPr>
        <p:spPr>
          <a:xfrm>
            <a:off x="609600" y="1600200"/>
            <a:ext cx="4572000" cy="38625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>
              <a:buClr>
                <a:srgbClr val="7AC143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Provides access to millions of free online instructional and learning resources aligned to the Common Core </a:t>
            </a:r>
            <a:endParaRPr lang="en-US" sz="2400" dirty="0" smtClean="0"/>
          </a:p>
          <a:p>
            <a:pPr marL="285750" lvl="0" indent="-285750">
              <a:buClr>
                <a:srgbClr val="7AC143"/>
              </a:buClr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285750" lvl="0" indent="-285750">
              <a:lnSpc>
                <a:spcPts val="3000"/>
              </a:lnSpc>
              <a:buClr>
                <a:srgbClr val="7AC143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Content searchable by Common Core standard or MAP goal area</a:t>
            </a:r>
          </a:p>
          <a:p>
            <a:pPr marL="285750" lvl="0" indent="-285750">
              <a:lnSpc>
                <a:spcPts val="3000"/>
              </a:lnSpc>
              <a:buClr>
                <a:srgbClr val="7AC143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lvl="0" indent="-285750">
              <a:lnSpc>
                <a:spcPts val="3000"/>
              </a:lnSpc>
              <a:buClr>
                <a:srgbClr val="7AC143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Share specific instructional resources with the </a:t>
            </a:r>
            <a:r>
              <a:rPr lang="en-US" sz="2400" dirty="0" smtClean="0"/>
              <a:t>others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0" y="457200"/>
            <a:ext cx="5486400" cy="762000"/>
          </a:xfrm>
          <a:prstGeom prst="rect">
            <a:avLst/>
          </a:prstGeom>
          <a:gradFill flip="none" rotWithShape="1">
            <a:gsLst>
              <a:gs pos="0">
                <a:srgbClr val="7AC143"/>
              </a:gs>
              <a:gs pos="76000">
                <a:srgbClr val="7AC143">
                  <a:alpha val="75000"/>
                </a:srgbClr>
              </a:gs>
              <a:gs pos="100000">
                <a:srgbClr val="7AC143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/>
              <a:t>RIT to Resource App</a:t>
            </a:r>
            <a:endParaRPr lang="en-US" sz="2800" b="1" i="1" dirty="0"/>
          </a:p>
        </p:txBody>
      </p:sp>
    </p:spTree>
    <p:extLst>
      <p:ext uri="{BB962C8B-B14F-4D97-AF65-F5344CB8AC3E}">
        <p14:creationId xmlns:p14="http://schemas.microsoft.com/office/powerpoint/2010/main" val="3298304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457200"/>
            <a:ext cx="5486400" cy="762000"/>
            <a:chOff x="0" y="457200"/>
            <a:chExt cx="5486400" cy="762000"/>
          </a:xfrm>
        </p:grpSpPr>
        <p:sp>
          <p:nvSpPr>
            <p:cNvPr id="2" name="Rectangle 1"/>
            <p:cNvSpPr/>
            <p:nvPr/>
          </p:nvSpPr>
          <p:spPr>
            <a:xfrm>
              <a:off x="0" y="457200"/>
              <a:ext cx="5486400" cy="762000"/>
            </a:xfrm>
            <a:prstGeom prst="rect">
              <a:avLst/>
            </a:prstGeom>
            <a:gradFill flip="none" rotWithShape="1">
              <a:gsLst>
                <a:gs pos="0">
                  <a:srgbClr val="7AC143"/>
                </a:gs>
                <a:gs pos="76000">
                  <a:srgbClr val="7AC143">
                    <a:alpha val="90000"/>
                  </a:srgbClr>
                </a:gs>
                <a:gs pos="100000">
                  <a:srgbClr val="7AC143">
                    <a:alpha val="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90525" y="609600"/>
              <a:ext cx="434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i="1" dirty="0" smtClean="0">
                  <a:solidFill>
                    <a:schemeClr val="bg1"/>
                  </a:solidFill>
                </a:rPr>
                <a:t>Instructional Content Providers</a:t>
              </a:r>
              <a:endParaRPr lang="en-US" sz="2400" b="1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Trapezoid 5"/>
          <p:cNvSpPr/>
          <p:nvPr/>
        </p:nvSpPr>
        <p:spPr>
          <a:xfrm rot="16200000">
            <a:off x="5166013" y="1172582"/>
            <a:ext cx="2736287" cy="2628897"/>
          </a:xfrm>
          <a:custGeom>
            <a:avLst/>
            <a:gdLst>
              <a:gd name="connsiteX0" fmla="*/ 0 w 2783910"/>
              <a:gd name="connsiteY0" fmla="*/ 2590800 h 2590800"/>
              <a:gd name="connsiteX1" fmla="*/ 310922 w 2783910"/>
              <a:gd name="connsiteY1" fmla="*/ 0 h 2590800"/>
              <a:gd name="connsiteX2" fmla="*/ 2472988 w 2783910"/>
              <a:gd name="connsiteY2" fmla="*/ 0 h 2590800"/>
              <a:gd name="connsiteX3" fmla="*/ 2783910 w 2783910"/>
              <a:gd name="connsiteY3" fmla="*/ 2590800 h 2590800"/>
              <a:gd name="connsiteX4" fmla="*/ 0 w 2783910"/>
              <a:gd name="connsiteY4" fmla="*/ 2590800 h 2590800"/>
              <a:gd name="connsiteX0" fmla="*/ 0 w 2783910"/>
              <a:gd name="connsiteY0" fmla="*/ 2619375 h 2619375"/>
              <a:gd name="connsiteX1" fmla="*/ 310922 w 2783910"/>
              <a:gd name="connsiteY1" fmla="*/ 28575 h 2619375"/>
              <a:gd name="connsiteX2" fmla="*/ 2415838 w 2783910"/>
              <a:gd name="connsiteY2" fmla="*/ 0 h 2619375"/>
              <a:gd name="connsiteX3" fmla="*/ 2783910 w 2783910"/>
              <a:gd name="connsiteY3" fmla="*/ 2619375 h 2619375"/>
              <a:gd name="connsiteX4" fmla="*/ 0 w 2783910"/>
              <a:gd name="connsiteY4" fmla="*/ 2619375 h 2619375"/>
              <a:gd name="connsiteX0" fmla="*/ 0 w 2783910"/>
              <a:gd name="connsiteY0" fmla="*/ 2619375 h 2619375"/>
              <a:gd name="connsiteX1" fmla="*/ 264249 w 2783910"/>
              <a:gd name="connsiteY1" fmla="*/ 85727 h 2619375"/>
              <a:gd name="connsiteX2" fmla="*/ 310922 w 2783910"/>
              <a:gd name="connsiteY2" fmla="*/ 28575 h 2619375"/>
              <a:gd name="connsiteX3" fmla="*/ 2415838 w 2783910"/>
              <a:gd name="connsiteY3" fmla="*/ 0 h 2619375"/>
              <a:gd name="connsiteX4" fmla="*/ 2783910 w 2783910"/>
              <a:gd name="connsiteY4" fmla="*/ 2619375 h 2619375"/>
              <a:gd name="connsiteX5" fmla="*/ 0 w 2783910"/>
              <a:gd name="connsiteY5" fmla="*/ 2619375 h 2619375"/>
              <a:gd name="connsiteX0" fmla="*/ 0 w 2783910"/>
              <a:gd name="connsiteY0" fmla="*/ 2628897 h 2628897"/>
              <a:gd name="connsiteX1" fmla="*/ 264249 w 2783910"/>
              <a:gd name="connsiteY1" fmla="*/ 95249 h 2628897"/>
              <a:gd name="connsiteX2" fmla="*/ 310922 w 2783910"/>
              <a:gd name="connsiteY2" fmla="*/ 38097 h 2628897"/>
              <a:gd name="connsiteX3" fmla="*/ 2406313 w 2783910"/>
              <a:gd name="connsiteY3" fmla="*/ 0 h 2628897"/>
              <a:gd name="connsiteX4" fmla="*/ 2783910 w 2783910"/>
              <a:gd name="connsiteY4" fmla="*/ 2628897 h 2628897"/>
              <a:gd name="connsiteX5" fmla="*/ 0 w 2783910"/>
              <a:gd name="connsiteY5" fmla="*/ 2628897 h 2628897"/>
              <a:gd name="connsiteX0" fmla="*/ 0 w 2755337"/>
              <a:gd name="connsiteY0" fmla="*/ 2628897 h 2628897"/>
              <a:gd name="connsiteX1" fmla="*/ 264249 w 2755337"/>
              <a:gd name="connsiteY1" fmla="*/ 95249 h 2628897"/>
              <a:gd name="connsiteX2" fmla="*/ 310922 w 2755337"/>
              <a:gd name="connsiteY2" fmla="*/ 38097 h 2628897"/>
              <a:gd name="connsiteX3" fmla="*/ 2406313 w 2755337"/>
              <a:gd name="connsiteY3" fmla="*/ 0 h 2628897"/>
              <a:gd name="connsiteX4" fmla="*/ 2755337 w 2755337"/>
              <a:gd name="connsiteY4" fmla="*/ 2600325 h 2628897"/>
              <a:gd name="connsiteX5" fmla="*/ 0 w 2755337"/>
              <a:gd name="connsiteY5" fmla="*/ 2628897 h 2628897"/>
              <a:gd name="connsiteX0" fmla="*/ 0 w 2736287"/>
              <a:gd name="connsiteY0" fmla="*/ 2628897 h 2628900"/>
              <a:gd name="connsiteX1" fmla="*/ 264249 w 2736287"/>
              <a:gd name="connsiteY1" fmla="*/ 95249 h 2628900"/>
              <a:gd name="connsiteX2" fmla="*/ 310922 w 2736287"/>
              <a:gd name="connsiteY2" fmla="*/ 38097 h 2628900"/>
              <a:gd name="connsiteX3" fmla="*/ 2406313 w 2736287"/>
              <a:gd name="connsiteY3" fmla="*/ 0 h 2628900"/>
              <a:gd name="connsiteX4" fmla="*/ 2736287 w 2736287"/>
              <a:gd name="connsiteY4" fmla="*/ 2628900 h 2628900"/>
              <a:gd name="connsiteX5" fmla="*/ 0 w 2736287"/>
              <a:gd name="connsiteY5" fmla="*/ 2628897 h 2628900"/>
              <a:gd name="connsiteX0" fmla="*/ 0 w 2736287"/>
              <a:gd name="connsiteY0" fmla="*/ 2628894 h 2628897"/>
              <a:gd name="connsiteX1" fmla="*/ 264249 w 2736287"/>
              <a:gd name="connsiteY1" fmla="*/ 95246 h 2628897"/>
              <a:gd name="connsiteX2" fmla="*/ 310922 w 2736287"/>
              <a:gd name="connsiteY2" fmla="*/ 38094 h 2628897"/>
              <a:gd name="connsiteX3" fmla="*/ 2415838 w 2736287"/>
              <a:gd name="connsiteY3" fmla="*/ 0 h 2628897"/>
              <a:gd name="connsiteX4" fmla="*/ 2736287 w 2736287"/>
              <a:gd name="connsiteY4" fmla="*/ 2628897 h 2628897"/>
              <a:gd name="connsiteX5" fmla="*/ 0 w 2736287"/>
              <a:gd name="connsiteY5" fmla="*/ 2628894 h 2628897"/>
              <a:gd name="connsiteX0" fmla="*/ 0 w 2736287"/>
              <a:gd name="connsiteY0" fmla="*/ 2628894 h 2628897"/>
              <a:gd name="connsiteX1" fmla="*/ 245199 w 2736287"/>
              <a:gd name="connsiteY1" fmla="*/ 38096 h 2628897"/>
              <a:gd name="connsiteX2" fmla="*/ 310922 w 2736287"/>
              <a:gd name="connsiteY2" fmla="*/ 38094 h 2628897"/>
              <a:gd name="connsiteX3" fmla="*/ 2415838 w 2736287"/>
              <a:gd name="connsiteY3" fmla="*/ 0 h 2628897"/>
              <a:gd name="connsiteX4" fmla="*/ 2736287 w 2736287"/>
              <a:gd name="connsiteY4" fmla="*/ 2628897 h 2628897"/>
              <a:gd name="connsiteX5" fmla="*/ 0 w 2736287"/>
              <a:gd name="connsiteY5" fmla="*/ 2628894 h 2628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36287" h="2628897">
                <a:moveTo>
                  <a:pt x="0" y="2628894"/>
                </a:moveTo>
                <a:cubicBezTo>
                  <a:pt x="100783" y="1774819"/>
                  <a:pt x="144416" y="892171"/>
                  <a:pt x="245199" y="38096"/>
                </a:cubicBezTo>
                <a:lnTo>
                  <a:pt x="310922" y="38094"/>
                </a:lnTo>
                <a:lnTo>
                  <a:pt x="2415838" y="0"/>
                </a:lnTo>
                <a:lnTo>
                  <a:pt x="2736287" y="2628897"/>
                </a:lnTo>
                <a:lnTo>
                  <a:pt x="0" y="2628894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524000"/>
            <a:ext cx="666534" cy="79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987" y="1360147"/>
            <a:ext cx="1710618" cy="429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159" y="1948470"/>
            <a:ext cx="1438274" cy="381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684" y="2464224"/>
            <a:ext cx="1409916" cy="353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847" y="3124200"/>
            <a:ext cx="1716905" cy="43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874" y="2772652"/>
            <a:ext cx="1223756" cy="307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533400" y="1789356"/>
            <a:ext cx="3886200" cy="3021436"/>
          </a:xfrm>
          <a:prstGeom prst="rect">
            <a:avLst/>
          </a:prstGeom>
          <a:solidFill>
            <a:srgbClr val="7AC143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52400" y="2139368"/>
            <a:ext cx="388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3400" y="1948470"/>
            <a:ext cx="37338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Leverage MAP data to provide optimized learning paths for each student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Flexible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Maximize value of district investments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94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9" t="12116" r="5002" b="11154"/>
          <a:stretch/>
        </p:blipFill>
        <p:spPr>
          <a:xfrm>
            <a:off x="533400" y="277696"/>
            <a:ext cx="8042251" cy="5513504"/>
          </a:xfrm>
          <a:prstGeom prst="rect">
            <a:avLst/>
          </a:prstGeom>
          <a:ln>
            <a:noFill/>
          </a:ln>
          <a:effectLst>
            <a:outerShdw blurRad="127000" dist="762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2136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1" t="12287" r="4913" b="11448"/>
          <a:stretch/>
        </p:blipFill>
        <p:spPr>
          <a:xfrm>
            <a:off x="609600" y="381000"/>
            <a:ext cx="7848600" cy="534397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127000" dist="762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1495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7" t="11956" r="4877" b="11051"/>
          <a:stretch/>
        </p:blipFill>
        <p:spPr>
          <a:xfrm>
            <a:off x="533400" y="295275"/>
            <a:ext cx="7924800" cy="5432323"/>
          </a:xfrm>
          <a:prstGeom prst="rect">
            <a:avLst/>
          </a:prstGeom>
          <a:ln>
            <a:noFill/>
          </a:ln>
          <a:effectLst>
            <a:outerShdw blurRad="127000" dist="762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8212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0" t="12329" r="5365" b="23875"/>
          <a:stretch/>
        </p:blipFill>
        <p:spPr>
          <a:xfrm>
            <a:off x="609600" y="609600"/>
            <a:ext cx="7965940" cy="4572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127000" dist="762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512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6" t="12046" r="5054" b="11321"/>
          <a:stretch/>
        </p:blipFill>
        <p:spPr>
          <a:xfrm>
            <a:off x="419100" y="192629"/>
            <a:ext cx="8305800" cy="5674771"/>
          </a:xfrm>
          <a:prstGeom prst="rect">
            <a:avLst/>
          </a:prstGeom>
          <a:ln>
            <a:noFill/>
          </a:ln>
          <a:effectLst>
            <a:outerShdw blurRad="127000" dist="762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975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04800"/>
            <a:ext cx="609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DDDDDD"/>
                </a:solidFill>
              </a:rPr>
              <a:t>Overview:</a:t>
            </a:r>
            <a:r>
              <a:rPr lang="en-US" sz="3600" b="1" dirty="0" smtClean="0"/>
              <a:t> </a:t>
            </a:r>
            <a:r>
              <a:rPr lang="en-US" sz="3600" b="1" dirty="0" smtClean="0">
                <a:solidFill>
                  <a:srgbClr val="13B5EA"/>
                </a:solidFill>
              </a:rPr>
              <a:t>The MAP Difference</a:t>
            </a:r>
            <a:endParaRPr lang="en-US" sz="3600" b="1" dirty="0">
              <a:solidFill>
                <a:srgbClr val="13B5E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943617"/>
            <a:ext cx="5486400" cy="5940088"/>
          </a:xfrm>
          <a:prstGeom prst="rect">
            <a:avLst/>
          </a:prstGeom>
          <a:solidFill>
            <a:srgbClr val="13B5EA">
              <a:alpha val="89020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2400" u="sng" dirty="0" smtClean="0">
                <a:solidFill>
                  <a:schemeClr val="bg1"/>
                </a:solidFill>
              </a:rPr>
              <a:t>Instructional level </a:t>
            </a:r>
            <a:r>
              <a:rPr lang="en-US" sz="2400" dirty="0" smtClean="0">
                <a:solidFill>
                  <a:schemeClr val="bg1"/>
                </a:solidFill>
              </a:rPr>
              <a:t>vs. mastery</a:t>
            </a:r>
          </a:p>
          <a:p>
            <a:pPr>
              <a:lnSpc>
                <a:spcPts val="2400"/>
              </a:lnSpc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285750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2400" u="sng" dirty="0" smtClean="0">
                <a:solidFill>
                  <a:schemeClr val="bg1"/>
                </a:solidFill>
              </a:rPr>
              <a:t>Growth</a:t>
            </a:r>
            <a:r>
              <a:rPr lang="en-US" sz="2400" dirty="0" smtClean="0">
                <a:solidFill>
                  <a:schemeClr val="bg1"/>
                </a:solidFill>
              </a:rPr>
              <a:t> vs. proficiency</a:t>
            </a:r>
          </a:p>
          <a:p>
            <a:pPr>
              <a:lnSpc>
                <a:spcPts val="2400"/>
              </a:lnSpc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285750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2400" u="sng" dirty="0" smtClean="0">
                <a:solidFill>
                  <a:schemeClr val="bg1"/>
                </a:solidFill>
              </a:rPr>
              <a:t>Adaptive</a:t>
            </a:r>
            <a:r>
              <a:rPr lang="en-US" sz="2400" dirty="0" smtClean="0">
                <a:solidFill>
                  <a:schemeClr val="bg1"/>
                </a:solidFill>
              </a:rPr>
              <a:t> vs. fixed form</a:t>
            </a:r>
          </a:p>
          <a:p>
            <a:pPr marL="285750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285750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2400" u="sng" dirty="0" smtClean="0">
                <a:solidFill>
                  <a:schemeClr val="bg1"/>
                </a:solidFill>
              </a:rPr>
              <a:t>Multiple data points</a:t>
            </a:r>
            <a:r>
              <a:rPr lang="en-US" sz="2400" dirty="0" smtClean="0">
                <a:solidFill>
                  <a:schemeClr val="bg1"/>
                </a:solidFill>
              </a:rPr>
              <a:t> vs. one end of year test</a:t>
            </a:r>
          </a:p>
          <a:p>
            <a:pPr marL="285750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285750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2400" u="sng" dirty="0" smtClean="0">
                <a:solidFill>
                  <a:schemeClr val="bg1"/>
                </a:solidFill>
              </a:rPr>
              <a:t>Immediate results</a:t>
            </a:r>
            <a:r>
              <a:rPr lang="en-US" sz="2400" dirty="0" smtClean="0">
                <a:solidFill>
                  <a:schemeClr val="bg1"/>
                </a:solidFill>
              </a:rPr>
              <a:t> vs. waiting for scores</a:t>
            </a:r>
          </a:p>
          <a:p>
            <a:pPr marL="285750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285750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2400" u="sng" dirty="0" smtClean="0">
                <a:solidFill>
                  <a:schemeClr val="bg1"/>
                </a:solidFill>
              </a:rPr>
              <a:t>K-12</a:t>
            </a:r>
            <a:r>
              <a:rPr lang="en-US" sz="2400" dirty="0" smtClean="0">
                <a:solidFill>
                  <a:schemeClr val="bg1"/>
                </a:solidFill>
              </a:rPr>
              <a:t> vs. select grades</a:t>
            </a:r>
          </a:p>
          <a:p>
            <a:pPr>
              <a:lnSpc>
                <a:spcPts val="2400"/>
              </a:lnSpc>
            </a:pPr>
            <a:endParaRPr lang="en-US" sz="2400" dirty="0">
              <a:solidFill>
                <a:schemeClr val="bg1"/>
              </a:solidFill>
            </a:endParaRPr>
          </a:p>
          <a:p>
            <a:pPr>
              <a:lnSpc>
                <a:spcPts val="24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Plus:</a:t>
            </a:r>
          </a:p>
          <a:p>
            <a:pPr>
              <a:lnSpc>
                <a:spcPts val="24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	* Lexile</a:t>
            </a:r>
          </a:p>
          <a:p>
            <a:pPr>
              <a:lnSpc>
                <a:spcPts val="24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	* Link to lesson systems</a:t>
            </a:r>
          </a:p>
          <a:p>
            <a:pPr>
              <a:lnSpc>
                <a:spcPts val="24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	* College readiness projection</a:t>
            </a:r>
          </a:p>
          <a:p>
            <a:pPr>
              <a:lnSpc>
                <a:spcPts val="24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	* MD Common Core aligned</a:t>
            </a:r>
          </a:p>
          <a:p>
            <a:pPr>
              <a:lnSpc>
                <a:spcPts val="2400"/>
              </a:lnSpc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19283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800600" y="906428"/>
            <a:ext cx="3974690" cy="3293209"/>
            <a:chOff x="4724400" y="982628"/>
            <a:chExt cx="3974690" cy="3293209"/>
          </a:xfrm>
        </p:grpSpPr>
        <p:grpSp>
          <p:nvGrpSpPr>
            <p:cNvPr id="6" name="Group 5"/>
            <p:cNvGrpSpPr/>
            <p:nvPr/>
          </p:nvGrpSpPr>
          <p:grpSpPr>
            <a:xfrm>
              <a:off x="4724400" y="982628"/>
              <a:ext cx="3974690" cy="3293209"/>
              <a:chOff x="4724400" y="982628"/>
              <a:chExt cx="3974690" cy="3293209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4724400" y="990600"/>
                <a:ext cx="3962400" cy="2743200"/>
              </a:xfrm>
              <a:prstGeom prst="rect">
                <a:avLst/>
              </a:prstGeom>
              <a:solidFill>
                <a:srgbClr val="13B5EA">
                  <a:alpha val="8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4889090" y="982628"/>
                <a:ext cx="3810000" cy="32932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>
                    <a:solidFill>
                      <a:schemeClr val="bg1"/>
                    </a:solidFill>
                  </a:rPr>
                  <a:t>Thank you!</a:t>
                </a:r>
              </a:p>
              <a:p>
                <a:endParaRPr lang="en-US" sz="3200" b="1" dirty="0" smtClean="0">
                  <a:solidFill>
                    <a:schemeClr val="bg1"/>
                  </a:solidFill>
                </a:endParaRPr>
              </a:p>
              <a:p>
                <a:r>
                  <a:rPr lang="en-US" sz="2800" i="1" dirty="0" smtClean="0">
                    <a:solidFill>
                      <a:schemeClr val="bg1"/>
                    </a:solidFill>
                  </a:rPr>
                  <a:t>Jim Tilghman</a:t>
                </a:r>
              </a:p>
              <a:p>
                <a:r>
                  <a:rPr lang="en-US" sz="2800" i="1" dirty="0" smtClean="0">
                    <a:solidFill>
                      <a:schemeClr val="bg1"/>
                    </a:solidFill>
                  </a:rPr>
                  <a:t>jim.tilghman@nwea.org</a:t>
                </a:r>
              </a:p>
              <a:p>
                <a:r>
                  <a:rPr lang="en-US" sz="2800" i="1" dirty="0" smtClean="0">
                    <a:solidFill>
                      <a:schemeClr val="bg1"/>
                    </a:solidFill>
                  </a:rPr>
                  <a:t>260-432-3963</a:t>
                </a:r>
              </a:p>
              <a:p>
                <a:endParaRPr lang="en-US" sz="2800" dirty="0">
                  <a:solidFill>
                    <a:schemeClr val="bg1"/>
                  </a:solidFill>
                </a:endParaRPr>
              </a:p>
              <a:p>
                <a:endParaRPr lang="en-US" sz="32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4991100" y="3738716"/>
              <a:ext cx="3581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600" i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4779323"/>
            <a:ext cx="2601473" cy="131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63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6_Office Theme">
  <a:themeElements>
    <a:clrScheme name="NWEA">
      <a:dk1>
        <a:sysClr val="windowText" lastClr="000000"/>
      </a:dk1>
      <a:lt1>
        <a:sysClr val="window" lastClr="FFFFFF"/>
      </a:lt1>
      <a:dk2>
        <a:srgbClr val="27B3E9"/>
      </a:dk2>
      <a:lt2>
        <a:srgbClr val="7CBF36"/>
      </a:lt2>
      <a:accent1>
        <a:srgbClr val="EC681B"/>
      </a:accent1>
      <a:accent2>
        <a:srgbClr val="27B3E9"/>
      </a:accent2>
      <a:accent3>
        <a:srgbClr val="7CBF36"/>
      </a:accent3>
      <a:accent4>
        <a:srgbClr val="EC681B"/>
      </a:accent4>
      <a:accent5>
        <a:srgbClr val="27B3E9"/>
      </a:accent5>
      <a:accent6>
        <a:srgbClr val="7CBF36"/>
      </a:accent6>
      <a:hlink>
        <a:srgbClr val="EC681B"/>
      </a:hlink>
      <a:folHlink>
        <a:srgbClr val="575A5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25709</TotalTime>
  <Words>196</Words>
  <Application>Microsoft Office PowerPoint</Application>
  <PresentationFormat>On-screen Show (4:3)</PresentationFormat>
  <Paragraphs>71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6_Office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Derrick Vargason</dc:creator>
  <cp:lastModifiedBy>jim.tilghman</cp:lastModifiedBy>
  <cp:revision>285</cp:revision>
  <cp:lastPrinted>2014-10-20T18:44:52Z</cp:lastPrinted>
  <dcterms:created xsi:type="dcterms:W3CDTF">2014-03-27T15:57:40Z</dcterms:created>
  <dcterms:modified xsi:type="dcterms:W3CDTF">2014-10-22T15:23:03Z</dcterms:modified>
</cp:coreProperties>
</file>